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Default Extension="xlsx" ContentType="application/vnd.openxmlformats-officedocument.spreadsheetml.sheet"/>
  <Override PartName="/ppt/tags/tag41.xml" ContentType="application/vnd.openxmlformats-officedocument.presentationml.tags+xml"/>
  <Override PartName="/ppt/charts/chart3.xml" ContentType="application/vnd.openxmlformats-officedocument.drawingml.char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tags/tag17.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55.xml" ContentType="application/vnd.openxmlformats-officedocument.presentationml.tags+xml"/>
  <Override PartName="/ppt/charts/colors1.xml" ContentType="application/vnd.ms-office.chartcolorstyle+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338" r:id="rId2"/>
    <p:sldId id="257" r:id="rId3"/>
    <p:sldId id="339" r:id="rId4"/>
    <p:sldId id="262" r:id="rId5"/>
    <p:sldId id="337" r:id="rId6"/>
    <p:sldId id="283" r:id="rId7"/>
    <p:sldId id="284" r:id="rId8"/>
    <p:sldId id="285" r:id="rId9"/>
    <p:sldId id="302" r:id="rId10"/>
    <p:sldId id="314" r:id="rId11"/>
    <p:sldId id="318" r:id="rId12"/>
    <p:sldId id="333" r:id="rId13"/>
    <p:sldId id="340" r:id="rId14"/>
    <p:sldId id="263" r:id="rId15"/>
    <p:sldId id="286" r:id="rId16"/>
    <p:sldId id="287" r:id="rId17"/>
    <p:sldId id="288" r:id="rId18"/>
    <p:sldId id="289" r:id="rId19"/>
    <p:sldId id="303" r:id="rId20"/>
    <p:sldId id="265" r:id="rId21"/>
    <p:sldId id="320" r:id="rId22"/>
    <p:sldId id="341" r:id="rId23"/>
    <p:sldId id="296" r:id="rId24"/>
    <p:sldId id="277" r:id="rId25"/>
    <p:sldId id="290" r:id="rId26"/>
    <p:sldId id="291" r:id="rId27"/>
    <p:sldId id="292" r:id="rId28"/>
    <p:sldId id="293" r:id="rId29"/>
    <p:sldId id="304" r:id="rId30"/>
    <p:sldId id="319" r:id="rId31"/>
    <p:sldId id="342" r:id="rId32"/>
    <p:sldId id="294" r:id="rId33"/>
    <p:sldId id="295" r:id="rId34"/>
    <p:sldId id="305" r:id="rId35"/>
    <p:sldId id="297" r:id="rId36"/>
    <p:sldId id="315" r:id="rId37"/>
    <p:sldId id="311" r:id="rId38"/>
    <p:sldId id="312" r:id="rId39"/>
    <p:sldId id="313" r:id="rId40"/>
    <p:sldId id="322" r:id="rId41"/>
    <p:sldId id="323" r:id="rId42"/>
    <p:sldId id="324" r:id="rId43"/>
    <p:sldId id="332" r:id="rId44"/>
    <p:sldId id="325" r:id="rId45"/>
    <p:sldId id="326" r:id="rId46"/>
    <p:sldId id="327" r:id="rId47"/>
    <p:sldId id="331" r:id="rId48"/>
    <p:sldId id="256"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153E"/>
    <a:srgbClr val="0039AC"/>
    <a:srgbClr val="75757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110" d="100"/>
          <a:sy n="110" d="100"/>
        </p:scale>
        <p:origin x="-558" y="1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3.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系列 1</c:v>
                </c:pt>
              </c:strCache>
            </c:strRef>
          </c:tx>
          <c:spPr>
            <a:solidFill>
              <a:schemeClr val="tx1">
                <a:lumMod val="65000"/>
                <a:lumOff val="35000"/>
              </a:schemeClr>
            </a:solidFill>
            <a:ln>
              <a:noFill/>
            </a:ln>
            <a:effectLst/>
          </c:spPr>
          <c:dPt>
            <c:idx val="2"/>
            <c:spPr>
              <a:solidFill>
                <a:srgbClr val="757575"/>
              </a:solidFill>
              <a:ln>
                <a:noFill/>
              </a:ln>
              <a:effectLst/>
            </c:spPr>
          </c:dPt>
          <c:dPt>
            <c:idx val="3"/>
            <c:spPr>
              <a:solidFill>
                <a:srgbClr val="00B0F0"/>
              </a:solidFill>
              <a:ln>
                <a:noFill/>
              </a:ln>
              <a:effectLst/>
            </c:spPr>
          </c:dPt>
          <c:cat>
            <c:strRef>
              <c:f>Sheet1!$A$2:$A$9</c:f>
              <c:strCache>
                <c:ptCount val="8"/>
                <c:pt idx="0">
                  <c:v>Type 8</c:v>
                </c:pt>
                <c:pt idx="1">
                  <c:v>Type 7</c:v>
                </c:pt>
                <c:pt idx="2">
                  <c:v>Type 6</c:v>
                </c:pt>
                <c:pt idx="3">
                  <c:v>Type 5</c:v>
                </c:pt>
                <c:pt idx="4">
                  <c:v>Type 4</c:v>
                </c:pt>
                <c:pt idx="5">
                  <c:v>Type 3</c:v>
                </c:pt>
                <c:pt idx="6">
                  <c:v>Type 2</c:v>
                </c:pt>
                <c:pt idx="7">
                  <c:v>Type 1</c:v>
                </c:pt>
              </c:strCache>
            </c:strRef>
          </c:cat>
          <c:val>
            <c:numRef>
              <c:f>Sheet1!$B$2:$B$9</c:f>
              <c:numCache>
                <c:formatCode>General</c:formatCode>
                <c:ptCount val="8"/>
                <c:pt idx="0">
                  <c:v>0.5</c:v>
                </c:pt>
                <c:pt idx="1">
                  <c:v>1</c:v>
                </c:pt>
                <c:pt idx="2">
                  <c:v>5</c:v>
                </c:pt>
                <c:pt idx="3">
                  <c:v>5.5</c:v>
                </c:pt>
                <c:pt idx="4">
                  <c:v>2.5</c:v>
                </c:pt>
                <c:pt idx="5">
                  <c:v>3</c:v>
                </c:pt>
                <c:pt idx="6">
                  <c:v>3.5</c:v>
                </c:pt>
                <c:pt idx="7">
                  <c:v>4</c:v>
                </c:pt>
              </c:numCache>
            </c:numRef>
          </c:val>
        </c:ser>
        <c:dLbls/>
        <c:gapWidth val="182"/>
        <c:axId val="184878976"/>
        <c:axId val="184880512"/>
      </c:barChart>
      <c:catAx>
        <c:axId val="18487897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4880512"/>
        <c:crosses val="autoZero"/>
        <c:auto val="1"/>
        <c:lblAlgn val="ctr"/>
        <c:lblOffset val="100"/>
      </c:catAx>
      <c:valAx>
        <c:axId val="184880512"/>
        <c:scaling>
          <c:orientation val="minMax"/>
        </c:scaling>
        <c:axPos val="b"/>
        <c:majorGridlines>
          <c:spPr>
            <a:ln w="3175" cap="flat" cmpd="sng" algn="ctr">
              <a:solidFill>
                <a:schemeClr val="tx1"/>
              </a:solidFill>
              <a:prstDash val="dash"/>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184878976"/>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lineChart>
        <c:grouping val="standard"/>
        <c:ser>
          <c:idx val="0"/>
          <c:order val="0"/>
          <c:tx>
            <c:strRef>
              <c:f>Sheet1!$B$1</c:f>
              <c:strCache>
                <c:ptCount val="1"/>
                <c:pt idx="0">
                  <c:v>系列 1</c:v>
                </c:pt>
              </c:strCache>
            </c:strRef>
          </c:tx>
          <c:spPr>
            <a:ln w="38100" cap="rnd">
              <a:solidFill>
                <a:srgbClr val="00B0F0"/>
              </a:solidFill>
              <a:round/>
            </a:ln>
            <a:effectLst/>
          </c:spPr>
          <c:marker>
            <c:symbol val="circle"/>
            <c:size val="5"/>
            <c:spPr>
              <a:solidFill>
                <a:schemeClr val="accent1"/>
              </a:solidFill>
              <a:ln w="38100">
                <a:solidFill>
                  <a:srgbClr val="00B0F0"/>
                </a:solidFill>
              </a:ln>
              <a:effectLst/>
            </c:spPr>
          </c:marker>
          <c:dLbls>
            <c:dLbl>
              <c:idx val="0"/>
              <c:layout>
                <c:manualLayout>
                  <c:x val="-4.1035986827360101E-2"/>
                  <c:y val="-6.4185484932710105E-2"/>
                </c:manualLayout>
              </c:layout>
              <c:dLblPos val="r"/>
              <c:showVal val="1"/>
              <c:extLst>
                <c:ext xmlns:c15="http://schemas.microsoft.com/office/drawing/2012/chart" uri="{CE6537A1-D6FC-4f65-9D91-7224C49458BB}">
                  <c15:layout/>
                </c:ext>
              </c:extLst>
            </c:dLbl>
            <c:dLbl>
              <c:idx val="1"/>
              <c:layout>
                <c:manualLayout>
                  <c:x val="-3.8399941668787609E-2"/>
                  <c:y val="-8.9099665829431823E-2"/>
                </c:manualLayout>
              </c:layout>
              <c:dLblPos val="r"/>
              <c:showVal val="1"/>
              <c:extLst>
                <c:ext xmlns:c15="http://schemas.microsoft.com/office/drawing/2012/chart" uri="{CE6537A1-D6FC-4f65-9D91-7224C49458BB}">
                  <c15:layout/>
                </c:ext>
              </c:extLst>
            </c:dLbl>
            <c:dLbl>
              <c:idx val="2"/>
              <c:layout>
                <c:manualLayout>
                  <c:x val="-4.6080966694709208E-2"/>
                  <c:y val="-3.3978912859101096E-2"/>
                </c:manualLayout>
              </c:layout>
              <c:dLblPos val="r"/>
              <c:showVal val="1"/>
              <c:extLst>
                <c:ext xmlns:c15="http://schemas.microsoft.com/office/drawing/2012/chart" uri="{CE6537A1-D6FC-4f65-9D91-7224C49458BB}">
                  <c15:layout/>
                </c:ext>
              </c:extLst>
            </c:dLbl>
            <c:dLbl>
              <c:idx val="3"/>
              <c:layout>
                <c:manualLayout>
                  <c:x val="-4.5753717534905022E-2"/>
                  <c:y val="-7.7776334326342206E-2"/>
                </c:manualLayout>
              </c:layout>
              <c:dLblPos val="r"/>
              <c:showVal val="1"/>
              <c:extLst>
                <c:ext xmlns:c15="http://schemas.microsoft.com/office/drawing/2012/chart" uri="{CE6537A1-D6FC-4f65-9D91-7224C49458BB}">
                  <c15:layout/>
                </c:ext>
              </c:extLst>
            </c:dLbl>
            <c:dLbl>
              <c:idx val="4"/>
              <c:layout>
                <c:manualLayout>
                  <c:x val="-2.1943317473671002E-2"/>
                  <c:y val="3.3978912859101096E-2"/>
                </c:manualLayout>
              </c:layout>
              <c:dLblPos val="r"/>
              <c:showVal val="1"/>
              <c:extLst>
                <c:ext xmlns:c15="http://schemas.microsoft.com/office/drawing/2012/chart" uri="{CE6537A1-D6FC-4f65-9D91-7224C49458BB}">
                  <c15:layout/>
                </c:ext>
              </c:extLst>
            </c:dLbl>
            <c:dLbl>
              <c:idx val="5"/>
              <c:layout>
                <c:manualLayout>
                  <c:x val="-6.2759270230918013E-2"/>
                  <c:y val="-6.0976244191553099E-2"/>
                </c:manualLayout>
              </c:layout>
              <c:dLblPos val="r"/>
              <c:showVal val="1"/>
              <c:extLst>
                <c:ext xmlns:c15="http://schemas.microsoft.com/office/drawing/2012/chart" uri="{CE6537A1-D6FC-4f65-9D91-7224C49458BB}">
                  <c15:layout/>
                </c:ext>
              </c:extLst>
            </c:dLbl>
            <c:dLbl>
              <c:idx val="6"/>
              <c:layout>
                <c:manualLayout>
                  <c:x val="-5.0031454968079404E-2"/>
                  <c:y val="-5.6062233434239495E-2"/>
                </c:manualLayout>
              </c:layout>
              <c:dLblPos val="r"/>
              <c:showVal val="1"/>
              <c:extLst>
                <c:ext xmlns:c15="http://schemas.microsoft.com/office/drawing/2012/chart" uri="{CE6537A1-D6FC-4f65-9D91-7224C49458BB}">
                  <c15:layout/>
                </c:ext>
              </c:extLst>
            </c:dLbl>
            <c:dLbl>
              <c:idx val="7"/>
              <c:layout>
                <c:manualLayout>
                  <c:x val="-5.4969219745737513E-2"/>
                  <c:y val="-6.7960798501479416E-2"/>
                </c:manualLayout>
              </c:layout>
              <c:dLblPos val="r"/>
              <c:showVal val="1"/>
              <c:extLst>
                <c:ext xmlns:c15="http://schemas.microsoft.com/office/drawing/2012/chart" uri="{CE6537A1-D6FC-4f65-9D91-7224C49458BB}">
                  <c15:layout/>
                </c:ext>
              </c:extLst>
            </c:dLbl>
            <c:dLbl>
              <c:idx val="8"/>
              <c:layout>
                <c:manualLayout>
                  <c:x val="-6.5611728720467999E-2"/>
                  <c:y val="-5.7760881798866806E-2"/>
                </c:manualLayout>
              </c:layout>
              <c:dLblPos val="r"/>
              <c:showVal val="1"/>
              <c:extLst>
                <c:ext xmlns:c15="http://schemas.microsoft.com/office/drawing/2012/chart" uri="{CE6537A1-D6FC-4f65-9D91-7224C49458BB}">
                  <c15:layout/>
                </c:ext>
              </c:extLst>
            </c:dLbl>
            <c:dLbl>
              <c:idx val="10"/>
              <c:layout>
                <c:manualLayout>
                  <c:x val="-0.14702022707359599"/>
                  <c:y val="-2.6428043334856405E-2"/>
                </c:manualLayout>
              </c:layout>
              <c:dLblPos val="r"/>
              <c:showVal val="1"/>
              <c:extLst>
                <c:ext xmlns:c15="http://schemas.microsoft.com/office/drawing/2012/chart" uri="{CE6537A1-D6FC-4f65-9D91-7224C49458BB}">
                  <c15:layout/>
                </c:ext>
              </c:extLst>
            </c:dLbl>
            <c:dLbl>
              <c:idx val="11"/>
              <c:layout>
                <c:manualLayout>
                  <c:x val="-1.8652721285163702E-2"/>
                  <c:y val="-5.7766936439439087E-2"/>
                </c:manualLayout>
              </c:layout>
              <c:dLblPos val="r"/>
              <c:showVal val="1"/>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1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dLblPos val="r"/>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0.00%</c:formatCode>
                <c:ptCount val="12"/>
                <c:pt idx="0">
                  <c:v>2.1000000000000005E-2</c:v>
                </c:pt>
                <c:pt idx="1">
                  <c:v>2.7000000000000007E-2</c:v>
                </c:pt>
                <c:pt idx="2">
                  <c:v>1.9000000000000003E-2</c:v>
                </c:pt>
                <c:pt idx="3">
                  <c:v>2.0000000000000004E-2</c:v>
                </c:pt>
                <c:pt idx="4">
                  <c:v>3.7000000000000005E-2</c:v>
                </c:pt>
                <c:pt idx="5">
                  <c:v>4.1000000000000009E-2</c:v>
                </c:pt>
                <c:pt idx="6">
                  <c:v>5.9000000000000004E-2</c:v>
                </c:pt>
                <c:pt idx="7">
                  <c:v>2.8000000000000004E-2</c:v>
                </c:pt>
                <c:pt idx="8">
                  <c:v>6.9000000000000006E-2</c:v>
                </c:pt>
                <c:pt idx="9">
                  <c:v>8.1000000000000016E-2</c:v>
                </c:pt>
                <c:pt idx="10">
                  <c:v>0.125</c:v>
                </c:pt>
                <c:pt idx="11">
                  <c:v>0.23400000000000001</c:v>
                </c:pt>
              </c:numCache>
            </c:numRef>
          </c:val>
        </c:ser>
        <c:dLbls/>
        <c:marker val="1"/>
        <c:axId val="184887936"/>
        <c:axId val="185213312"/>
      </c:lineChart>
      <c:catAx>
        <c:axId val="184887936"/>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5213312"/>
        <c:crosses val="autoZero"/>
        <c:auto val="1"/>
        <c:lblAlgn val="ctr"/>
        <c:lblOffset val="100"/>
      </c:catAx>
      <c:valAx>
        <c:axId val="185213312"/>
        <c:scaling>
          <c:orientation val="minMax"/>
          <c:max val="0.30000000000000004"/>
        </c:scaling>
        <c:axPos val="l"/>
        <c:majorGridlines>
          <c:spPr>
            <a:ln w="9525" cap="flat" cmpd="sng" algn="ctr">
              <a:solidFill>
                <a:schemeClr val="tx1">
                  <a:lumMod val="50000"/>
                  <a:lumOff val="50000"/>
                </a:schemeClr>
              </a:solidFill>
              <a:prstDash val="dash"/>
              <a:round/>
            </a:ln>
            <a:effectLst/>
          </c:spPr>
        </c:majorGridlines>
        <c:numFmt formatCode="0.00%" sourceLinked="1"/>
        <c:majorTickMark val="none"/>
        <c:tickLblPos val="nextTo"/>
        <c:spPr>
          <a:noFill/>
          <a:ln>
            <a:solidFill>
              <a:schemeClr val="tx1"/>
            </a:solidFill>
          </a:ln>
          <a:effectLst/>
        </c:spPr>
        <c:txPr>
          <a:bodyPr rot="-6000000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4887936"/>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clustered"/>
        <c:ser>
          <c:idx val="0"/>
          <c:order val="0"/>
          <c:tx>
            <c:strRef>
              <c:f>Sheet1!$B$1</c:f>
              <c:strCache>
                <c:ptCount val="1"/>
                <c:pt idx="0">
                  <c:v>系列 1</c:v>
                </c:pt>
              </c:strCache>
            </c:strRef>
          </c:tx>
          <c:spPr>
            <a:solidFill>
              <a:srgbClr val="00B0F0"/>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dLblPos val="outEnd"/>
            <c:showVal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Sheet1!$B$2:$B$13</c:f>
              <c:numCache>
                <c:formatCode>General</c:formatCode>
                <c:ptCount val="12"/>
                <c:pt idx="0">
                  <c:v>9212</c:v>
                </c:pt>
                <c:pt idx="1">
                  <c:v>10321</c:v>
                </c:pt>
                <c:pt idx="2">
                  <c:v>16848</c:v>
                </c:pt>
                <c:pt idx="3">
                  <c:v>20907</c:v>
                </c:pt>
                <c:pt idx="4">
                  <c:v>22502</c:v>
                </c:pt>
                <c:pt idx="5">
                  <c:v>31209</c:v>
                </c:pt>
                <c:pt idx="6">
                  <c:v>28277</c:v>
                </c:pt>
                <c:pt idx="7">
                  <c:v>30389</c:v>
                </c:pt>
                <c:pt idx="8">
                  <c:v>28168</c:v>
                </c:pt>
                <c:pt idx="9">
                  <c:v>28959</c:v>
                </c:pt>
                <c:pt idx="10">
                  <c:v>35674</c:v>
                </c:pt>
                <c:pt idx="11">
                  <c:v>43494</c:v>
                </c:pt>
              </c:numCache>
            </c:numRef>
          </c:val>
        </c:ser>
        <c:dLbls/>
        <c:gapWidth val="77"/>
        <c:overlap val="-35"/>
        <c:axId val="185227520"/>
        <c:axId val="185334784"/>
      </c:barChart>
      <c:catAx>
        <c:axId val="185227520"/>
        <c:scaling>
          <c:orientation val="minMax"/>
        </c:scaling>
        <c:axPos val="b"/>
        <c:numFmt formatCode="General" sourceLinked="1"/>
        <c:maj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zh-CN" sz="1200" b="0" i="0" u="none" strike="noStrike" kern="1200" baseline="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5334784"/>
        <c:crosses val="autoZero"/>
        <c:auto val="1"/>
        <c:lblAlgn val="ctr"/>
        <c:lblOffset val="100"/>
      </c:catAx>
      <c:valAx>
        <c:axId val="185334784"/>
        <c:scaling>
          <c:orientation val="minMax"/>
        </c:scaling>
        <c:axPos val="l"/>
        <c:numFmt formatCode="General" sourceLinked="1"/>
        <c:majorTickMark val="none"/>
        <c:tickLblPos val="nextTo"/>
        <c:spPr>
          <a:noFill/>
          <a:ln>
            <a:solidFill>
              <a:schemeClr val="tx1"/>
            </a:solidFill>
          </a:ln>
          <a:effectLst/>
        </c:spPr>
        <c:txPr>
          <a:bodyPr rot="-60000000" spcFirstLastPara="1" vertOverflow="ellipsis" vert="horz" wrap="square" anchor="ctr" anchorCtr="1"/>
          <a:lstStyle/>
          <a:p>
            <a:pPr>
              <a:defRPr lang="zh-CN" sz="1200" b="0" i="0" u="none" strike="noStrike" kern="1200" baseline="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defRPr>
            </a:pPr>
            <a:endParaRPr lang="zh-CN"/>
          </a:p>
        </c:txPr>
        <c:crossAx val="185227520"/>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F17D0-6B3F-455B-A8A2-285FFBEE0BB5}"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0FF05-2307-4565-B9D9-C4904D4020B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亮亮图文旗舰店</a:t>
            </a:r>
            <a:r>
              <a:rPr lang="en-US" altLang="zh-CN" dirty="0" smtClean="0"/>
              <a:t>https://liangliangtuwen.tmall.com</a:t>
            </a:r>
          </a:p>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48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00FF05-2307-4565-B9D9-C4904D4020B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
        <p:nvSpPr>
          <p:cNvPr id="3" name="KSO_CT2"/>
          <p:cNvSpPr>
            <a:spLocks noGrp="1"/>
          </p:cNvSpPr>
          <p:nvPr>
            <p:ph type="subTitle" idx="1" hasCustomPrompt="1"/>
          </p:nvPr>
        </p:nvSpPr>
        <p:spPr>
          <a:xfrm>
            <a:off x="311035" y="3756972"/>
            <a:ext cx="8299565" cy="403219"/>
          </a:xfrm>
          <a:prstGeom prst="rect">
            <a:avLst/>
          </a:prstGeom>
          <a:noFill/>
        </p:spPr>
        <p:txBody>
          <a:bodyPr>
            <a:noAutofit/>
          </a:bodyPr>
          <a:lstStyle>
            <a:lvl1pPr marL="0" indent="0" algn="ctr">
              <a:buNone/>
              <a:defRPr sz="1800">
                <a:solidFill>
                  <a:schemeClr val="bg1"/>
                </a:solidFill>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smtClean="0"/>
              <a:t>单击此处添加您的副标题</a:t>
            </a:r>
          </a:p>
        </p:txBody>
      </p:sp>
      <p:sp>
        <p:nvSpPr>
          <p:cNvPr id="7" name="KSO_CT1"/>
          <p:cNvSpPr>
            <a:spLocks noGrp="1"/>
          </p:cNvSpPr>
          <p:nvPr>
            <p:ph type="title" hasCustomPrompt="1"/>
          </p:nvPr>
        </p:nvSpPr>
        <p:spPr>
          <a:xfrm>
            <a:off x="311035" y="1828800"/>
            <a:ext cx="8299565" cy="1484486"/>
          </a:xfrm>
          <a:prstGeom prst="rect">
            <a:avLst/>
          </a:prstGeom>
        </p:spPr>
        <p:txBody>
          <a:bodyPr>
            <a:noAutofit/>
          </a:bodyPr>
          <a:lstStyle>
            <a:lvl1pPr algn="ctr">
              <a:defRPr sz="4000" baseline="0">
                <a:solidFill>
                  <a:schemeClr val="bg1"/>
                </a:solidFill>
                <a:effectLst/>
                <a:latin typeface="+mj-lt"/>
              </a:defRPr>
            </a:lvl1pPr>
          </a:lstStyle>
          <a:p>
            <a:r>
              <a:rPr lang="zh-CN" altLang="en-US" smtClean="0"/>
              <a:t>单击此处添加</a:t>
            </a:r>
            <a:r>
              <a:rPr lang="zh-CN" altLang="en-US" dirty="0" smtClean="0"/>
              <a:t>您的标题文字</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9"/>
            <a:ext cx="6172200" cy="4873625"/>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1"/>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a:xfrm>
            <a:off x="690113" y="1026615"/>
            <a:ext cx="10791645" cy="5193212"/>
          </a:xfrm>
          <a:prstGeom prst="rect">
            <a:avLst/>
          </a:prstGeo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BEBA8EAE-BF5A-486C-A8C5-ECC9F3942E4B}">
                <a14:imgProps xmlns:a14="http://schemas.microsoft.com/office/drawing/2010/main" xmlns="">
                  <a14:imgLayer r:embed="rId3">
                    <a14:imgEffect>
                      <a14:artisticLineDrawing trans="25000"/>
                    </a14:imgEffect>
                  </a14:imgLayer>
                </a14:imgProps>
              </a:ex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sp>
        <p:nvSpPr>
          <p:cNvPr id="2" name="KSO_BT1"/>
          <p:cNvSpPr>
            <a:spLocks noGrp="1"/>
          </p:cNvSpPr>
          <p:nvPr>
            <p:ph type="title" orient="vert"/>
          </p:nvPr>
        </p:nvSpPr>
        <p:spPr>
          <a:xfrm>
            <a:off x="10171290" y="365127"/>
            <a:ext cx="1182511" cy="5811839"/>
          </a:xfrm>
          <a:prstGeom prst="rect">
            <a:avLst/>
          </a:prstGeo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7"/>
            <a:ext cx="7933269" cy="5811839"/>
          </a:xfrm>
          <a:prstGeom prst="rect">
            <a:avLst/>
          </a:prstGeo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a:xfrm>
            <a:off x="664234" y="210150"/>
            <a:ext cx="10834777"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idx="1"/>
          </p:nvPr>
        </p:nvSpPr>
        <p:spPr>
          <a:xfrm>
            <a:off x="664234" y="1066303"/>
            <a:ext cx="10834777" cy="5193212"/>
          </a:xfrm>
          <a:prstGeom prst="rect">
            <a:avLst/>
          </a:prstGeom>
        </p:spPr>
        <p:txBody>
          <a:bodyPr>
            <a:normAutofit/>
          </a:bodyPr>
          <a:lstStyle>
            <a:lvl1pPr>
              <a:buSzPct val="50000"/>
              <a:defRPr sz="2400"/>
            </a:lvl1pPr>
            <a:lvl2pPr>
              <a:defRPr sz="1800"/>
            </a:lvl2pPr>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130149" y="2298065"/>
            <a:ext cx="7994651" cy="1235075"/>
          </a:xfrm>
          <a:prstGeom prst="rect">
            <a:avLst/>
          </a:prstGeom>
        </p:spPr>
        <p:txBody>
          <a:bodyPr anchor="b">
            <a:normAutofit/>
          </a:bodyPr>
          <a:lstStyle>
            <a:lvl1pPr algn="ctr">
              <a:defRPr sz="4000">
                <a:solidFill>
                  <a:schemeClr val="accent1"/>
                </a:solidFill>
                <a:effectLst/>
              </a:defRPr>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2130149" y="3567098"/>
            <a:ext cx="7994649" cy="468000"/>
          </a:xfrm>
          <a:prstGeom prst="rect">
            <a:avLst/>
          </a:prstGeom>
          <a:noFill/>
        </p:spPr>
        <p:txBody>
          <a:bodyPr anchor="ctr">
            <a:normAutofit/>
          </a:bodyPr>
          <a:lstStyle>
            <a:lvl1pPr marL="0" indent="0" algn="ctr">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5"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6"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2"/>
            <a:ext cx="5080000" cy="4932363"/>
          </a:xfrm>
          <a:prstGeom prst="rect">
            <a:avLst/>
          </a:prstGeo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5" y="1244602"/>
            <a:ext cx="5094116" cy="4932363"/>
          </a:xfrm>
          <a:prstGeom prst="rect">
            <a:avLst/>
          </a:prstGeo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3"/>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3"/>
            <a:ext cx="5157787" cy="823912"/>
          </a:xfrm>
          <a:prstGeom prst="rect">
            <a:avLst/>
          </a:prstGeo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KSO_BC1"/>
          <p:cNvSpPr>
            <a:spLocks noGrp="1"/>
          </p:cNvSpPr>
          <p:nvPr>
            <p:ph sz="half" idx="2"/>
          </p:nvPr>
        </p:nvSpPr>
        <p:spPr>
          <a:xfrm>
            <a:off x="1099435" y="2200275"/>
            <a:ext cx="5157787" cy="3684588"/>
          </a:xfrm>
          <a:prstGeom prst="rect">
            <a:avLst/>
          </a:prstGeo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9" y="1376363"/>
            <a:ext cx="5183188" cy="823912"/>
          </a:xfrm>
          <a:prstGeom prst="rect">
            <a:avLst/>
          </a:prstGeo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KSO_BC2"/>
          <p:cNvSpPr>
            <a:spLocks noGrp="1"/>
          </p:cNvSpPr>
          <p:nvPr>
            <p:ph sz="quarter" idx="4"/>
          </p:nvPr>
        </p:nvSpPr>
        <p:spPr>
          <a:xfrm>
            <a:off x="6431849" y="2200275"/>
            <a:ext cx="5183188" cy="3684588"/>
          </a:xfrm>
          <a:prstGeom prst="rect">
            <a:avLst/>
          </a:prstGeo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8"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9"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a:xfrm>
            <a:off x="690113" y="190494"/>
            <a:ext cx="10791645" cy="699595"/>
          </a:xfrm>
          <a:prstGeom prst="rect">
            <a:avLst/>
          </a:prstGeom>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4"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5"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3"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4"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3"/>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0"/>
            <a:ext cx="6172200" cy="4873625"/>
          </a:xfrm>
          <a:prstGeom prst="rect">
            <a:avLst/>
          </a:prstGeo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3"/>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3"/>
            <a:ext cx="3932237" cy="160020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0"/>
            <a:ext cx="6172200" cy="4873625"/>
          </a:xfrm>
          <a:prstGeom prst="rect">
            <a:avLst/>
          </a:prstGeo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3"/>
            <a:ext cx="3932237"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KSO_FD"/>
          <p:cNvSpPr>
            <a:spLocks noGrp="1"/>
          </p:cNvSpPr>
          <p:nvPr>
            <p:ph type="dt" sz="half" idx="10"/>
          </p:nvPr>
        </p:nvSpPr>
        <p:spPr>
          <a:xfrm>
            <a:off x="838200" y="6356353"/>
            <a:ext cx="2743200" cy="365125"/>
          </a:xfrm>
          <a:prstGeom prst="rect">
            <a:avLst/>
          </a:prstGeom>
        </p:spPr>
        <p:txBody>
          <a:bodyPr/>
          <a:lstStyle/>
          <a:p>
            <a:fld id="{CEB08CC1-BC25-4E54-A2B7-500548352F0F}" type="datetimeFigureOut">
              <a:rPr lang="zh-CN" altLang="en-US" smtClean="0"/>
              <a:pPr/>
              <a:t>2017/7/8</a:t>
            </a:fld>
            <a:endParaRPr lang="zh-CN" altLang="en-US"/>
          </a:p>
        </p:txBody>
      </p:sp>
      <p:sp>
        <p:nvSpPr>
          <p:cNvPr id="6" name="KSO_FT"/>
          <p:cNvSpPr>
            <a:spLocks noGrp="1"/>
          </p:cNvSpPr>
          <p:nvPr>
            <p:ph type="ftr" sz="quarter" idx="11"/>
          </p:nvPr>
        </p:nvSpPr>
        <p:spPr>
          <a:xfrm>
            <a:off x="4038600" y="6356353"/>
            <a:ext cx="4114800" cy="365125"/>
          </a:xfrm>
          <a:prstGeom prst="rect">
            <a:avLst/>
          </a:prstGeom>
        </p:spPr>
        <p:txBody>
          <a:bodyPr/>
          <a:lstStyle/>
          <a:p>
            <a:endParaRPr lang="zh-CN" altLang="en-US"/>
          </a:p>
        </p:txBody>
      </p:sp>
      <p:sp>
        <p:nvSpPr>
          <p:cNvPr id="7" name="KSO_FN"/>
          <p:cNvSpPr>
            <a:spLocks noGrp="1"/>
          </p:cNvSpPr>
          <p:nvPr>
            <p:ph type="sldNum" sz="quarter" idx="12"/>
          </p:nvPr>
        </p:nvSpPr>
        <p:spPr>
          <a:xfrm>
            <a:off x="8610600" y="6356353"/>
            <a:ext cx="2743200" cy="365125"/>
          </a:xfrm>
          <a:prstGeom prst="rect">
            <a:avLst/>
          </a:prstGeom>
        </p:spPr>
        <p:txBody>
          <a:bodyPr/>
          <a:lstStyle/>
          <a:p>
            <a:fld id="{2C1D551E-6569-4C18-9D53-FB466681149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sp>
        <p:nvSpPr>
          <p:cNvPr id="7" name="矩形 6"/>
          <p:cNvSpPr/>
          <p:nvPr/>
        </p:nvSpPr>
        <p:spPr>
          <a:xfrm>
            <a:off x="0" y="0"/>
            <a:ext cx="12192000" cy="6858000"/>
          </a:xfrm>
          <a:prstGeom prst="rect">
            <a:avLst/>
          </a:prstGeom>
          <a:solidFill>
            <a:srgbClr val="F2F2F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200" b="1" i="0" kern="1200" baseline="0">
          <a:solidFill>
            <a:schemeClr val="accent1"/>
          </a:solidFill>
          <a:effectLst/>
          <a:latin typeface="+mj-ea"/>
          <a:ea typeface="+mj-ea"/>
          <a:cs typeface="+mj-cs"/>
        </a:defRPr>
      </a:lvl1pPr>
    </p:titleStyle>
    <p:bodyStyle>
      <a:lvl1pPr marL="267970" indent="-267970" algn="just" defTabSz="685800" rtl="0" eaLnBrk="1" latinLnBrk="0" hangingPunct="1">
        <a:lnSpc>
          <a:spcPct val="110000"/>
        </a:lnSpc>
        <a:spcBef>
          <a:spcPts val="1350"/>
        </a:spcBef>
        <a:spcAft>
          <a:spcPts val="0"/>
        </a:spcAft>
        <a:buClr>
          <a:schemeClr val="accent1"/>
        </a:buClr>
        <a:buSzPct val="70000"/>
        <a:buFont typeface="Wingdings" panose="05000000000000000000" pitchFamily="2" charset="2"/>
        <a:buChar char="u"/>
        <a:defRPr sz="2000" kern="1200" baseline="0">
          <a:solidFill>
            <a:schemeClr val="accent1"/>
          </a:solidFill>
          <a:latin typeface="+mj-ea"/>
          <a:ea typeface="+mj-ea"/>
          <a:cs typeface="+mn-cs"/>
        </a:defRPr>
      </a:lvl1pPr>
      <a:lvl2pPr marL="267970" indent="-267970" algn="just" defTabSz="685800" rtl="0" eaLnBrk="1" latinLnBrk="0" hangingPunct="1">
        <a:lnSpc>
          <a:spcPct val="15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NULL" TargetMode="External"/><Relationship Id="rId1" Type="http://schemas.openxmlformats.org/officeDocument/2006/relationships/tags" Target="../tags/tag1.xml"/><Relationship Id="rId6"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0.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gif"/><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2.wdp"/><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 Target="slide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 Target="slide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xml"/><Relationship Id="rId5" Type="http://schemas.openxmlformats.org/officeDocument/2006/relationships/tags" Target="../tags/tag6.xml"/><Relationship Id="rId15" Type="http://schemas.openxmlformats.org/officeDocument/2006/relationships/slide" Target="slide6.xml"/><Relationship Id="rId10" Type="http://schemas.openxmlformats.org/officeDocument/2006/relationships/slideLayout" Target="../slideLayouts/slideLayout7.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5.gif"/><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31.jpeg"/><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1.xml"/><Relationship Id="rId5" Type="http://schemas.microsoft.com/office/2007/relationships/hdphoto" Target="../media/hdphoto3.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gif"/><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37.jpe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gif"/><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47.jpeg"/><Relationship Id="rId5" Type="http://schemas.microsoft.com/office/2007/relationships/hdphoto" Target="../media/hdphoto5.wdp"/><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448028"/>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0" y="4409768"/>
            <a:ext cx="12192000" cy="244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609095" y="6843252"/>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16" name="矩形 15"/>
          <p:cNvSpPr/>
          <p:nvPr/>
        </p:nvSpPr>
        <p:spPr>
          <a:xfrm>
            <a:off x="0" y="4459530"/>
            <a:ext cx="12192000" cy="2409266"/>
          </a:xfrm>
          <a:prstGeom prst="rect">
            <a:avLst/>
          </a:prstGeom>
          <a:solidFill>
            <a:srgbClr val="001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a:spLocks noGrp="1"/>
          </p:cNvSpPr>
          <p:nvPr>
            <p:ph type="title"/>
          </p:nvPr>
        </p:nvSpPr>
        <p:spPr>
          <a:xfrm>
            <a:off x="4322003" y="5030907"/>
            <a:ext cx="7691806" cy="1003967"/>
          </a:xfrm>
        </p:spPr>
        <p:txBody>
          <a:bodyPr/>
          <a:lstStyle/>
          <a:p>
            <a:pPr algn="l">
              <a:lnSpc>
                <a:spcPct val="100000"/>
              </a:lnSpc>
            </a:pPr>
            <a:r>
              <a:rPr lang="zh-CN" altLang="en-US" sz="4400" dirty="0" smtClean="0">
                <a:effectLst>
                  <a:outerShdw blurRad="25400" dist="25400" dir="5400000" algn="t" rotWithShape="0">
                    <a:prstClr val="black"/>
                  </a:outerShdw>
                </a:effectLst>
                <a:latin typeface="+mj-ea"/>
              </a:rPr>
              <a:t>年终总结暨新年计划</a:t>
            </a:r>
            <a:r>
              <a:rPr lang="en-US" altLang="zh-CN" sz="4400" dirty="0" smtClean="0">
                <a:effectLst>
                  <a:outerShdw blurRad="25400" dist="25400" dir="5400000" algn="t" rotWithShape="0">
                    <a:prstClr val="black"/>
                  </a:outerShdw>
                </a:effectLst>
                <a:latin typeface="+mj-ea"/>
              </a:rPr>
              <a:t>PPT</a:t>
            </a:r>
            <a:r>
              <a:rPr lang="zh-CN" altLang="en-US" sz="4400" dirty="0" smtClean="0">
                <a:effectLst>
                  <a:outerShdw blurRad="25400" dist="25400" dir="5400000" algn="t" rotWithShape="0">
                    <a:prstClr val="black"/>
                  </a:outerShdw>
                </a:effectLst>
                <a:latin typeface="+mj-ea"/>
              </a:rPr>
              <a:t>模板</a:t>
            </a:r>
            <a:endParaRPr lang="zh-CN" altLang="en-US" sz="4400" dirty="0">
              <a:effectLst>
                <a:outerShdw blurRad="25400" dist="25400" dir="5400000" algn="t" rotWithShape="0">
                  <a:prstClr val="black"/>
                </a:outerShdw>
              </a:effectLst>
              <a:latin typeface="+mj-ea"/>
            </a:endParaRPr>
          </a:p>
        </p:txBody>
      </p:sp>
      <p:sp>
        <p:nvSpPr>
          <p:cNvPr id="17" name="矩形 16"/>
          <p:cNvSpPr/>
          <p:nvPr/>
        </p:nvSpPr>
        <p:spPr>
          <a:xfrm>
            <a:off x="4367084" y="5742772"/>
            <a:ext cx="4796506" cy="452432"/>
          </a:xfrm>
          <a:prstGeom prst="rect">
            <a:avLst/>
          </a:prstGeom>
        </p:spPr>
        <p:txBody>
          <a:bodyPr wrap="none">
            <a:spAutoFit/>
          </a:bodyPr>
          <a:lstStyle/>
          <a:p>
            <a:pPr>
              <a:lnSpc>
                <a:spcPct val="130000"/>
              </a:lnSpc>
            </a:pPr>
            <a:r>
              <a:rPr lang="zh-CN" altLang="en-US" dirty="0">
                <a:solidFill>
                  <a:schemeClr val="bg1"/>
                </a:solidFill>
                <a:latin typeface="+mj-ea"/>
                <a:ea typeface="+mj-ea"/>
              </a:rPr>
              <a:t>互联网 </a:t>
            </a:r>
            <a:r>
              <a:rPr lang="en-US" altLang="zh-CN" dirty="0">
                <a:solidFill>
                  <a:schemeClr val="bg1"/>
                </a:solidFill>
                <a:latin typeface="+mj-ea"/>
                <a:ea typeface="+mj-ea"/>
              </a:rPr>
              <a:t>/ IT </a:t>
            </a:r>
            <a:r>
              <a:rPr lang="en-US" altLang="zh-CN" dirty="0" smtClean="0">
                <a:solidFill>
                  <a:schemeClr val="bg1"/>
                </a:solidFill>
                <a:latin typeface="+mj-ea"/>
                <a:ea typeface="+mj-ea"/>
              </a:rPr>
              <a:t>/ </a:t>
            </a:r>
            <a:r>
              <a:rPr lang="zh-CN" altLang="en-US" dirty="0" smtClean="0">
                <a:solidFill>
                  <a:schemeClr val="bg1"/>
                </a:solidFill>
                <a:latin typeface="+mj-ea"/>
                <a:ea typeface="+mj-ea"/>
              </a:rPr>
              <a:t>信息</a:t>
            </a:r>
            <a:r>
              <a:rPr lang="zh-CN" altLang="en-US" dirty="0">
                <a:solidFill>
                  <a:schemeClr val="bg1"/>
                </a:solidFill>
                <a:latin typeface="+mj-ea"/>
                <a:ea typeface="+mj-ea"/>
              </a:rPr>
              <a:t>产业 </a:t>
            </a:r>
            <a:r>
              <a:rPr lang="en-US" altLang="zh-CN" dirty="0">
                <a:solidFill>
                  <a:schemeClr val="bg1"/>
                </a:solidFill>
                <a:latin typeface="+mj-ea"/>
                <a:ea typeface="+mj-ea"/>
              </a:rPr>
              <a:t>/ </a:t>
            </a:r>
            <a:r>
              <a:rPr lang="zh-CN" altLang="en-US" dirty="0">
                <a:solidFill>
                  <a:schemeClr val="bg1"/>
                </a:solidFill>
                <a:latin typeface="+mj-ea"/>
                <a:ea typeface="+mj-ea"/>
              </a:rPr>
              <a:t>电子商务 </a:t>
            </a:r>
            <a:r>
              <a:rPr lang="en-US" altLang="zh-CN" dirty="0">
                <a:solidFill>
                  <a:schemeClr val="bg1"/>
                </a:solidFill>
                <a:latin typeface="+mj-ea"/>
                <a:ea typeface="+mj-ea"/>
              </a:rPr>
              <a:t>/ </a:t>
            </a:r>
            <a:r>
              <a:rPr lang="zh-CN" altLang="en-US" dirty="0">
                <a:solidFill>
                  <a:schemeClr val="bg1"/>
                </a:solidFill>
                <a:latin typeface="+mj-ea"/>
                <a:ea typeface="+mj-ea"/>
              </a:rPr>
              <a:t>传统行业</a:t>
            </a:r>
          </a:p>
        </p:txBody>
      </p:sp>
      <p:sp>
        <p:nvSpPr>
          <p:cNvPr id="20" name="文本框 21"/>
          <p:cNvSpPr txBox="1"/>
          <p:nvPr/>
        </p:nvSpPr>
        <p:spPr>
          <a:xfrm>
            <a:off x="646055" y="4480240"/>
            <a:ext cx="4718425" cy="2400657"/>
          </a:xfrm>
          <a:prstGeom prst="rect">
            <a:avLst/>
          </a:prstGeom>
          <a:noFill/>
        </p:spPr>
        <p:txBody>
          <a:bodyPr wrap="square" rtlCol="0">
            <a:spAutoFit/>
          </a:bodyPr>
          <a:lstStyle/>
          <a:p>
            <a:r>
              <a:rPr lang="en-US" altLang="zh-CN" sz="15000" spc="75" dirty="0" smtClean="0">
                <a:solidFill>
                  <a:schemeClr val="bg1"/>
                </a:solidFill>
                <a:effectLst>
                  <a:outerShdw blurRad="25400" dist="12700" dir="5400000" algn="t" rotWithShape="0">
                    <a:prstClr val="black"/>
                  </a:outerShdw>
                </a:effectLst>
                <a:latin typeface="Impact" panose="020B0806030902050204" pitchFamily="34" charset="0"/>
                <a:ea typeface="+mj-ea"/>
              </a:rPr>
              <a:t>2019</a:t>
            </a:r>
            <a:endParaRPr lang="zh-CN" altLang="en-US" sz="15000" spc="75" dirty="0">
              <a:solidFill>
                <a:schemeClr val="bg1"/>
              </a:solidFill>
              <a:effectLst>
                <a:outerShdw blurRad="25400" dist="12700" dir="5400000" algn="t" rotWithShape="0">
                  <a:prstClr val="black"/>
                </a:outerShdw>
              </a:effectLst>
              <a:latin typeface="Impact" panose="020B0806030902050204" pitchFamily="34" charset="0"/>
              <a:ea typeface="+mj-ea"/>
            </a:endParaRPr>
          </a:p>
        </p:txBody>
      </p:sp>
      <p:sp>
        <p:nvSpPr>
          <p:cNvPr id="22" name="矩形 21"/>
          <p:cNvSpPr/>
          <p:nvPr/>
        </p:nvSpPr>
        <p:spPr>
          <a:xfrm>
            <a:off x="9600716" y="6016565"/>
            <a:ext cx="2100255" cy="452432"/>
          </a:xfrm>
          <a:prstGeom prst="rect">
            <a:avLst/>
          </a:prstGeom>
        </p:spPr>
        <p:txBody>
          <a:bodyPr wrap="none">
            <a:spAutoFit/>
          </a:bodyPr>
          <a:lstStyle/>
          <a:p>
            <a:pPr algn="r">
              <a:lnSpc>
                <a:spcPct val="130000"/>
              </a:lnSpc>
            </a:pPr>
            <a:r>
              <a:rPr lang="zh-CN" altLang="en-US" dirty="0" smtClean="0">
                <a:solidFill>
                  <a:schemeClr val="bg1"/>
                </a:solidFill>
                <a:latin typeface="+mj-ea"/>
                <a:ea typeface="+mj-ea"/>
              </a:rPr>
              <a:t>汇报人： </a:t>
            </a:r>
            <a:r>
              <a:rPr lang="zh-CN" altLang="en-US" dirty="0" smtClean="0">
                <a:solidFill>
                  <a:schemeClr val="bg1"/>
                </a:solidFill>
                <a:latin typeface="+mj-ea"/>
                <a:ea typeface="+mj-ea"/>
              </a:rPr>
              <a:t>亮亮图文</a:t>
            </a:r>
            <a:endParaRPr lang="zh-CN" altLang="en-US" dirty="0" smtClean="0">
              <a:solidFill>
                <a:schemeClr val="bg1"/>
              </a:solidFill>
              <a:latin typeface="+mj-ea"/>
              <a:ea typeface="+mj-ea"/>
            </a:endParaRPr>
          </a:p>
        </p:txBody>
      </p:sp>
      <p:pic>
        <p:nvPicPr>
          <p:cNvPr id="25" name="El Dorado Dubstep Remix">
            <a:hlinkClick r:id="" action="ppaction://media"/>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5791200" y="7063154"/>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5"/>
                                        </p:tgtEl>
                                      </p:cBhvr>
                                    </p:cmd>
                                  </p:childTnLst>
                                </p:cTn>
                              </p:par>
                              <p:par>
                                <p:cTn id="7" presetID="22" presetClass="entr" presetSubtype="8" fill="hold" grpId="0" nodeType="withEffect">
                                  <p:stCondLst>
                                    <p:cond delay="500"/>
                                  </p:stCondLst>
                                  <p:childTnLst>
                                    <p:set>
                                      <p:cBhvr>
                                        <p:cTn id="8" dur="1" fill="hold">
                                          <p:stCondLst>
                                            <p:cond delay="0"/>
                                          </p:stCondLst>
                                        </p:cTn>
                                        <p:tgtEl>
                                          <p:spTgt spid="21"/>
                                        </p:tgtEl>
                                        <p:attrNameLst>
                                          <p:attrName>style.visibility</p:attrName>
                                        </p:attrNameLst>
                                      </p:cBhvr>
                                      <p:to>
                                        <p:strVal val="visible"/>
                                      </p:to>
                                    </p:set>
                                    <p:animEffect transition="in" filter="wipe(left)">
                                      <p:cBhvr>
                                        <p:cTn id="9" dur="1000"/>
                                        <p:tgtEl>
                                          <p:spTgt spid="21"/>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par>
                                <p:cTn id="13" presetID="22" presetClass="entr" presetSubtype="8"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400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73">
                <p:cTn id="24" repeatCount="2000" fill="hold" display="0">
                  <p:stCondLst>
                    <p:cond delay="indefinite"/>
                  </p:stCondLst>
                  <p:endCondLst>
                    <p:cond evt="onStopAudio" delay="0">
                      <p:tgtEl>
                        <p:sldTgt/>
                      </p:tgtEl>
                    </p:cond>
                  </p:endCondLst>
                </p:cTn>
                <p:tgtEl>
                  <p:spTgt spid="25"/>
                </p:tgtEl>
              </p:cMediaNode>
            </p:video>
          </p:childTnLst>
        </p:cTn>
      </p:par>
    </p:tnLst>
    <p:bldLst>
      <p:bldP spid="15" grpId="0"/>
      <p:bldP spid="21" grpId="0"/>
      <p:bldP spid="17" grpId="0"/>
      <p:bldP spid="20"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624582" y="2521415"/>
            <a:ext cx="2424212" cy="21700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4768283" y="4175111"/>
            <a:ext cx="863928" cy="773355"/>
            <a:chOff x="6821387" y="2411361"/>
            <a:chExt cx="863928" cy="773355"/>
          </a:xfrm>
        </p:grpSpPr>
        <p:sp>
          <p:nvSpPr>
            <p:cNvPr id="4" name="任意多边形 3"/>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KSO_Shape"/>
            <p:cNvSpPr/>
            <p:nvPr/>
          </p:nvSpPr>
          <p:spPr bwMode="auto">
            <a:xfrm>
              <a:off x="7051418" y="265321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6" name="文本框 5"/>
          <p:cNvSpPr txBox="1"/>
          <p:nvPr/>
        </p:nvSpPr>
        <p:spPr>
          <a:xfrm>
            <a:off x="5431382" y="1724256"/>
            <a:ext cx="2646878" cy="584775"/>
          </a:xfrm>
          <a:prstGeom prst="rect">
            <a:avLst/>
          </a:prstGeom>
          <a:noFill/>
        </p:spPr>
        <p:txBody>
          <a:bodyPr wrap="none" rtlCol="0">
            <a:spAutoFit/>
          </a:bodyPr>
          <a:lstStyle/>
          <a:p>
            <a:pPr algn="ctr"/>
            <a:r>
              <a:rPr lang="zh-CN" altLang="en-US" sz="3200" b="1" dirty="0">
                <a:solidFill>
                  <a:srgbClr val="00B0F0"/>
                </a:solidFill>
                <a:latin typeface="Arial" panose="020B0604020202020204" pitchFamily="34" charset="0"/>
                <a:ea typeface="微软雅黑" panose="020B0503020204020204" pitchFamily="34" charset="-122"/>
              </a:rPr>
              <a:t>添加目录标题</a:t>
            </a:r>
          </a:p>
        </p:txBody>
      </p:sp>
      <p:sp>
        <p:nvSpPr>
          <p:cNvPr id="7" name="矩形 6"/>
          <p:cNvSpPr/>
          <p:nvPr/>
        </p:nvSpPr>
        <p:spPr>
          <a:xfrm>
            <a:off x="7190187" y="2456814"/>
            <a:ext cx="368707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矩形 7"/>
          <p:cNvSpPr/>
          <p:nvPr/>
        </p:nvSpPr>
        <p:spPr>
          <a:xfrm>
            <a:off x="2019864" y="4096820"/>
            <a:ext cx="2442954" cy="137473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9" name="任意多边形 8"/>
          <p:cNvSpPr/>
          <p:nvPr/>
        </p:nvSpPr>
        <p:spPr>
          <a:xfrm>
            <a:off x="2102021" y="1759415"/>
            <a:ext cx="2424212" cy="2170060"/>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Picture 20"/>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337799"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1" name="Picture 25"/>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547901"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 name="Picture 16"/>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9758003" y="4043006"/>
            <a:ext cx="648000" cy="6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 name="矩形 12"/>
          <p:cNvSpPr/>
          <p:nvPr/>
        </p:nvSpPr>
        <p:spPr>
          <a:xfrm>
            <a:off x="5363566" y="4942982"/>
            <a:ext cx="5554639" cy="60529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4" name="文本框 1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5" name="直接连接符 1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1959119" y="3042322"/>
            <a:ext cx="863928" cy="773355"/>
            <a:chOff x="6821387" y="2411361"/>
            <a:chExt cx="863928" cy="773355"/>
          </a:xfrm>
        </p:grpSpPr>
        <p:sp>
          <p:nvSpPr>
            <p:cNvPr id="17" name="任意多边形 16"/>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KSO_Shape"/>
            <p:cNvSpPr/>
            <p:nvPr/>
          </p:nvSpPr>
          <p:spPr bwMode="auto">
            <a:xfrm>
              <a:off x="7051418" y="265321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19" name="文本框 1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150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animBg="1"/>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2606722" y="2505501"/>
            <a:ext cx="2866031" cy="225188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26850" y="2019870"/>
            <a:ext cx="1105469" cy="996287"/>
          </a:xfrm>
          <a:prstGeom prst="rect">
            <a:avLst/>
          </a:pr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926850" y="4246728"/>
            <a:ext cx="1105469" cy="996287"/>
          </a:xfrm>
          <a:prstGeom prst="rect">
            <a:avLst/>
          </a:prstGeom>
          <a:solidFill>
            <a:srgbClr val="00B0F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201785" y="3245795"/>
            <a:ext cx="3262432" cy="707886"/>
          </a:xfrm>
          <a:prstGeom prst="rect">
            <a:avLst/>
          </a:prstGeom>
          <a:noFill/>
        </p:spPr>
        <p:txBody>
          <a:bodyPr wrap="none" rtlCol="0">
            <a:spAutoFit/>
          </a:bodyPr>
          <a:lstStyle/>
          <a:p>
            <a:r>
              <a:rPr lang="zh-CN" altLang="en-US" sz="4000" b="1"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0" name="矩形 9"/>
          <p:cNvSpPr/>
          <p:nvPr/>
        </p:nvSpPr>
        <p:spPr>
          <a:xfrm>
            <a:off x="6141588" y="1856316"/>
            <a:ext cx="4845279"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1" name="矩形 10"/>
          <p:cNvSpPr/>
          <p:nvPr/>
        </p:nvSpPr>
        <p:spPr>
          <a:xfrm>
            <a:off x="6141589" y="4574498"/>
            <a:ext cx="4530960"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2" name="文本框 11"/>
          <p:cNvSpPr txBox="1"/>
          <p:nvPr/>
        </p:nvSpPr>
        <p:spPr>
          <a:xfrm>
            <a:off x="6250204" y="1498032"/>
            <a:ext cx="1415772" cy="380810"/>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3" name="文本框 12"/>
          <p:cNvSpPr txBox="1"/>
          <p:nvPr/>
        </p:nvSpPr>
        <p:spPr>
          <a:xfrm>
            <a:off x="6250204" y="4188919"/>
            <a:ext cx="1415772" cy="380810"/>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4" name="矩形 13"/>
          <p:cNvSpPr/>
          <p:nvPr/>
        </p:nvSpPr>
        <p:spPr>
          <a:xfrm>
            <a:off x="0" y="1035195"/>
            <a:ext cx="3998794" cy="582280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p:nvPr/>
        </p:nvSpPr>
        <p:spPr bwMode="auto">
          <a:xfrm>
            <a:off x="5198092" y="4517258"/>
            <a:ext cx="561264" cy="425625"/>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5198091" y="2302499"/>
            <a:ext cx="615855" cy="460865"/>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18" name="矩形 17"/>
          <p:cNvSpPr/>
          <p:nvPr/>
        </p:nvSpPr>
        <p:spPr>
          <a:xfrm>
            <a:off x="6130215" y="5259160"/>
            <a:ext cx="4596924"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矩形 18"/>
          <p:cNvSpPr/>
          <p:nvPr/>
        </p:nvSpPr>
        <p:spPr>
          <a:xfrm>
            <a:off x="6150591" y="2459092"/>
            <a:ext cx="4808141" cy="60529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0" name="文本框 1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21" name="直接连接符 20"/>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150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8" grpId="0" animBg="1"/>
      <p:bldP spid="9" grpId="0"/>
      <p:bldP spid="10" grpId="0"/>
      <p:bldP spid="11" grpId="0"/>
      <p:bldP spid="12" grpId="0"/>
      <p:bldP spid="13" grpId="0"/>
      <p:bldP spid="14" grpId="0" animBg="1"/>
      <p:bldP spid="16" grpId="0" animBg="1"/>
      <p:bldP spid="17" grpId="0" animBg="1"/>
      <p:bldP spid="18"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任意多边形 5"/>
          <p:cNvSpPr/>
          <p:nvPr/>
        </p:nvSpPr>
        <p:spPr>
          <a:xfrm>
            <a:off x="1268496" y="2132954"/>
            <a:ext cx="3809053" cy="340971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 name="组合 14"/>
          <p:cNvGrpSpPr/>
          <p:nvPr/>
        </p:nvGrpSpPr>
        <p:grpSpPr>
          <a:xfrm>
            <a:off x="5757002" y="2475916"/>
            <a:ext cx="4746876" cy="1012873"/>
            <a:chOff x="5761690" y="1800665"/>
            <a:chExt cx="4746876" cy="1012873"/>
          </a:xfrm>
        </p:grpSpPr>
        <p:sp>
          <p:nvSpPr>
            <p:cNvPr id="14" name="圆角矩形 13"/>
            <p:cNvSpPr/>
            <p:nvPr/>
          </p:nvSpPr>
          <p:spPr>
            <a:xfrm>
              <a:off x="6096000" y="1800665"/>
              <a:ext cx="4412566" cy="1012873"/>
            </a:xfrm>
            <a:prstGeom prst="roundRect">
              <a:avLst/>
            </a:prstGeom>
            <a:solidFill>
              <a:schemeClr val="bg1"/>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任意多边形 8"/>
          <p:cNvSpPr/>
          <p:nvPr/>
        </p:nvSpPr>
        <p:spPr>
          <a:xfrm>
            <a:off x="3646846" y="1802363"/>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9"/>
          <p:cNvSpPr/>
          <p:nvPr/>
        </p:nvSpPr>
        <p:spPr>
          <a:xfrm>
            <a:off x="2350274" y="5105928"/>
            <a:ext cx="899363" cy="80507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任意多边形 10"/>
          <p:cNvSpPr/>
          <p:nvPr/>
        </p:nvSpPr>
        <p:spPr>
          <a:xfrm>
            <a:off x="4514354" y="5300531"/>
            <a:ext cx="396221" cy="3546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alpha val="40000"/>
            </a:srgbClr>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6" name="组合 15"/>
          <p:cNvGrpSpPr/>
          <p:nvPr/>
        </p:nvGrpSpPr>
        <p:grpSpPr>
          <a:xfrm>
            <a:off x="5757002" y="3669326"/>
            <a:ext cx="4746876" cy="1012873"/>
            <a:chOff x="5761690" y="1800665"/>
            <a:chExt cx="4746876" cy="1012873"/>
          </a:xfrm>
        </p:grpSpPr>
        <p:sp>
          <p:nvSpPr>
            <p:cNvPr id="17" name="圆角矩形 16"/>
            <p:cNvSpPr/>
            <p:nvPr/>
          </p:nvSpPr>
          <p:spPr>
            <a:xfrm>
              <a:off x="6096000" y="1800665"/>
              <a:ext cx="4412566" cy="1012873"/>
            </a:xfrm>
            <a:prstGeom prst="roundRect">
              <a:avLst/>
            </a:prstGeom>
            <a:solidFill>
              <a:schemeClr val="bg1"/>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 name="组合 18"/>
          <p:cNvGrpSpPr/>
          <p:nvPr/>
        </p:nvGrpSpPr>
        <p:grpSpPr>
          <a:xfrm>
            <a:off x="5757002" y="4862735"/>
            <a:ext cx="4746876" cy="1012873"/>
            <a:chOff x="5761690" y="1800665"/>
            <a:chExt cx="4746876" cy="1012873"/>
          </a:xfrm>
        </p:grpSpPr>
        <p:sp>
          <p:nvSpPr>
            <p:cNvPr id="20" name="圆角矩形 19"/>
            <p:cNvSpPr/>
            <p:nvPr/>
          </p:nvSpPr>
          <p:spPr>
            <a:xfrm>
              <a:off x="6096000" y="1800665"/>
              <a:ext cx="4412566" cy="1012873"/>
            </a:xfrm>
            <a:prstGeom prst="roundRect">
              <a:avLst/>
            </a:prstGeom>
            <a:solidFill>
              <a:schemeClr val="bg1"/>
            </a:solid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5761690" y="2004001"/>
              <a:ext cx="668619" cy="59852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矩形 21"/>
          <p:cNvSpPr/>
          <p:nvPr/>
        </p:nvSpPr>
        <p:spPr>
          <a:xfrm>
            <a:off x="6506308" y="2576082"/>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3" name="矩形 22"/>
          <p:cNvSpPr/>
          <p:nvPr/>
        </p:nvSpPr>
        <p:spPr>
          <a:xfrm>
            <a:off x="6506308" y="3752559"/>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4" name="矩形 23"/>
          <p:cNvSpPr/>
          <p:nvPr/>
        </p:nvSpPr>
        <p:spPr>
          <a:xfrm>
            <a:off x="6506308" y="4951178"/>
            <a:ext cx="3831103" cy="861774"/>
          </a:xfrm>
          <a:prstGeom prst="rect">
            <a:avLst/>
          </a:prstGeom>
        </p:spPr>
        <p:txBody>
          <a:bodyPr wrap="square">
            <a:spAutoFit/>
          </a:bodyPr>
          <a:lstStyle/>
          <a:p>
            <a:pPr>
              <a:lnSpc>
                <a:spcPts val="20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5" name="KSO_Shape"/>
          <p:cNvSpPr/>
          <p:nvPr/>
        </p:nvSpPr>
        <p:spPr bwMode="auto">
          <a:xfrm>
            <a:off x="5912113" y="2841386"/>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6" name="KSO_Shape"/>
          <p:cNvSpPr/>
          <p:nvPr/>
        </p:nvSpPr>
        <p:spPr bwMode="auto">
          <a:xfrm>
            <a:off x="5912113" y="402072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7" name="KSO_Shape"/>
          <p:cNvSpPr/>
          <p:nvPr/>
        </p:nvSpPr>
        <p:spPr bwMode="auto">
          <a:xfrm>
            <a:off x="5912113" y="523054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8" name="文本框 27"/>
          <p:cNvSpPr txBox="1"/>
          <p:nvPr/>
        </p:nvSpPr>
        <p:spPr>
          <a:xfrm>
            <a:off x="7435460" y="1782756"/>
            <a:ext cx="1723549" cy="400110"/>
          </a:xfrm>
          <a:prstGeom prst="rect">
            <a:avLst/>
          </a:prstGeom>
          <a:noFill/>
        </p:spPr>
        <p:txBody>
          <a:bodyPr wrap="none" rtlCol="0">
            <a:spAutoFit/>
          </a:bodyPr>
          <a:lstStyle/>
          <a:p>
            <a:pPr algn="ct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22" grpId="0"/>
      <p:bldP spid="23" grpId="0"/>
      <p:bldP spid="24" grpId="0"/>
      <p:bldP spid="25" grpId="0" animBg="1"/>
      <p:bldP spid="26" grpId="0" animBg="1"/>
      <p:bldP spid="27" grpId="0" animBg="1"/>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8"/>
          <p:cNvSpPr txBox="1">
            <a:spLocks noChangeArrowheads="1"/>
          </p:cNvSpPr>
          <p:nvPr>
            <p:custDataLst>
              <p:tags r:id="rId2"/>
            </p:custDataLst>
          </p:nvPr>
        </p:nvSpPr>
        <p:spPr bwMode="auto">
          <a:xfrm>
            <a:off x="34337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B0F0"/>
                </a:solidFill>
                <a:latin typeface="微软雅黑" panose="020B0503020204020204" pitchFamily="34" charset="-122"/>
                <a:ea typeface="微软雅黑" panose="020B0503020204020204" pitchFamily="34" charset="-122"/>
              </a:rPr>
              <a:t>年度工作计划安排</a:t>
            </a:r>
          </a:p>
        </p:txBody>
      </p:sp>
      <p:sp>
        <p:nvSpPr>
          <p:cNvPr id="20" name="文本框 19"/>
          <p:cNvSpPr txBox="1"/>
          <p:nvPr/>
        </p:nvSpPr>
        <p:spPr>
          <a:xfrm>
            <a:off x="4209845" y="4072142"/>
            <a:ext cx="3776995" cy="372410"/>
          </a:xfrm>
          <a:prstGeom prst="rect">
            <a:avLst/>
          </a:prstGeom>
          <a:noFill/>
        </p:spPr>
        <p:txBody>
          <a:bodyPr wrap="none" rtlCol="0">
            <a:spAutoFit/>
          </a:bodyPr>
          <a:lstStyle/>
          <a:p>
            <a:pPr algn="ctr">
              <a:lnSpc>
                <a:spcPct val="130000"/>
              </a:lnSpc>
            </a:pPr>
            <a:r>
              <a:rPr lang="zh-CN" altLang="en-US" sz="1400" dirty="0" smtClean="0">
                <a:solidFill>
                  <a:schemeClr val="tx1">
                    <a:lumMod val="50000"/>
                  </a:schemeClr>
                </a:solidFill>
                <a:latin typeface="+mj-ea"/>
                <a:ea typeface="+mj-ea"/>
              </a:rPr>
              <a:t>添加目录标题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a:t>
            </a:r>
            <a:r>
              <a:rPr lang="zh-CN" altLang="en-US" sz="1400" dirty="0">
                <a:solidFill>
                  <a:schemeClr val="tx1">
                    <a:lumMod val="50000"/>
                  </a:schemeClr>
                </a:solidFill>
                <a:latin typeface="+mj-ea"/>
                <a:ea typeface="+mj-ea"/>
              </a:rPr>
              <a:t>目录</a:t>
            </a:r>
            <a:r>
              <a:rPr lang="zh-CN" altLang="en-US" sz="1400" dirty="0" smtClean="0">
                <a:solidFill>
                  <a:schemeClr val="tx1">
                    <a:lumMod val="50000"/>
                  </a:schemeClr>
                </a:solidFill>
                <a:latin typeface="+mj-ea"/>
                <a:ea typeface="+mj-ea"/>
              </a:rPr>
              <a:t>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添加目录</a:t>
            </a:r>
            <a:r>
              <a:rPr lang="zh-CN" altLang="en-US" sz="1400" dirty="0">
                <a:solidFill>
                  <a:schemeClr val="tx1">
                    <a:lumMod val="50000"/>
                  </a:schemeClr>
                </a:solidFill>
                <a:latin typeface="+mj-ea"/>
                <a:ea typeface="+mj-ea"/>
              </a:rPr>
              <a:t>标题</a:t>
            </a:r>
            <a:r>
              <a:rPr lang="en-US" altLang="zh-CN" sz="1400" dirty="0" smtClean="0">
                <a:solidFill>
                  <a:schemeClr val="tx1">
                    <a:lumMod val="50000"/>
                  </a:schemeClr>
                </a:solidFill>
                <a:latin typeface="+mj-ea"/>
                <a:ea typeface="+mj-ea"/>
              </a:rPr>
              <a:t> </a:t>
            </a:r>
            <a:endParaRPr lang="zh-CN" altLang="en-US" sz="1400" dirty="0" smtClean="0">
              <a:solidFill>
                <a:schemeClr val="tx1">
                  <a:lumMod val="50000"/>
                </a:schemeClr>
              </a:solidFill>
              <a:latin typeface="+mj-ea"/>
              <a:ea typeface="+mj-ea"/>
            </a:endParaRPr>
          </a:p>
        </p:txBody>
      </p:sp>
      <p:sp>
        <p:nvSpPr>
          <p:cNvPr id="21" name="文本框 20"/>
          <p:cNvSpPr txBox="1"/>
          <p:nvPr>
            <p:custDataLst>
              <p:tags r:id="rId3"/>
            </p:custDataLst>
          </p:nvPr>
        </p:nvSpPr>
        <p:spPr>
          <a:xfrm>
            <a:off x="4676264" y="1330051"/>
            <a:ext cx="2839472" cy="1462087"/>
          </a:xfrm>
          <a:prstGeom prst="rect">
            <a:avLst/>
          </a:prstGeom>
          <a:noFill/>
        </p:spPr>
        <p:txBody>
          <a:bodyPr lIns="0" tIns="0" rIns="0" bIns="0" anchor="ctr"/>
          <a:lstStyle/>
          <a:p>
            <a:pPr algn="ctr">
              <a:defRPr/>
            </a:pPr>
            <a:r>
              <a:rPr lang="en-US" altLang="zh-CN" sz="12000" spc="-500" dirty="0" smtClean="0">
                <a:solidFill>
                  <a:srgbClr val="00B0F0"/>
                </a:solidFill>
                <a:latin typeface="Arial" panose="020B0604020202020204" pitchFamily="34" charset="0"/>
                <a:ea typeface="微软雅黑" panose="020B0503020204020204" pitchFamily="34" charset="-122"/>
              </a:rPr>
              <a:t>02</a:t>
            </a:r>
            <a:endParaRPr lang="zh-CN" altLang="en-US" sz="12000" spc="-500" dirty="0">
              <a:solidFill>
                <a:srgbClr val="00B0F0"/>
              </a:solidFill>
              <a:latin typeface="Arial" panose="020B0604020202020204" pitchFamily="34"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2" name="六边形 1"/>
          <p:cNvSpPr/>
          <p:nvPr/>
        </p:nvSpPr>
        <p:spPr>
          <a:xfrm>
            <a:off x="2096084" y="2940148"/>
            <a:ext cx="8004517" cy="1012874"/>
          </a:xfrm>
          <a:prstGeom prst="hexagon">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8515350" y="3429000"/>
            <a:ext cx="3676650" cy="35147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37231" y="1772532"/>
            <a:ext cx="2815520" cy="384048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4" name="直接连接符 3"/>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六边形 4"/>
          <p:cNvSpPr/>
          <p:nvPr/>
        </p:nvSpPr>
        <p:spPr>
          <a:xfrm>
            <a:off x="1685778" y="1828802"/>
            <a:ext cx="773724" cy="675249"/>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546254" y="1697494"/>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7" name="KSO_Shape"/>
          <p:cNvSpPr/>
          <p:nvPr/>
        </p:nvSpPr>
        <p:spPr bwMode="auto">
          <a:xfrm>
            <a:off x="1893863" y="2037059"/>
            <a:ext cx="356967" cy="304017"/>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chemeClr val="bg1"/>
          </a:solidFill>
          <a:ln>
            <a:noFill/>
          </a:ln>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8" name="矩形 7"/>
          <p:cNvSpPr/>
          <p:nvPr/>
        </p:nvSpPr>
        <p:spPr>
          <a:xfrm>
            <a:off x="2461846" y="2270571"/>
            <a:ext cx="4865077" cy="580800"/>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a:t>
            </a:r>
            <a:r>
              <a:rPr lang="zh-CN" altLang="en-US" sz="1300" dirty="0" smtClean="0">
                <a:solidFill>
                  <a:schemeClr val="tx1">
                    <a:lumMod val="50000"/>
                  </a:schemeClr>
                </a:solidFill>
                <a:latin typeface="+mj-ea"/>
                <a:ea typeface="+mj-ea"/>
              </a:rPr>
              <a:t>计划，</a:t>
            </a:r>
            <a:r>
              <a:rPr lang="zh-CN" altLang="en-US" sz="1200" dirty="0">
                <a:solidFill>
                  <a:schemeClr val="tx1">
                    <a:lumMod val="50000"/>
                  </a:schemeClr>
                </a:solidFill>
                <a:latin typeface="+mj-ea"/>
                <a:ea typeface="+mj-ea"/>
              </a:rPr>
              <a:t>分析预测竞争对手市场及渠道状况适时提出改善</a:t>
            </a:r>
            <a:r>
              <a:rPr lang="zh-CN" altLang="en-US" sz="1200" dirty="0" smtClean="0">
                <a:solidFill>
                  <a:schemeClr val="tx1">
                    <a:lumMod val="50000"/>
                  </a:schemeClr>
                </a:solidFill>
                <a:latin typeface="+mj-ea"/>
                <a:ea typeface="+mj-ea"/>
              </a:rPr>
              <a:t>对策。</a:t>
            </a:r>
            <a:endParaRPr lang="zh-CN" altLang="en-US" sz="1200" dirty="0">
              <a:solidFill>
                <a:schemeClr val="tx1">
                  <a:lumMod val="50000"/>
                </a:schemeClr>
              </a:solidFill>
              <a:latin typeface="+mj-ea"/>
              <a:ea typeface="+mj-ea"/>
            </a:endParaRPr>
          </a:p>
        </p:txBody>
      </p:sp>
      <p:cxnSp>
        <p:nvCxnSpPr>
          <p:cNvPr id="10" name="直接连接符 9"/>
          <p:cNvCxnSpPr/>
          <p:nvPr/>
        </p:nvCxnSpPr>
        <p:spPr>
          <a:xfrm flipV="1">
            <a:off x="2459502" y="2152359"/>
            <a:ext cx="5587218" cy="14068"/>
          </a:xfrm>
          <a:prstGeom prst="line">
            <a:avLst/>
          </a:prstGeom>
          <a:ln w="31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六边形 10"/>
          <p:cNvSpPr/>
          <p:nvPr/>
        </p:nvSpPr>
        <p:spPr>
          <a:xfrm>
            <a:off x="1685778" y="3071639"/>
            <a:ext cx="773724" cy="675249"/>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546254" y="2940331"/>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4" name="矩形 13"/>
          <p:cNvSpPr/>
          <p:nvPr/>
        </p:nvSpPr>
        <p:spPr>
          <a:xfrm>
            <a:off x="2461846" y="3513408"/>
            <a:ext cx="4865077" cy="580800"/>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a:t>
            </a:r>
            <a:r>
              <a:rPr lang="zh-CN" altLang="en-US" sz="1300" dirty="0" smtClean="0">
                <a:solidFill>
                  <a:schemeClr val="tx1">
                    <a:lumMod val="50000"/>
                  </a:schemeClr>
                </a:solidFill>
                <a:latin typeface="+mj-ea"/>
                <a:ea typeface="+mj-ea"/>
              </a:rPr>
              <a:t>计划，</a:t>
            </a:r>
            <a:r>
              <a:rPr lang="zh-CN" altLang="en-US" sz="1200" dirty="0">
                <a:solidFill>
                  <a:schemeClr val="tx1">
                    <a:lumMod val="50000"/>
                  </a:schemeClr>
                </a:solidFill>
                <a:latin typeface="+mj-ea"/>
                <a:ea typeface="+mj-ea"/>
              </a:rPr>
              <a:t>分析预测竞争对手市场及渠道状况适时提出改善</a:t>
            </a:r>
            <a:r>
              <a:rPr lang="zh-CN" altLang="en-US" sz="1200" dirty="0" smtClean="0">
                <a:solidFill>
                  <a:schemeClr val="tx1">
                    <a:lumMod val="50000"/>
                  </a:schemeClr>
                </a:solidFill>
                <a:latin typeface="+mj-ea"/>
                <a:ea typeface="+mj-ea"/>
              </a:rPr>
              <a:t>对策。</a:t>
            </a:r>
            <a:endParaRPr lang="zh-CN" altLang="en-US" sz="1200" dirty="0">
              <a:solidFill>
                <a:schemeClr val="tx1">
                  <a:lumMod val="50000"/>
                </a:schemeClr>
              </a:solidFill>
              <a:latin typeface="+mj-ea"/>
              <a:ea typeface="+mj-ea"/>
            </a:endParaRPr>
          </a:p>
        </p:txBody>
      </p:sp>
      <p:cxnSp>
        <p:nvCxnSpPr>
          <p:cNvPr id="15" name="直接连接符 14"/>
          <p:cNvCxnSpPr/>
          <p:nvPr/>
        </p:nvCxnSpPr>
        <p:spPr>
          <a:xfrm flipV="1">
            <a:off x="2459502" y="3395196"/>
            <a:ext cx="5556738" cy="14068"/>
          </a:xfrm>
          <a:prstGeom prst="line">
            <a:avLst/>
          </a:prstGeom>
          <a:ln w="31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6" name="六边形 15"/>
          <p:cNvSpPr/>
          <p:nvPr/>
        </p:nvSpPr>
        <p:spPr>
          <a:xfrm>
            <a:off x="1685778" y="4363522"/>
            <a:ext cx="773724" cy="675249"/>
          </a:xfrm>
          <a:prstGeom prst="hexag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546254" y="4232214"/>
            <a:ext cx="1569660" cy="416909"/>
          </a:xfrm>
          <a:prstGeom prst="rect">
            <a:avLst/>
          </a:prstGeom>
          <a:noFill/>
        </p:spPr>
        <p:txBody>
          <a:bodyPr wrap="none" rtlCol="0">
            <a:spAutoFit/>
          </a:bodyPr>
          <a:lstStyle/>
          <a:p>
            <a:pPr algn="ctr">
              <a:lnSpc>
                <a:spcPct val="130000"/>
              </a:lnSpc>
            </a:pPr>
            <a:r>
              <a:rPr lang="zh-CN" altLang="en-US"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9" name="矩形 18"/>
          <p:cNvSpPr/>
          <p:nvPr/>
        </p:nvSpPr>
        <p:spPr>
          <a:xfrm>
            <a:off x="2461846" y="4805291"/>
            <a:ext cx="4865077" cy="580800"/>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a:t>
            </a:r>
            <a:r>
              <a:rPr lang="zh-CN" altLang="en-US" sz="1300" dirty="0" smtClean="0">
                <a:solidFill>
                  <a:schemeClr val="tx1">
                    <a:lumMod val="50000"/>
                  </a:schemeClr>
                </a:solidFill>
                <a:latin typeface="+mj-ea"/>
                <a:ea typeface="+mj-ea"/>
              </a:rPr>
              <a:t>计划，</a:t>
            </a:r>
            <a:r>
              <a:rPr lang="zh-CN" altLang="en-US" sz="1200" dirty="0">
                <a:solidFill>
                  <a:schemeClr val="tx1">
                    <a:lumMod val="50000"/>
                  </a:schemeClr>
                </a:solidFill>
                <a:latin typeface="+mj-ea"/>
                <a:ea typeface="+mj-ea"/>
              </a:rPr>
              <a:t>分析预测竞争对手市场及渠道状况适时提出改善</a:t>
            </a:r>
            <a:r>
              <a:rPr lang="zh-CN" altLang="en-US" sz="1200" dirty="0" smtClean="0">
                <a:solidFill>
                  <a:schemeClr val="tx1">
                    <a:lumMod val="50000"/>
                  </a:schemeClr>
                </a:solidFill>
                <a:latin typeface="+mj-ea"/>
                <a:ea typeface="+mj-ea"/>
              </a:rPr>
              <a:t>对策。</a:t>
            </a:r>
            <a:endParaRPr lang="zh-CN" altLang="en-US" sz="1200" dirty="0">
              <a:solidFill>
                <a:schemeClr val="tx1">
                  <a:lumMod val="50000"/>
                </a:schemeClr>
              </a:solidFill>
              <a:latin typeface="+mj-ea"/>
              <a:ea typeface="+mj-ea"/>
            </a:endParaRPr>
          </a:p>
        </p:txBody>
      </p:sp>
      <p:cxnSp>
        <p:nvCxnSpPr>
          <p:cNvPr id="20" name="直接连接符 19"/>
          <p:cNvCxnSpPr/>
          <p:nvPr/>
        </p:nvCxnSpPr>
        <p:spPr>
          <a:xfrm flipV="1">
            <a:off x="2459502" y="4687079"/>
            <a:ext cx="5568461" cy="14068"/>
          </a:xfrm>
          <a:prstGeom prst="line">
            <a:avLst/>
          </a:prstGeom>
          <a:ln w="31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1" name="KSO_Shape"/>
          <p:cNvSpPr/>
          <p:nvPr/>
        </p:nvSpPr>
        <p:spPr bwMode="auto">
          <a:xfrm>
            <a:off x="1913352" y="3244716"/>
            <a:ext cx="323410" cy="340432"/>
          </a:xfrm>
          <a:custGeom>
            <a:avLst/>
            <a:gdLst>
              <a:gd name="T0" fmla="*/ 68306812 w 5831"/>
              <a:gd name="T1" fmla="*/ 194929901 h 6140"/>
              <a:gd name="T2" fmla="*/ 84877616 w 5831"/>
              <a:gd name="T3" fmla="*/ 273864227 h 6140"/>
              <a:gd name="T4" fmla="*/ 84877616 w 5831"/>
              <a:gd name="T5" fmla="*/ 0 h 6140"/>
              <a:gd name="T6" fmla="*/ 368221276 w 5831"/>
              <a:gd name="T7" fmla="*/ 0 h 6140"/>
              <a:gd name="T8" fmla="*/ 374387027 w 5831"/>
              <a:gd name="T9" fmla="*/ 1540134 h 6140"/>
              <a:gd name="T10" fmla="*/ 478918634 w 5831"/>
              <a:gd name="T11" fmla="*/ 55157817 h 6140"/>
              <a:gd name="T12" fmla="*/ 478918634 w 5831"/>
              <a:gd name="T13" fmla="*/ 273864227 h 6140"/>
              <a:gd name="T14" fmla="*/ 495200487 w 5831"/>
              <a:gd name="T15" fmla="*/ 194929901 h 6140"/>
              <a:gd name="T16" fmla="*/ 548863252 w 5831"/>
              <a:gd name="T17" fmla="*/ 194929901 h 6140"/>
              <a:gd name="T18" fmla="*/ 551657176 w 5831"/>
              <a:gd name="T19" fmla="*/ 212642057 h 6140"/>
              <a:gd name="T20" fmla="*/ 554162148 w 5831"/>
              <a:gd name="T21" fmla="*/ 230257722 h 6140"/>
              <a:gd name="T22" fmla="*/ 556281644 w 5831"/>
              <a:gd name="T23" fmla="*/ 247969879 h 6140"/>
              <a:gd name="T24" fmla="*/ 558112189 w 5831"/>
              <a:gd name="T25" fmla="*/ 265585854 h 6140"/>
              <a:gd name="T26" fmla="*/ 559653782 w 5831"/>
              <a:gd name="T27" fmla="*/ 283201830 h 6140"/>
              <a:gd name="T28" fmla="*/ 560713374 w 5831"/>
              <a:gd name="T29" fmla="*/ 300817495 h 6140"/>
              <a:gd name="T30" fmla="*/ 561387802 w 5831"/>
              <a:gd name="T31" fmla="*/ 318433471 h 6140"/>
              <a:gd name="T32" fmla="*/ 561773278 w 5831"/>
              <a:gd name="T33" fmla="*/ 336145627 h 6140"/>
              <a:gd name="T34" fmla="*/ 561773278 w 5831"/>
              <a:gd name="T35" fmla="*/ 353761603 h 6140"/>
              <a:gd name="T36" fmla="*/ 561195374 w 5831"/>
              <a:gd name="T37" fmla="*/ 371377268 h 6140"/>
              <a:gd name="T38" fmla="*/ 560328209 w 5831"/>
              <a:gd name="T39" fmla="*/ 389089424 h 6140"/>
              <a:gd name="T40" fmla="*/ 558979354 w 5831"/>
              <a:gd name="T41" fmla="*/ 406609219 h 6140"/>
              <a:gd name="T42" fmla="*/ 557148809 w 5831"/>
              <a:gd name="T43" fmla="*/ 424321375 h 6140"/>
              <a:gd name="T44" fmla="*/ 554836575 w 5831"/>
              <a:gd name="T45" fmla="*/ 441937041 h 6140"/>
              <a:gd name="T46" fmla="*/ 552042651 w 5831"/>
              <a:gd name="T47" fmla="*/ 459553016 h 6140"/>
              <a:gd name="T48" fmla="*/ 548863252 w 5831"/>
              <a:gd name="T49" fmla="*/ 477265173 h 6140"/>
              <a:gd name="T50" fmla="*/ 478918634 w 5831"/>
              <a:gd name="T51" fmla="*/ 591046417 h 6140"/>
              <a:gd name="T52" fmla="*/ 84877616 w 5831"/>
              <a:gd name="T53" fmla="*/ 591046417 h 6140"/>
              <a:gd name="T54" fmla="*/ 16474591 w 5831"/>
              <a:gd name="T55" fmla="*/ 477265173 h 6140"/>
              <a:gd name="T56" fmla="*/ 14451308 w 5831"/>
              <a:gd name="T57" fmla="*/ 468505275 h 6140"/>
              <a:gd name="T58" fmla="*/ 10886743 w 5831"/>
              <a:gd name="T59" fmla="*/ 451178152 h 6140"/>
              <a:gd name="T60" fmla="*/ 7803868 w 5831"/>
              <a:gd name="T61" fmla="*/ 433754849 h 6140"/>
              <a:gd name="T62" fmla="*/ 5202372 w 5831"/>
              <a:gd name="T63" fmla="*/ 416331545 h 6140"/>
              <a:gd name="T64" fmla="*/ 3179400 w 5831"/>
              <a:gd name="T65" fmla="*/ 398812060 h 6140"/>
              <a:gd name="T66" fmla="*/ 1637807 w 5831"/>
              <a:gd name="T67" fmla="*/ 381196085 h 6140"/>
              <a:gd name="T68" fmla="*/ 577903 w 5831"/>
              <a:gd name="T69" fmla="*/ 363772781 h 6140"/>
              <a:gd name="T70" fmla="*/ 96214 w 5831"/>
              <a:gd name="T71" fmla="*/ 346156805 h 6140"/>
              <a:gd name="T72" fmla="*/ 96214 w 5831"/>
              <a:gd name="T73" fmla="*/ 328444649 h 6140"/>
              <a:gd name="T74" fmla="*/ 577903 w 5831"/>
              <a:gd name="T75" fmla="*/ 310828673 h 6140"/>
              <a:gd name="T76" fmla="*/ 1541593 w 5831"/>
              <a:gd name="T77" fmla="*/ 293020336 h 6140"/>
              <a:gd name="T78" fmla="*/ 3082875 w 5831"/>
              <a:gd name="T79" fmla="*/ 275308180 h 6140"/>
              <a:gd name="T80" fmla="*/ 5202372 w 5831"/>
              <a:gd name="T81" fmla="*/ 257499843 h 6140"/>
              <a:gd name="T82" fmla="*/ 7803868 w 5831"/>
              <a:gd name="T83" fmla="*/ 239691506 h 6140"/>
              <a:gd name="T84" fmla="*/ 10790219 w 5831"/>
              <a:gd name="T85" fmla="*/ 221883169 h 6140"/>
              <a:gd name="T86" fmla="*/ 14451308 w 5831"/>
              <a:gd name="T87" fmla="*/ 203978340 h 6140"/>
              <a:gd name="T88" fmla="*/ 16474591 w 5831"/>
              <a:gd name="T89" fmla="*/ 194929901 h 6140"/>
              <a:gd name="T90" fmla="*/ 123607384 w 5831"/>
              <a:gd name="T91" fmla="*/ 420855765 h 6140"/>
              <a:gd name="T92" fmla="*/ 440285390 w 5831"/>
              <a:gd name="T93" fmla="*/ 552541837 h 6140"/>
              <a:gd name="T94" fmla="*/ 440285390 w 5831"/>
              <a:gd name="T95" fmla="*/ 420855765 h 6140"/>
              <a:gd name="T96" fmla="*/ 442212149 w 5831"/>
              <a:gd name="T97" fmla="*/ 273864227 h 6140"/>
              <a:gd name="T98" fmla="*/ 365138090 w 5831"/>
              <a:gd name="T99" fmla="*/ 38504580 h 6140"/>
              <a:gd name="T100" fmla="*/ 123607384 w 5831"/>
              <a:gd name="T101" fmla="*/ 273864227 h 6140"/>
              <a:gd name="T102" fmla="*/ 433155950 w 5831"/>
              <a:gd name="T103" fmla="*/ 319588571 h 6140"/>
              <a:gd name="T104" fmla="*/ 452231727 w 5831"/>
              <a:gd name="T105" fmla="*/ 345482919 h 6140"/>
              <a:gd name="T106" fmla="*/ 495200487 w 5831"/>
              <a:gd name="T107" fmla="*/ 345482919 h 6140"/>
              <a:gd name="T108" fmla="*/ 478918634 w 5831"/>
              <a:gd name="T109" fmla="*/ 319588571 h 6140"/>
              <a:gd name="T110" fmla="*/ 433155950 w 5831"/>
              <a:gd name="T111" fmla="*/ 319588571 h 61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831" h="6140">
                <a:moveTo>
                  <a:pt x="171" y="2025"/>
                </a:moveTo>
                <a:lnTo>
                  <a:pt x="709" y="2025"/>
                </a:lnTo>
                <a:lnTo>
                  <a:pt x="709" y="2845"/>
                </a:lnTo>
                <a:lnTo>
                  <a:pt x="881" y="2845"/>
                </a:lnTo>
                <a:lnTo>
                  <a:pt x="881" y="138"/>
                </a:lnTo>
                <a:lnTo>
                  <a:pt x="881" y="0"/>
                </a:lnTo>
                <a:lnTo>
                  <a:pt x="1021" y="0"/>
                </a:lnTo>
                <a:lnTo>
                  <a:pt x="3822" y="0"/>
                </a:lnTo>
                <a:lnTo>
                  <a:pt x="3855" y="0"/>
                </a:lnTo>
                <a:lnTo>
                  <a:pt x="3886" y="16"/>
                </a:lnTo>
                <a:lnTo>
                  <a:pt x="4896" y="535"/>
                </a:lnTo>
                <a:lnTo>
                  <a:pt x="4971" y="573"/>
                </a:lnTo>
                <a:lnTo>
                  <a:pt x="4971" y="658"/>
                </a:lnTo>
                <a:lnTo>
                  <a:pt x="4971" y="2845"/>
                </a:lnTo>
                <a:lnTo>
                  <a:pt x="5140" y="2845"/>
                </a:lnTo>
                <a:lnTo>
                  <a:pt x="5140" y="2025"/>
                </a:lnTo>
                <a:lnTo>
                  <a:pt x="5697" y="2025"/>
                </a:lnTo>
                <a:lnTo>
                  <a:pt x="5712" y="2117"/>
                </a:lnTo>
                <a:lnTo>
                  <a:pt x="5726" y="2209"/>
                </a:lnTo>
                <a:lnTo>
                  <a:pt x="5739" y="2301"/>
                </a:lnTo>
                <a:lnTo>
                  <a:pt x="5752" y="2392"/>
                </a:lnTo>
                <a:lnTo>
                  <a:pt x="5764" y="2483"/>
                </a:lnTo>
                <a:lnTo>
                  <a:pt x="5774" y="2576"/>
                </a:lnTo>
                <a:lnTo>
                  <a:pt x="5784" y="2667"/>
                </a:lnTo>
                <a:lnTo>
                  <a:pt x="5793" y="2759"/>
                </a:lnTo>
                <a:lnTo>
                  <a:pt x="5802" y="2850"/>
                </a:lnTo>
                <a:lnTo>
                  <a:pt x="5809" y="2942"/>
                </a:lnTo>
                <a:lnTo>
                  <a:pt x="5815" y="3034"/>
                </a:lnTo>
                <a:lnTo>
                  <a:pt x="5820" y="3125"/>
                </a:lnTo>
                <a:lnTo>
                  <a:pt x="5824" y="3217"/>
                </a:lnTo>
                <a:lnTo>
                  <a:pt x="5827" y="3308"/>
                </a:lnTo>
                <a:lnTo>
                  <a:pt x="5830" y="3400"/>
                </a:lnTo>
                <a:lnTo>
                  <a:pt x="5831" y="3492"/>
                </a:lnTo>
                <a:lnTo>
                  <a:pt x="5831" y="3584"/>
                </a:lnTo>
                <a:lnTo>
                  <a:pt x="5831" y="3675"/>
                </a:lnTo>
                <a:lnTo>
                  <a:pt x="5829" y="3766"/>
                </a:lnTo>
                <a:lnTo>
                  <a:pt x="5825" y="3858"/>
                </a:lnTo>
                <a:lnTo>
                  <a:pt x="5821" y="3950"/>
                </a:lnTo>
                <a:lnTo>
                  <a:pt x="5816" y="4042"/>
                </a:lnTo>
                <a:lnTo>
                  <a:pt x="5810" y="4133"/>
                </a:lnTo>
                <a:lnTo>
                  <a:pt x="5802" y="4224"/>
                </a:lnTo>
                <a:lnTo>
                  <a:pt x="5793" y="4316"/>
                </a:lnTo>
                <a:lnTo>
                  <a:pt x="5783" y="4408"/>
                </a:lnTo>
                <a:lnTo>
                  <a:pt x="5772" y="4500"/>
                </a:lnTo>
                <a:lnTo>
                  <a:pt x="5759" y="4591"/>
                </a:lnTo>
                <a:lnTo>
                  <a:pt x="5745" y="4682"/>
                </a:lnTo>
                <a:lnTo>
                  <a:pt x="5730" y="4774"/>
                </a:lnTo>
                <a:lnTo>
                  <a:pt x="5714" y="4866"/>
                </a:lnTo>
                <a:lnTo>
                  <a:pt x="5697" y="4958"/>
                </a:lnTo>
                <a:lnTo>
                  <a:pt x="4971" y="4958"/>
                </a:lnTo>
                <a:lnTo>
                  <a:pt x="4971" y="6140"/>
                </a:lnTo>
                <a:lnTo>
                  <a:pt x="881" y="6140"/>
                </a:lnTo>
                <a:lnTo>
                  <a:pt x="881" y="4958"/>
                </a:lnTo>
                <a:lnTo>
                  <a:pt x="171" y="4958"/>
                </a:lnTo>
                <a:lnTo>
                  <a:pt x="150" y="4867"/>
                </a:lnTo>
                <a:lnTo>
                  <a:pt x="131" y="4777"/>
                </a:lnTo>
                <a:lnTo>
                  <a:pt x="113" y="4687"/>
                </a:lnTo>
                <a:lnTo>
                  <a:pt x="97" y="4597"/>
                </a:lnTo>
                <a:lnTo>
                  <a:pt x="81" y="4506"/>
                </a:lnTo>
                <a:lnTo>
                  <a:pt x="68" y="4415"/>
                </a:lnTo>
                <a:lnTo>
                  <a:pt x="54" y="4325"/>
                </a:lnTo>
                <a:lnTo>
                  <a:pt x="43" y="4233"/>
                </a:lnTo>
                <a:lnTo>
                  <a:pt x="33" y="4143"/>
                </a:lnTo>
                <a:lnTo>
                  <a:pt x="24" y="4052"/>
                </a:lnTo>
                <a:lnTo>
                  <a:pt x="17" y="3960"/>
                </a:lnTo>
                <a:lnTo>
                  <a:pt x="11" y="3870"/>
                </a:lnTo>
                <a:lnTo>
                  <a:pt x="6" y="3779"/>
                </a:lnTo>
                <a:lnTo>
                  <a:pt x="3" y="3687"/>
                </a:lnTo>
                <a:lnTo>
                  <a:pt x="1" y="3596"/>
                </a:lnTo>
                <a:lnTo>
                  <a:pt x="0" y="3504"/>
                </a:lnTo>
                <a:lnTo>
                  <a:pt x="1" y="3412"/>
                </a:lnTo>
                <a:lnTo>
                  <a:pt x="3" y="3320"/>
                </a:lnTo>
                <a:lnTo>
                  <a:pt x="6" y="3229"/>
                </a:lnTo>
                <a:lnTo>
                  <a:pt x="11" y="3137"/>
                </a:lnTo>
                <a:lnTo>
                  <a:pt x="16" y="3044"/>
                </a:lnTo>
                <a:lnTo>
                  <a:pt x="24" y="2953"/>
                </a:lnTo>
                <a:lnTo>
                  <a:pt x="32" y="2860"/>
                </a:lnTo>
                <a:lnTo>
                  <a:pt x="42" y="2768"/>
                </a:lnTo>
                <a:lnTo>
                  <a:pt x="54" y="2675"/>
                </a:lnTo>
                <a:lnTo>
                  <a:pt x="66" y="2583"/>
                </a:lnTo>
                <a:lnTo>
                  <a:pt x="81" y="2490"/>
                </a:lnTo>
                <a:lnTo>
                  <a:pt x="95" y="2398"/>
                </a:lnTo>
                <a:lnTo>
                  <a:pt x="112" y="2305"/>
                </a:lnTo>
                <a:lnTo>
                  <a:pt x="131" y="2212"/>
                </a:lnTo>
                <a:lnTo>
                  <a:pt x="150" y="2119"/>
                </a:lnTo>
                <a:lnTo>
                  <a:pt x="171" y="2025"/>
                </a:lnTo>
                <a:close/>
                <a:moveTo>
                  <a:pt x="4570" y="4372"/>
                </a:moveTo>
                <a:lnTo>
                  <a:pt x="1283" y="4372"/>
                </a:lnTo>
                <a:lnTo>
                  <a:pt x="1283" y="5740"/>
                </a:lnTo>
                <a:lnTo>
                  <a:pt x="4570" y="5740"/>
                </a:lnTo>
                <a:lnTo>
                  <a:pt x="4570" y="4372"/>
                </a:lnTo>
                <a:close/>
                <a:moveTo>
                  <a:pt x="1283" y="2845"/>
                </a:moveTo>
                <a:lnTo>
                  <a:pt x="4590" y="2845"/>
                </a:lnTo>
                <a:lnTo>
                  <a:pt x="4590" y="845"/>
                </a:lnTo>
                <a:lnTo>
                  <a:pt x="3790" y="400"/>
                </a:lnTo>
                <a:lnTo>
                  <a:pt x="1283" y="400"/>
                </a:lnTo>
                <a:lnTo>
                  <a:pt x="1283" y="2845"/>
                </a:lnTo>
                <a:close/>
                <a:moveTo>
                  <a:pt x="4496" y="3320"/>
                </a:moveTo>
                <a:lnTo>
                  <a:pt x="4496" y="3589"/>
                </a:lnTo>
                <a:lnTo>
                  <a:pt x="4694" y="3589"/>
                </a:lnTo>
                <a:lnTo>
                  <a:pt x="4971" y="3589"/>
                </a:lnTo>
                <a:lnTo>
                  <a:pt x="5140" y="3589"/>
                </a:lnTo>
                <a:lnTo>
                  <a:pt x="5140" y="3320"/>
                </a:lnTo>
                <a:lnTo>
                  <a:pt x="4971" y="3320"/>
                </a:lnTo>
                <a:lnTo>
                  <a:pt x="4694" y="3320"/>
                </a:lnTo>
                <a:lnTo>
                  <a:pt x="4496" y="3320"/>
                </a:ln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KSO_Shape"/>
          <p:cNvSpPr/>
          <p:nvPr/>
        </p:nvSpPr>
        <p:spPr>
          <a:xfrm>
            <a:off x="1919042" y="4529795"/>
            <a:ext cx="326155" cy="330005"/>
          </a:xfrm>
          <a:custGeom>
            <a:avLst/>
            <a:gdLst>
              <a:gd name="connsiteX0" fmla="*/ 876522 w 1879600"/>
              <a:gd name="connsiteY0" fmla="*/ 1026915 h 1901723"/>
              <a:gd name="connsiteX1" fmla="*/ 1879600 w 1879600"/>
              <a:gd name="connsiteY1" fmla="*/ 1035310 h 1901723"/>
              <a:gd name="connsiteX2" fmla="*/ 1879600 w 1879600"/>
              <a:gd name="connsiteY2" fmla="*/ 1901723 h 1901723"/>
              <a:gd name="connsiteX3" fmla="*/ 876522 w 1879600"/>
              <a:gd name="connsiteY3" fmla="*/ 1775813 h 1901723"/>
              <a:gd name="connsiteX4" fmla="*/ 0 w 1879600"/>
              <a:gd name="connsiteY4" fmla="*/ 1014080 h 1901723"/>
              <a:gd name="connsiteX5" fmla="*/ 717549 w 1879600"/>
              <a:gd name="connsiteY5" fmla="*/ 1026818 h 1901723"/>
              <a:gd name="connsiteX6" fmla="*/ 717549 w 1879600"/>
              <a:gd name="connsiteY6" fmla="*/ 1753167 h 1901723"/>
              <a:gd name="connsiteX7" fmla="*/ 0 w 1879600"/>
              <a:gd name="connsiteY7" fmla="*/ 1642117 h 1901723"/>
              <a:gd name="connsiteX8" fmla="*/ 717549 w 1879600"/>
              <a:gd name="connsiteY8" fmla="*/ 159389 h 1901723"/>
              <a:gd name="connsiteX9" fmla="*/ 717549 w 1879600"/>
              <a:gd name="connsiteY9" fmla="*/ 883871 h 1901723"/>
              <a:gd name="connsiteX10" fmla="*/ 0 w 1879600"/>
              <a:gd name="connsiteY10" fmla="*/ 908194 h 1901723"/>
              <a:gd name="connsiteX11" fmla="*/ 0 w 1879600"/>
              <a:gd name="connsiteY11" fmla="*/ 256684 h 1901723"/>
              <a:gd name="connsiteX12" fmla="*/ 1879600 w 1879600"/>
              <a:gd name="connsiteY12" fmla="*/ 0 h 1901723"/>
              <a:gd name="connsiteX13" fmla="*/ 1879600 w 1879600"/>
              <a:gd name="connsiteY13" fmla="*/ 872112 h 1901723"/>
              <a:gd name="connsiteX14" fmla="*/ 879497 w 1879600"/>
              <a:gd name="connsiteY14" fmla="*/ 880660 h 1901723"/>
              <a:gd name="connsiteX15" fmla="*/ 876522 w 1879600"/>
              <a:gd name="connsiteY15" fmla="*/ 626314 h 1901723"/>
              <a:gd name="connsiteX16" fmla="*/ 876522 w 1879600"/>
              <a:gd name="connsiteY16" fmla="*/ 144511 h 19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9600" h="1901723">
                <a:moveTo>
                  <a:pt x="876522" y="1026915"/>
                </a:moveTo>
                <a:lnTo>
                  <a:pt x="1879600" y="1035310"/>
                </a:lnTo>
                <a:lnTo>
                  <a:pt x="1879600" y="1901723"/>
                </a:lnTo>
                <a:lnTo>
                  <a:pt x="876522" y="1775813"/>
                </a:lnTo>
                <a:close/>
                <a:moveTo>
                  <a:pt x="0" y="1014080"/>
                </a:moveTo>
                <a:lnTo>
                  <a:pt x="717549" y="1026818"/>
                </a:lnTo>
                <a:lnTo>
                  <a:pt x="717549" y="1753167"/>
                </a:lnTo>
                <a:lnTo>
                  <a:pt x="0" y="1642117"/>
                </a:lnTo>
                <a:close/>
                <a:moveTo>
                  <a:pt x="717549" y="159389"/>
                </a:moveTo>
                <a:lnTo>
                  <a:pt x="717549" y="883871"/>
                </a:lnTo>
                <a:lnTo>
                  <a:pt x="0" y="908194"/>
                </a:lnTo>
                <a:lnTo>
                  <a:pt x="0" y="256684"/>
                </a:lnTo>
                <a:close/>
                <a:moveTo>
                  <a:pt x="1879600" y="0"/>
                </a:moveTo>
                <a:lnTo>
                  <a:pt x="1879600" y="872112"/>
                </a:lnTo>
                <a:lnTo>
                  <a:pt x="879497" y="880660"/>
                </a:lnTo>
                <a:lnTo>
                  <a:pt x="876522" y="626314"/>
                </a:lnTo>
                <a:lnTo>
                  <a:pt x="876522" y="144511"/>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2" presetClass="entr" presetSubtype="8"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par>
                                <p:cTn id="51" presetID="22" presetClass="entr" presetSubtype="8"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P spid="7" grpId="0" animBg="1"/>
      <p:bldP spid="8" grpId="0"/>
      <p:bldP spid="11" grpId="0" animBg="1"/>
      <p:bldP spid="12" grpId="0"/>
      <p:bldP spid="14" grpId="0"/>
      <p:bldP spid="16" grpId="0" animBg="1"/>
      <p:bldP spid="17" grpId="0"/>
      <p:bldP spid="19" grpId="0"/>
      <p:bldP spid="21" grpId="0" animBg="1"/>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758461" y="2067951"/>
            <a:ext cx="3437651" cy="350285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80294" y="2374598"/>
            <a:ext cx="4734115"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7" name="矩形 6"/>
          <p:cNvSpPr/>
          <p:nvPr/>
        </p:nvSpPr>
        <p:spPr>
          <a:xfrm>
            <a:off x="4121834" y="3820627"/>
            <a:ext cx="2220909" cy="7935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dirty="0">
                <a:solidFill>
                  <a:schemeClr val="bg1"/>
                </a:solidFill>
                <a:latin typeface="Arial" panose="020B0604020202020204" pitchFamily="34" charset="0"/>
                <a:ea typeface="微软雅黑" panose="020B0503020204020204" pitchFamily="34" charset="-122"/>
              </a:rPr>
              <a:t>添加目录标题</a:t>
            </a:r>
          </a:p>
        </p:txBody>
      </p:sp>
      <p:sp>
        <p:nvSpPr>
          <p:cNvPr id="8" name="矩形 7"/>
          <p:cNvSpPr/>
          <p:nvPr/>
        </p:nvSpPr>
        <p:spPr>
          <a:xfrm>
            <a:off x="6481546" y="3813415"/>
            <a:ext cx="4537921" cy="840358"/>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9" name="矩形 8"/>
          <p:cNvSpPr/>
          <p:nvPr/>
        </p:nvSpPr>
        <p:spPr>
          <a:xfrm>
            <a:off x="6493269" y="4838012"/>
            <a:ext cx="4537921" cy="840358"/>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0" name="矩形 9"/>
          <p:cNvSpPr/>
          <p:nvPr/>
        </p:nvSpPr>
        <p:spPr>
          <a:xfrm>
            <a:off x="5613009" y="2067951"/>
            <a:ext cx="5303519" cy="136104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940591" y="1927274"/>
            <a:ext cx="2648354" cy="295135"/>
          </a:xfrm>
          <a:prstGeom prst="rect">
            <a:avLst/>
          </a:prstGeom>
          <a:solidFill>
            <a:srgbClr val="0070C0"/>
          </a:solidFill>
        </p:spPr>
        <p:txBody>
          <a:bodyPr wrap="none" rtlCol="0" anchor="ctr">
            <a:noAutofit/>
          </a:bodyPr>
          <a:lstStyle/>
          <a:p>
            <a:pPr algn="ctr">
              <a:lnSpc>
                <a:spcPct val="130000"/>
              </a:lnSpc>
            </a:pPr>
            <a:r>
              <a:rPr lang="zh-CN" altLang="en-US" sz="1600" dirty="0">
                <a:solidFill>
                  <a:schemeClr val="bg1"/>
                </a:solidFill>
                <a:latin typeface="Arial" panose="020B0604020202020204" pitchFamily="34" charset="0"/>
                <a:ea typeface="微软雅黑" panose="020B0503020204020204" pitchFamily="34" charset="-122"/>
              </a:rPr>
              <a:t>添加目录标题</a:t>
            </a:r>
          </a:p>
        </p:txBody>
      </p:sp>
      <p:sp>
        <p:nvSpPr>
          <p:cNvPr id="11" name="文本框 1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0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150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p:bldP spid="10" grpId="0" animBg="1"/>
      <p:bldP spid="5"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271750" y="2852383"/>
            <a:ext cx="3671248" cy="2772634"/>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847772" y="5507174"/>
            <a:ext cx="2496456" cy="22086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Impact" panose="020B0806030902050204" pitchFamily="34" charset="0"/>
              <a:cs typeface="Segoe UI Light" panose="020B0502040204020203" pitchFamily="34" charset="0"/>
            </a:endParaRPr>
          </a:p>
        </p:txBody>
      </p:sp>
      <p:sp>
        <p:nvSpPr>
          <p:cNvPr id="6" name="矩形 5"/>
          <p:cNvSpPr/>
          <p:nvPr/>
        </p:nvSpPr>
        <p:spPr>
          <a:xfrm>
            <a:off x="8147712" y="3688312"/>
            <a:ext cx="3179929" cy="1096839"/>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7" name="矩形 6"/>
          <p:cNvSpPr/>
          <p:nvPr/>
        </p:nvSpPr>
        <p:spPr>
          <a:xfrm>
            <a:off x="1008743" y="3688312"/>
            <a:ext cx="3181120" cy="1096839"/>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矩形 7"/>
          <p:cNvSpPr/>
          <p:nvPr/>
        </p:nvSpPr>
        <p:spPr>
          <a:xfrm>
            <a:off x="2162629" y="2813826"/>
            <a:ext cx="720000" cy="72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020629" y="2813826"/>
            <a:ext cx="720000" cy="72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p:nvPr/>
        </p:nvSpPr>
        <p:spPr bwMode="auto">
          <a:xfrm>
            <a:off x="9158909" y="2972694"/>
            <a:ext cx="462170" cy="461400"/>
          </a:xfrm>
          <a:custGeom>
            <a:avLst/>
            <a:gdLst>
              <a:gd name="T0" fmla="*/ 1435690 w 5147"/>
              <a:gd name="T1" fmla="*/ 1165934 h 5145"/>
              <a:gd name="T2" fmla="*/ 1462708 w 5147"/>
              <a:gd name="T3" fmla="*/ 1091584 h 5145"/>
              <a:gd name="T4" fmla="*/ 1474552 w 5147"/>
              <a:gd name="T5" fmla="*/ 867423 h 5145"/>
              <a:gd name="T6" fmla="*/ 1440131 w 5147"/>
              <a:gd name="T7" fmla="*/ 746834 h 5145"/>
              <a:gd name="T8" fmla="*/ 1367218 w 5147"/>
              <a:gd name="T9" fmla="*/ 623656 h 5145"/>
              <a:gd name="T10" fmla="*/ 1264325 w 5147"/>
              <a:gd name="T11" fmla="*/ 524892 h 5145"/>
              <a:gd name="T12" fmla="*/ 1138114 w 5147"/>
              <a:gd name="T13" fmla="*/ 456830 h 5145"/>
              <a:gd name="T14" fmla="*/ 867928 w 5147"/>
              <a:gd name="T15" fmla="*/ 429457 h 5145"/>
              <a:gd name="T16" fmla="*/ 801307 w 5147"/>
              <a:gd name="T17" fmla="*/ 444993 h 5145"/>
              <a:gd name="T18" fmla="*/ 727653 w 5147"/>
              <a:gd name="T19" fmla="*/ 472736 h 5145"/>
              <a:gd name="T20" fmla="*/ 483375 w 5147"/>
              <a:gd name="T21" fmla="*/ 707255 h 5145"/>
              <a:gd name="T22" fmla="*/ 452285 w 5147"/>
              <a:gd name="T23" fmla="*/ 779016 h 5145"/>
              <a:gd name="T24" fmla="*/ 432298 w 5147"/>
              <a:gd name="T25" fmla="*/ 855956 h 5145"/>
              <a:gd name="T26" fmla="*/ 443772 w 5147"/>
              <a:gd name="T27" fmla="*/ 1097502 h 5145"/>
              <a:gd name="T28" fmla="*/ 502251 w 5147"/>
              <a:gd name="T29" fmla="*/ 1229558 h 5145"/>
              <a:gd name="T30" fmla="*/ 593300 w 5147"/>
              <a:gd name="T31" fmla="*/ 1339419 h 5145"/>
              <a:gd name="T32" fmla="*/ 709887 w 5147"/>
              <a:gd name="T33" fmla="*/ 1421167 h 5145"/>
              <a:gd name="T34" fmla="*/ 847201 w 5147"/>
              <a:gd name="T35" fmla="*/ 1469625 h 5145"/>
              <a:gd name="T36" fmla="*/ 1070383 w 5147"/>
              <a:gd name="T37" fmla="*/ 1466665 h 5145"/>
              <a:gd name="T38" fmla="*/ 1146257 w 5147"/>
              <a:gd name="T39" fmla="*/ 1443362 h 5145"/>
              <a:gd name="T40" fmla="*/ 1846521 w 5147"/>
              <a:gd name="T41" fmla="*/ 1844706 h 5145"/>
              <a:gd name="T42" fmla="*/ 1006722 w 5147"/>
              <a:gd name="T43" fmla="*/ 527112 h 5145"/>
              <a:gd name="T44" fmla="*/ 1079636 w 5147"/>
              <a:gd name="T45" fmla="*/ 543018 h 5145"/>
              <a:gd name="T46" fmla="*/ 1146997 w 5147"/>
              <a:gd name="T47" fmla="*/ 570390 h 5145"/>
              <a:gd name="T48" fmla="*/ 1208437 w 5147"/>
              <a:gd name="T49" fmla="*/ 608860 h 5145"/>
              <a:gd name="T50" fmla="*/ 1262104 w 5147"/>
              <a:gd name="T51" fmla="*/ 656208 h 5145"/>
              <a:gd name="T52" fmla="*/ 1307259 w 5147"/>
              <a:gd name="T53" fmla="*/ 712433 h 5145"/>
              <a:gd name="T54" fmla="*/ 1342790 w 5147"/>
              <a:gd name="T55" fmla="*/ 775317 h 5145"/>
              <a:gd name="T56" fmla="*/ 1367218 w 5147"/>
              <a:gd name="T57" fmla="*/ 844858 h 5145"/>
              <a:gd name="T58" fmla="*/ 1379432 w 5147"/>
              <a:gd name="T59" fmla="*/ 918469 h 5145"/>
              <a:gd name="T60" fmla="*/ 1379432 w 5147"/>
              <a:gd name="T61" fmla="*/ 982092 h 5145"/>
              <a:gd name="T62" fmla="*/ 1368698 w 5147"/>
              <a:gd name="T63" fmla="*/ 1052004 h 5145"/>
              <a:gd name="T64" fmla="*/ 1065201 w 5147"/>
              <a:gd name="T65" fmla="*/ 734627 h 5145"/>
              <a:gd name="T66" fmla="*/ 851643 w 5147"/>
              <a:gd name="T67" fmla="*/ 535620 h 5145"/>
              <a:gd name="T68" fmla="*/ 921595 w 5147"/>
              <a:gd name="T69" fmla="*/ 524892 h 5145"/>
              <a:gd name="T70" fmla="*/ 1034851 w 5147"/>
              <a:gd name="T71" fmla="*/ 959898 h 5145"/>
              <a:gd name="T72" fmla="*/ 1010794 w 5147"/>
              <a:gd name="T73" fmla="*/ 1010205 h 5145"/>
              <a:gd name="T74" fmla="*/ 960828 w 5147"/>
              <a:gd name="T75" fmla="*/ 1033879 h 5145"/>
              <a:gd name="T76" fmla="*/ 912712 w 5147"/>
              <a:gd name="T77" fmla="*/ 1024631 h 5145"/>
              <a:gd name="T78" fmla="*/ 876071 w 5147"/>
              <a:gd name="T79" fmla="*/ 983942 h 5145"/>
              <a:gd name="T80" fmla="*/ 870889 w 5147"/>
              <a:gd name="T81" fmla="*/ 934745 h 5145"/>
              <a:gd name="T82" fmla="*/ 899758 w 5147"/>
              <a:gd name="T83" fmla="*/ 887397 h 5145"/>
              <a:gd name="T84" fmla="*/ 952315 w 5147"/>
              <a:gd name="T85" fmla="*/ 868532 h 5145"/>
              <a:gd name="T86" fmla="*/ 998950 w 5147"/>
              <a:gd name="T87" fmla="*/ 882958 h 5145"/>
              <a:gd name="T88" fmla="*/ 1031520 w 5147"/>
              <a:gd name="T89" fmla="*/ 926977 h 5145"/>
              <a:gd name="T90" fmla="*/ 941582 w 5147"/>
              <a:gd name="T91" fmla="*/ 1379368 h 5145"/>
              <a:gd name="T92" fmla="*/ 866077 w 5147"/>
              <a:gd name="T93" fmla="*/ 1370861 h 5145"/>
              <a:gd name="T94" fmla="*/ 795755 w 5147"/>
              <a:gd name="T95" fmla="*/ 1349776 h 5145"/>
              <a:gd name="T96" fmla="*/ 730244 w 5147"/>
              <a:gd name="T97" fmla="*/ 1317225 h 5145"/>
              <a:gd name="T98" fmla="*/ 672135 w 5147"/>
              <a:gd name="T99" fmla="*/ 1275056 h 5145"/>
              <a:gd name="T100" fmla="*/ 622169 w 5147"/>
              <a:gd name="T101" fmla="*/ 1223269 h 5145"/>
              <a:gd name="T102" fmla="*/ 581086 w 5147"/>
              <a:gd name="T103" fmla="*/ 1164085 h 5145"/>
              <a:gd name="T104" fmla="*/ 549996 w 5147"/>
              <a:gd name="T105" fmla="*/ 1098242 h 5145"/>
              <a:gd name="T106" fmla="*/ 530750 w 5147"/>
              <a:gd name="T107" fmla="*/ 1027221 h 5145"/>
              <a:gd name="T108" fmla="*/ 524088 w 5147"/>
              <a:gd name="T109" fmla="*/ 951391 h 5145"/>
              <a:gd name="T110" fmla="*/ 528529 w 5147"/>
              <a:gd name="T111" fmla="*/ 890357 h 5145"/>
              <a:gd name="T112" fmla="*/ 544074 w 5147"/>
              <a:gd name="T113" fmla="*/ 822664 h 5145"/>
              <a:gd name="T114" fmla="*/ 1090739 w 5147"/>
              <a:gd name="T115" fmla="*/ 1356434 h 5145"/>
              <a:gd name="T116" fmla="*/ 1023378 w 5147"/>
              <a:gd name="T117" fmla="*/ 1373450 h 5145"/>
              <a:gd name="T118" fmla="*/ 952315 w 5147"/>
              <a:gd name="T119" fmla="*/ 1379368 h 5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47" h="5145">
                <a:moveTo>
                  <a:pt x="4989" y="4987"/>
                </a:moveTo>
                <a:lnTo>
                  <a:pt x="3826" y="3260"/>
                </a:lnTo>
                <a:lnTo>
                  <a:pt x="3841" y="3233"/>
                </a:lnTo>
                <a:lnTo>
                  <a:pt x="3854" y="3207"/>
                </a:lnTo>
                <a:lnTo>
                  <a:pt x="3867" y="3179"/>
                </a:lnTo>
                <a:lnTo>
                  <a:pt x="3879" y="3152"/>
                </a:lnTo>
                <a:lnTo>
                  <a:pt x="3892" y="3124"/>
                </a:lnTo>
                <a:lnTo>
                  <a:pt x="3903" y="3096"/>
                </a:lnTo>
                <a:lnTo>
                  <a:pt x="3914" y="3067"/>
                </a:lnTo>
                <a:lnTo>
                  <a:pt x="3924" y="3038"/>
                </a:lnTo>
                <a:lnTo>
                  <a:pt x="3934" y="3010"/>
                </a:lnTo>
                <a:lnTo>
                  <a:pt x="3944" y="2980"/>
                </a:lnTo>
                <a:lnTo>
                  <a:pt x="3952" y="2951"/>
                </a:lnTo>
                <a:lnTo>
                  <a:pt x="3959" y="2921"/>
                </a:lnTo>
                <a:lnTo>
                  <a:pt x="3967" y="2891"/>
                </a:lnTo>
                <a:lnTo>
                  <a:pt x="3973" y="2861"/>
                </a:lnTo>
                <a:lnTo>
                  <a:pt x="3979" y="2831"/>
                </a:lnTo>
                <a:lnTo>
                  <a:pt x="3984" y="2800"/>
                </a:lnTo>
                <a:lnTo>
                  <a:pt x="5147" y="2572"/>
                </a:lnTo>
                <a:lnTo>
                  <a:pt x="3984" y="2345"/>
                </a:lnTo>
                <a:lnTo>
                  <a:pt x="3974" y="2289"/>
                </a:lnTo>
                <a:lnTo>
                  <a:pt x="3962" y="2233"/>
                </a:lnTo>
                <a:lnTo>
                  <a:pt x="3947" y="2178"/>
                </a:lnTo>
                <a:lnTo>
                  <a:pt x="3930" y="2124"/>
                </a:lnTo>
                <a:lnTo>
                  <a:pt x="3912" y="2071"/>
                </a:lnTo>
                <a:lnTo>
                  <a:pt x="3891" y="2019"/>
                </a:lnTo>
                <a:lnTo>
                  <a:pt x="3868" y="1968"/>
                </a:lnTo>
                <a:lnTo>
                  <a:pt x="3844" y="1918"/>
                </a:lnTo>
                <a:lnTo>
                  <a:pt x="3817" y="1869"/>
                </a:lnTo>
                <a:lnTo>
                  <a:pt x="3789" y="1821"/>
                </a:lnTo>
                <a:lnTo>
                  <a:pt x="3759" y="1774"/>
                </a:lnTo>
                <a:lnTo>
                  <a:pt x="3728" y="1730"/>
                </a:lnTo>
                <a:lnTo>
                  <a:pt x="3694" y="1686"/>
                </a:lnTo>
                <a:lnTo>
                  <a:pt x="3658" y="1643"/>
                </a:lnTo>
                <a:lnTo>
                  <a:pt x="3622" y="1601"/>
                </a:lnTo>
                <a:lnTo>
                  <a:pt x="3584" y="1562"/>
                </a:lnTo>
                <a:lnTo>
                  <a:pt x="3544" y="1524"/>
                </a:lnTo>
                <a:lnTo>
                  <a:pt x="3502" y="1487"/>
                </a:lnTo>
                <a:lnTo>
                  <a:pt x="3461" y="1452"/>
                </a:lnTo>
                <a:lnTo>
                  <a:pt x="3416" y="1419"/>
                </a:lnTo>
                <a:lnTo>
                  <a:pt x="3371" y="1386"/>
                </a:lnTo>
                <a:lnTo>
                  <a:pt x="3324" y="1357"/>
                </a:lnTo>
                <a:lnTo>
                  <a:pt x="3277" y="1328"/>
                </a:lnTo>
                <a:lnTo>
                  <a:pt x="3228" y="1302"/>
                </a:lnTo>
                <a:lnTo>
                  <a:pt x="3178" y="1277"/>
                </a:lnTo>
                <a:lnTo>
                  <a:pt x="3127" y="1255"/>
                </a:lnTo>
                <a:lnTo>
                  <a:pt x="3075" y="1235"/>
                </a:lnTo>
                <a:lnTo>
                  <a:pt x="3022" y="1215"/>
                </a:lnTo>
                <a:lnTo>
                  <a:pt x="2968" y="1199"/>
                </a:lnTo>
                <a:lnTo>
                  <a:pt x="2913" y="1185"/>
                </a:lnTo>
                <a:lnTo>
                  <a:pt x="2858" y="1171"/>
                </a:lnTo>
                <a:lnTo>
                  <a:pt x="2801" y="1161"/>
                </a:lnTo>
                <a:lnTo>
                  <a:pt x="2573" y="0"/>
                </a:lnTo>
                <a:lnTo>
                  <a:pt x="2345" y="1161"/>
                </a:lnTo>
                <a:lnTo>
                  <a:pt x="2315" y="1166"/>
                </a:lnTo>
                <a:lnTo>
                  <a:pt x="2284" y="1172"/>
                </a:lnTo>
                <a:lnTo>
                  <a:pt x="2255" y="1180"/>
                </a:lnTo>
                <a:lnTo>
                  <a:pt x="2224" y="1187"/>
                </a:lnTo>
                <a:lnTo>
                  <a:pt x="2194" y="1194"/>
                </a:lnTo>
                <a:lnTo>
                  <a:pt x="2165" y="1203"/>
                </a:lnTo>
                <a:lnTo>
                  <a:pt x="2135" y="1212"/>
                </a:lnTo>
                <a:lnTo>
                  <a:pt x="2107" y="1221"/>
                </a:lnTo>
                <a:lnTo>
                  <a:pt x="2078" y="1232"/>
                </a:lnTo>
                <a:lnTo>
                  <a:pt x="2050" y="1243"/>
                </a:lnTo>
                <a:lnTo>
                  <a:pt x="2021" y="1254"/>
                </a:lnTo>
                <a:lnTo>
                  <a:pt x="1994" y="1266"/>
                </a:lnTo>
                <a:lnTo>
                  <a:pt x="1966" y="1278"/>
                </a:lnTo>
                <a:lnTo>
                  <a:pt x="1939" y="1292"/>
                </a:lnTo>
                <a:lnTo>
                  <a:pt x="1912" y="1305"/>
                </a:lnTo>
                <a:lnTo>
                  <a:pt x="1886" y="1319"/>
                </a:lnTo>
                <a:lnTo>
                  <a:pt x="158" y="157"/>
                </a:lnTo>
                <a:lnTo>
                  <a:pt x="1320" y="1885"/>
                </a:lnTo>
                <a:lnTo>
                  <a:pt x="1306" y="1912"/>
                </a:lnTo>
                <a:lnTo>
                  <a:pt x="1292" y="1938"/>
                </a:lnTo>
                <a:lnTo>
                  <a:pt x="1279" y="1966"/>
                </a:lnTo>
                <a:lnTo>
                  <a:pt x="1266" y="1993"/>
                </a:lnTo>
                <a:lnTo>
                  <a:pt x="1254" y="2021"/>
                </a:lnTo>
                <a:lnTo>
                  <a:pt x="1243" y="2049"/>
                </a:lnTo>
                <a:lnTo>
                  <a:pt x="1232" y="2077"/>
                </a:lnTo>
                <a:lnTo>
                  <a:pt x="1222" y="2106"/>
                </a:lnTo>
                <a:lnTo>
                  <a:pt x="1212" y="2135"/>
                </a:lnTo>
                <a:lnTo>
                  <a:pt x="1203" y="2165"/>
                </a:lnTo>
                <a:lnTo>
                  <a:pt x="1195" y="2194"/>
                </a:lnTo>
                <a:lnTo>
                  <a:pt x="1187" y="2224"/>
                </a:lnTo>
                <a:lnTo>
                  <a:pt x="1180" y="2253"/>
                </a:lnTo>
                <a:lnTo>
                  <a:pt x="1174" y="2284"/>
                </a:lnTo>
                <a:lnTo>
                  <a:pt x="1168" y="2314"/>
                </a:lnTo>
                <a:lnTo>
                  <a:pt x="1162" y="2345"/>
                </a:lnTo>
                <a:lnTo>
                  <a:pt x="0" y="2572"/>
                </a:lnTo>
                <a:lnTo>
                  <a:pt x="1162" y="2800"/>
                </a:lnTo>
                <a:lnTo>
                  <a:pt x="1173" y="2856"/>
                </a:lnTo>
                <a:lnTo>
                  <a:pt x="1185" y="2912"/>
                </a:lnTo>
                <a:lnTo>
                  <a:pt x="1199" y="2967"/>
                </a:lnTo>
                <a:lnTo>
                  <a:pt x="1216" y="3021"/>
                </a:lnTo>
                <a:lnTo>
                  <a:pt x="1235" y="3074"/>
                </a:lnTo>
                <a:lnTo>
                  <a:pt x="1255" y="3126"/>
                </a:lnTo>
                <a:lnTo>
                  <a:pt x="1278" y="3177"/>
                </a:lnTo>
                <a:lnTo>
                  <a:pt x="1303" y="3227"/>
                </a:lnTo>
                <a:lnTo>
                  <a:pt x="1330" y="3276"/>
                </a:lnTo>
                <a:lnTo>
                  <a:pt x="1357" y="3324"/>
                </a:lnTo>
                <a:lnTo>
                  <a:pt x="1388" y="3371"/>
                </a:lnTo>
                <a:lnTo>
                  <a:pt x="1419" y="3415"/>
                </a:lnTo>
                <a:lnTo>
                  <a:pt x="1453" y="3459"/>
                </a:lnTo>
                <a:lnTo>
                  <a:pt x="1487" y="3502"/>
                </a:lnTo>
                <a:lnTo>
                  <a:pt x="1524" y="3543"/>
                </a:lnTo>
                <a:lnTo>
                  <a:pt x="1563" y="3582"/>
                </a:lnTo>
                <a:lnTo>
                  <a:pt x="1603" y="3621"/>
                </a:lnTo>
                <a:lnTo>
                  <a:pt x="1643" y="3658"/>
                </a:lnTo>
                <a:lnTo>
                  <a:pt x="1686" y="3692"/>
                </a:lnTo>
                <a:lnTo>
                  <a:pt x="1730" y="3726"/>
                </a:lnTo>
                <a:lnTo>
                  <a:pt x="1775" y="3758"/>
                </a:lnTo>
                <a:lnTo>
                  <a:pt x="1822" y="3788"/>
                </a:lnTo>
                <a:lnTo>
                  <a:pt x="1869" y="3816"/>
                </a:lnTo>
                <a:lnTo>
                  <a:pt x="1918" y="3842"/>
                </a:lnTo>
                <a:lnTo>
                  <a:pt x="1968" y="3868"/>
                </a:lnTo>
                <a:lnTo>
                  <a:pt x="2019" y="3890"/>
                </a:lnTo>
                <a:lnTo>
                  <a:pt x="2071" y="3910"/>
                </a:lnTo>
                <a:lnTo>
                  <a:pt x="2124" y="3930"/>
                </a:lnTo>
                <a:lnTo>
                  <a:pt x="2178" y="3946"/>
                </a:lnTo>
                <a:lnTo>
                  <a:pt x="2233" y="3960"/>
                </a:lnTo>
                <a:lnTo>
                  <a:pt x="2289" y="3973"/>
                </a:lnTo>
                <a:lnTo>
                  <a:pt x="2345" y="3983"/>
                </a:lnTo>
                <a:lnTo>
                  <a:pt x="2573" y="5145"/>
                </a:lnTo>
                <a:lnTo>
                  <a:pt x="2801" y="3983"/>
                </a:lnTo>
                <a:lnTo>
                  <a:pt x="2831" y="3978"/>
                </a:lnTo>
                <a:lnTo>
                  <a:pt x="2862" y="3972"/>
                </a:lnTo>
                <a:lnTo>
                  <a:pt x="2892" y="3965"/>
                </a:lnTo>
                <a:lnTo>
                  <a:pt x="2922" y="3958"/>
                </a:lnTo>
                <a:lnTo>
                  <a:pt x="2951" y="3950"/>
                </a:lnTo>
                <a:lnTo>
                  <a:pt x="2981" y="3942"/>
                </a:lnTo>
                <a:lnTo>
                  <a:pt x="3010" y="3933"/>
                </a:lnTo>
                <a:lnTo>
                  <a:pt x="3039" y="3924"/>
                </a:lnTo>
                <a:lnTo>
                  <a:pt x="3068" y="3913"/>
                </a:lnTo>
                <a:lnTo>
                  <a:pt x="3097" y="3902"/>
                </a:lnTo>
                <a:lnTo>
                  <a:pt x="3124" y="3891"/>
                </a:lnTo>
                <a:lnTo>
                  <a:pt x="3152" y="3879"/>
                </a:lnTo>
                <a:lnTo>
                  <a:pt x="3180" y="3867"/>
                </a:lnTo>
                <a:lnTo>
                  <a:pt x="3207" y="3853"/>
                </a:lnTo>
                <a:lnTo>
                  <a:pt x="3233" y="3839"/>
                </a:lnTo>
                <a:lnTo>
                  <a:pt x="3260" y="3826"/>
                </a:lnTo>
                <a:lnTo>
                  <a:pt x="4989" y="4987"/>
                </a:lnTo>
                <a:close/>
                <a:moveTo>
                  <a:pt x="2573" y="1416"/>
                </a:moveTo>
                <a:lnTo>
                  <a:pt x="2573" y="1416"/>
                </a:lnTo>
                <a:lnTo>
                  <a:pt x="2603" y="1416"/>
                </a:lnTo>
                <a:lnTo>
                  <a:pt x="2632" y="1417"/>
                </a:lnTo>
                <a:lnTo>
                  <a:pt x="2662" y="1419"/>
                </a:lnTo>
                <a:lnTo>
                  <a:pt x="2692" y="1422"/>
                </a:lnTo>
                <a:lnTo>
                  <a:pt x="2720" y="1425"/>
                </a:lnTo>
                <a:lnTo>
                  <a:pt x="2750" y="1429"/>
                </a:lnTo>
                <a:lnTo>
                  <a:pt x="2778" y="1433"/>
                </a:lnTo>
                <a:lnTo>
                  <a:pt x="2806" y="1439"/>
                </a:lnTo>
                <a:lnTo>
                  <a:pt x="2834" y="1445"/>
                </a:lnTo>
                <a:lnTo>
                  <a:pt x="2862" y="1452"/>
                </a:lnTo>
                <a:lnTo>
                  <a:pt x="2889" y="1460"/>
                </a:lnTo>
                <a:lnTo>
                  <a:pt x="2917" y="1468"/>
                </a:lnTo>
                <a:lnTo>
                  <a:pt x="2944" y="1476"/>
                </a:lnTo>
                <a:lnTo>
                  <a:pt x="2971" y="1486"/>
                </a:lnTo>
                <a:lnTo>
                  <a:pt x="2997" y="1496"/>
                </a:lnTo>
                <a:lnTo>
                  <a:pt x="3023" y="1507"/>
                </a:lnTo>
                <a:lnTo>
                  <a:pt x="3049" y="1518"/>
                </a:lnTo>
                <a:lnTo>
                  <a:pt x="3075" y="1530"/>
                </a:lnTo>
                <a:lnTo>
                  <a:pt x="3099" y="1542"/>
                </a:lnTo>
                <a:lnTo>
                  <a:pt x="3124" y="1555"/>
                </a:lnTo>
                <a:lnTo>
                  <a:pt x="3149" y="1569"/>
                </a:lnTo>
                <a:lnTo>
                  <a:pt x="3172" y="1583"/>
                </a:lnTo>
                <a:lnTo>
                  <a:pt x="3196" y="1598"/>
                </a:lnTo>
                <a:lnTo>
                  <a:pt x="3219" y="1613"/>
                </a:lnTo>
                <a:lnTo>
                  <a:pt x="3243" y="1629"/>
                </a:lnTo>
                <a:lnTo>
                  <a:pt x="3265" y="1646"/>
                </a:lnTo>
                <a:lnTo>
                  <a:pt x="3287" y="1662"/>
                </a:lnTo>
                <a:lnTo>
                  <a:pt x="3309" y="1680"/>
                </a:lnTo>
                <a:lnTo>
                  <a:pt x="3330" y="1698"/>
                </a:lnTo>
                <a:lnTo>
                  <a:pt x="3351" y="1716"/>
                </a:lnTo>
                <a:lnTo>
                  <a:pt x="3371" y="1736"/>
                </a:lnTo>
                <a:lnTo>
                  <a:pt x="3390" y="1755"/>
                </a:lnTo>
                <a:lnTo>
                  <a:pt x="3410" y="1774"/>
                </a:lnTo>
                <a:lnTo>
                  <a:pt x="3429" y="1795"/>
                </a:lnTo>
                <a:lnTo>
                  <a:pt x="3447" y="1816"/>
                </a:lnTo>
                <a:lnTo>
                  <a:pt x="3466" y="1837"/>
                </a:lnTo>
                <a:lnTo>
                  <a:pt x="3483" y="1859"/>
                </a:lnTo>
                <a:lnTo>
                  <a:pt x="3500" y="1880"/>
                </a:lnTo>
                <a:lnTo>
                  <a:pt x="3517" y="1903"/>
                </a:lnTo>
                <a:lnTo>
                  <a:pt x="3532" y="1926"/>
                </a:lnTo>
                <a:lnTo>
                  <a:pt x="3547" y="1950"/>
                </a:lnTo>
                <a:lnTo>
                  <a:pt x="3563" y="1973"/>
                </a:lnTo>
                <a:lnTo>
                  <a:pt x="3577" y="1996"/>
                </a:lnTo>
                <a:lnTo>
                  <a:pt x="3590" y="2021"/>
                </a:lnTo>
                <a:lnTo>
                  <a:pt x="3603" y="2046"/>
                </a:lnTo>
                <a:lnTo>
                  <a:pt x="3616" y="2071"/>
                </a:lnTo>
                <a:lnTo>
                  <a:pt x="3628" y="2096"/>
                </a:lnTo>
                <a:lnTo>
                  <a:pt x="3639" y="2123"/>
                </a:lnTo>
                <a:lnTo>
                  <a:pt x="3650" y="2148"/>
                </a:lnTo>
                <a:lnTo>
                  <a:pt x="3659" y="2175"/>
                </a:lnTo>
                <a:lnTo>
                  <a:pt x="3669" y="2201"/>
                </a:lnTo>
                <a:lnTo>
                  <a:pt x="3678" y="2229"/>
                </a:lnTo>
                <a:lnTo>
                  <a:pt x="3686" y="2256"/>
                </a:lnTo>
                <a:lnTo>
                  <a:pt x="3694" y="2284"/>
                </a:lnTo>
                <a:lnTo>
                  <a:pt x="3700" y="2311"/>
                </a:lnTo>
                <a:lnTo>
                  <a:pt x="3706" y="2340"/>
                </a:lnTo>
                <a:lnTo>
                  <a:pt x="3712" y="2368"/>
                </a:lnTo>
                <a:lnTo>
                  <a:pt x="3716" y="2397"/>
                </a:lnTo>
                <a:lnTo>
                  <a:pt x="3720" y="2425"/>
                </a:lnTo>
                <a:lnTo>
                  <a:pt x="3725" y="2454"/>
                </a:lnTo>
                <a:lnTo>
                  <a:pt x="3727" y="2483"/>
                </a:lnTo>
                <a:lnTo>
                  <a:pt x="3729" y="2513"/>
                </a:lnTo>
                <a:lnTo>
                  <a:pt x="3730" y="2542"/>
                </a:lnTo>
                <a:lnTo>
                  <a:pt x="3730" y="2572"/>
                </a:lnTo>
                <a:lnTo>
                  <a:pt x="3730" y="2600"/>
                </a:lnTo>
                <a:lnTo>
                  <a:pt x="3729" y="2628"/>
                </a:lnTo>
                <a:lnTo>
                  <a:pt x="3727" y="2655"/>
                </a:lnTo>
                <a:lnTo>
                  <a:pt x="3725" y="2683"/>
                </a:lnTo>
                <a:lnTo>
                  <a:pt x="3721" y="2711"/>
                </a:lnTo>
                <a:lnTo>
                  <a:pt x="3718" y="2738"/>
                </a:lnTo>
                <a:lnTo>
                  <a:pt x="3714" y="2764"/>
                </a:lnTo>
                <a:lnTo>
                  <a:pt x="3709" y="2791"/>
                </a:lnTo>
                <a:lnTo>
                  <a:pt x="3704" y="2817"/>
                </a:lnTo>
                <a:lnTo>
                  <a:pt x="3698" y="2844"/>
                </a:lnTo>
                <a:lnTo>
                  <a:pt x="3691" y="2870"/>
                </a:lnTo>
                <a:lnTo>
                  <a:pt x="3684" y="2896"/>
                </a:lnTo>
                <a:lnTo>
                  <a:pt x="3676" y="2921"/>
                </a:lnTo>
                <a:lnTo>
                  <a:pt x="3667" y="2947"/>
                </a:lnTo>
                <a:lnTo>
                  <a:pt x="3649" y="2997"/>
                </a:lnTo>
                <a:lnTo>
                  <a:pt x="3159" y="2268"/>
                </a:lnTo>
                <a:lnTo>
                  <a:pt x="2878" y="1986"/>
                </a:lnTo>
                <a:lnTo>
                  <a:pt x="2149" y="1496"/>
                </a:lnTo>
                <a:lnTo>
                  <a:pt x="2198" y="1478"/>
                </a:lnTo>
                <a:lnTo>
                  <a:pt x="2224" y="1470"/>
                </a:lnTo>
                <a:lnTo>
                  <a:pt x="2249" y="1462"/>
                </a:lnTo>
                <a:lnTo>
                  <a:pt x="2276" y="1455"/>
                </a:lnTo>
                <a:lnTo>
                  <a:pt x="2301" y="1448"/>
                </a:lnTo>
                <a:lnTo>
                  <a:pt x="2328" y="1442"/>
                </a:lnTo>
                <a:lnTo>
                  <a:pt x="2354" y="1436"/>
                </a:lnTo>
                <a:lnTo>
                  <a:pt x="2381" y="1431"/>
                </a:lnTo>
                <a:lnTo>
                  <a:pt x="2407" y="1427"/>
                </a:lnTo>
                <a:lnTo>
                  <a:pt x="2435" y="1424"/>
                </a:lnTo>
                <a:lnTo>
                  <a:pt x="2462" y="1421"/>
                </a:lnTo>
                <a:lnTo>
                  <a:pt x="2490" y="1419"/>
                </a:lnTo>
                <a:lnTo>
                  <a:pt x="2517" y="1417"/>
                </a:lnTo>
                <a:lnTo>
                  <a:pt x="2545" y="1416"/>
                </a:lnTo>
                <a:lnTo>
                  <a:pt x="2573" y="1416"/>
                </a:lnTo>
                <a:close/>
                <a:moveTo>
                  <a:pt x="2797" y="2572"/>
                </a:moveTo>
                <a:lnTo>
                  <a:pt x="2797" y="2572"/>
                </a:lnTo>
                <a:lnTo>
                  <a:pt x="2796" y="2595"/>
                </a:lnTo>
                <a:lnTo>
                  <a:pt x="2792" y="2618"/>
                </a:lnTo>
                <a:lnTo>
                  <a:pt x="2787" y="2639"/>
                </a:lnTo>
                <a:lnTo>
                  <a:pt x="2780" y="2660"/>
                </a:lnTo>
                <a:lnTo>
                  <a:pt x="2770" y="2679"/>
                </a:lnTo>
                <a:lnTo>
                  <a:pt x="2759" y="2698"/>
                </a:lnTo>
                <a:lnTo>
                  <a:pt x="2747" y="2715"/>
                </a:lnTo>
                <a:lnTo>
                  <a:pt x="2731" y="2731"/>
                </a:lnTo>
                <a:lnTo>
                  <a:pt x="2716" y="2745"/>
                </a:lnTo>
                <a:lnTo>
                  <a:pt x="2699" y="2758"/>
                </a:lnTo>
                <a:lnTo>
                  <a:pt x="2680" y="2770"/>
                </a:lnTo>
                <a:lnTo>
                  <a:pt x="2660" y="2779"/>
                </a:lnTo>
                <a:lnTo>
                  <a:pt x="2640" y="2787"/>
                </a:lnTo>
                <a:lnTo>
                  <a:pt x="2618" y="2792"/>
                </a:lnTo>
                <a:lnTo>
                  <a:pt x="2596" y="2795"/>
                </a:lnTo>
                <a:lnTo>
                  <a:pt x="2573" y="2797"/>
                </a:lnTo>
                <a:lnTo>
                  <a:pt x="2550" y="2795"/>
                </a:lnTo>
                <a:lnTo>
                  <a:pt x="2528" y="2792"/>
                </a:lnTo>
                <a:lnTo>
                  <a:pt x="2506" y="2787"/>
                </a:lnTo>
                <a:lnTo>
                  <a:pt x="2486" y="2779"/>
                </a:lnTo>
                <a:lnTo>
                  <a:pt x="2466" y="2770"/>
                </a:lnTo>
                <a:lnTo>
                  <a:pt x="2448" y="2758"/>
                </a:lnTo>
                <a:lnTo>
                  <a:pt x="2431" y="2745"/>
                </a:lnTo>
                <a:lnTo>
                  <a:pt x="2414" y="2731"/>
                </a:lnTo>
                <a:lnTo>
                  <a:pt x="2400" y="2715"/>
                </a:lnTo>
                <a:lnTo>
                  <a:pt x="2387" y="2698"/>
                </a:lnTo>
                <a:lnTo>
                  <a:pt x="2376" y="2679"/>
                </a:lnTo>
                <a:lnTo>
                  <a:pt x="2367" y="2660"/>
                </a:lnTo>
                <a:lnTo>
                  <a:pt x="2358" y="2639"/>
                </a:lnTo>
                <a:lnTo>
                  <a:pt x="2353" y="2618"/>
                </a:lnTo>
                <a:lnTo>
                  <a:pt x="2350" y="2595"/>
                </a:lnTo>
                <a:lnTo>
                  <a:pt x="2348" y="2572"/>
                </a:lnTo>
                <a:lnTo>
                  <a:pt x="2350" y="2550"/>
                </a:lnTo>
                <a:lnTo>
                  <a:pt x="2353" y="2527"/>
                </a:lnTo>
                <a:lnTo>
                  <a:pt x="2358" y="2506"/>
                </a:lnTo>
                <a:lnTo>
                  <a:pt x="2367" y="2485"/>
                </a:lnTo>
                <a:lnTo>
                  <a:pt x="2376" y="2465"/>
                </a:lnTo>
                <a:lnTo>
                  <a:pt x="2387" y="2447"/>
                </a:lnTo>
                <a:lnTo>
                  <a:pt x="2400" y="2429"/>
                </a:lnTo>
                <a:lnTo>
                  <a:pt x="2414" y="2414"/>
                </a:lnTo>
                <a:lnTo>
                  <a:pt x="2431" y="2399"/>
                </a:lnTo>
                <a:lnTo>
                  <a:pt x="2448" y="2387"/>
                </a:lnTo>
                <a:lnTo>
                  <a:pt x="2466" y="2375"/>
                </a:lnTo>
                <a:lnTo>
                  <a:pt x="2486" y="2365"/>
                </a:lnTo>
                <a:lnTo>
                  <a:pt x="2506" y="2358"/>
                </a:lnTo>
                <a:lnTo>
                  <a:pt x="2528" y="2353"/>
                </a:lnTo>
                <a:lnTo>
                  <a:pt x="2550" y="2349"/>
                </a:lnTo>
                <a:lnTo>
                  <a:pt x="2573" y="2348"/>
                </a:lnTo>
                <a:lnTo>
                  <a:pt x="2596" y="2349"/>
                </a:lnTo>
                <a:lnTo>
                  <a:pt x="2618" y="2353"/>
                </a:lnTo>
                <a:lnTo>
                  <a:pt x="2640" y="2358"/>
                </a:lnTo>
                <a:lnTo>
                  <a:pt x="2660" y="2365"/>
                </a:lnTo>
                <a:lnTo>
                  <a:pt x="2680" y="2375"/>
                </a:lnTo>
                <a:lnTo>
                  <a:pt x="2699" y="2387"/>
                </a:lnTo>
                <a:lnTo>
                  <a:pt x="2716" y="2399"/>
                </a:lnTo>
                <a:lnTo>
                  <a:pt x="2731" y="2414"/>
                </a:lnTo>
                <a:lnTo>
                  <a:pt x="2747" y="2429"/>
                </a:lnTo>
                <a:lnTo>
                  <a:pt x="2759" y="2447"/>
                </a:lnTo>
                <a:lnTo>
                  <a:pt x="2770" y="2465"/>
                </a:lnTo>
                <a:lnTo>
                  <a:pt x="2780" y="2485"/>
                </a:lnTo>
                <a:lnTo>
                  <a:pt x="2787" y="2506"/>
                </a:lnTo>
                <a:lnTo>
                  <a:pt x="2792" y="2527"/>
                </a:lnTo>
                <a:lnTo>
                  <a:pt x="2796" y="2550"/>
                </a:lnTo>
                <a:lnTo>
                  <a:pt x="2797" y="2572"/>
                </a:lnTo>
                <a:close/>
                <a:moveTo>
                  <a:pt x="2573" y="3729"/>
                </a:moveTo>
                <a:lnTo>
                  <a:pt x="2573" y="3729"/>
                </a:lnTo>
                <a:lnTo>
                  <a:pt x="2544" y="3729"/>
                </a:lnTo>
                <a:lnTo>
                  <a:pt x="2513" y="3728"/>
                </a:lnTo>
                <a:lnTo>
                  <a:pt x="2485" y="3726"/>
                </a:lnTo>
                <a:lnTo>
                  <a:pt x="2455" y="3723"/>
                </a:lnTo>
                <a:lnTo>
                  <a:pt x="2426" y="3720"/>
                </a:lnTo>
                <a:lnTo>
                  <a:pt x="2397" y="3716"/>
                </a:lnTo>
                <a:lnTo>
                  <a:pt x="2369" y="3711"/>
                </a:lnTo>
                <a:lnTo>
                  <a:pt x="2340" y="3706"/>
                </a:lnTo>
                <a:lnTo>
                  <a:pt x="2313" y="3700"/>
                </a:lnTo>
                <a:lnTo>
                  <a:pt x="2284" y="3692"/>
                </a:lnTo>
                <a:lnTo>
                  <a:pt x="2257" y="3685"/>
                </a:lnTo>
                <a:lnTo>
                  <a:pt x="2229" y="3677"/>
                </a:lnTo>
                <a:lnTo>
                  <a:pt x="2203" y="3668"/>
                </a:lnTo>
                <a:lnTo>
                  <a:pt x="2176" y="3659"/>
                </a:lnTo>
                <a:lnTo>
                  <a:pt x="2150" y="3649"/>
                </a:lnTo>
                <a:lnTo>
                  <a:pt x="2123" y="3638"/>
                </a:lnTo>
                <a:lnTo>
                  <a:pt x="2098" y="3627"/>
                </a:lnTo>
                <a:lnTo>
                  <a:pt x="2072" y="3615"/>
                </a:lnTo>
                <a:lnTo>
                  <a:pt x="2047" y="3603"/>
                </a:lnTo>
                <a:lnTo>
                  <a:pt x="2022" y="3590"/>
                </a:lnTo>
                <a:lnTo>
                  <a:pt x="1998" y="3575"/>
                </a:lnTo>
                <a:lnTo>
                  <a:pt x="1973" y="3561"/>
                </a:lnTo>
                <a:lnTo>
                  <a:pt x="1950" y="3547"/>
                </a:lnTo>
                <a:lnTo>
                  <a:pt x="1926" y="3531"/>
                </a:lnTo>
                <a:lnTo>
                  <a:pt x="1904" y="3515"/>
                </a:lnTo>
                <a:lnTo>
                  <a:pt x="1882" y="3499"/>
                </a:lnTo>
                <a:lnTo>
                  <a:pt x="1859" y="3482"/>
                </a:lnTo>
                <a:lnTo>
                  <a:pt x="1838" y="3464"/>
                </a:lnTo>
                <a:lnTo>
                  <a:pt x="1816" y="3447"/>
                </a:lnTo>
                <a:lnTo>
                  <a:pt x="1796" y="3429"/>
                </a:lnTo>
                <a:lnTo>
                  <a:pt x="1776" y="3409"/>
                </a:lnTo>
                <a:lnTo>
                  <a:pt x="1755" y="3390"/>
                </a:lnTo>
                <a:lnTo>
                  <a:pt x="1736" y="3370"/>
                </a:lnTo>
                <a:lnTo>
                  <a:pt x="1717" y="3350"/>
                </a:lnTo>
                <a:lnTo>
                  <a:pt x="1698" y="3329"/>
                </a:lnTo>
                <a:lnTo>
                  <a:pt x="1681" y="3307"/>
                </a:lnTo>
                <a:lnTo>
                  <a:pt x="1664" y="3286"/>
                </a:lnTo>
                <a:lnTo>
                  <a:pt x="1646" y="3264"/>
                </a:lnTo>
                <a:lnTo>
                  <a:pt x="1630" y="3241"/>
                </a:lnTo>
                <a:lnTo>
                  <a:pt x="1614" y="3219"/>
                </a:lnTo>
                <a:lnTo>
                  <a:pt x="1598" y="3195"/>
                </a:lnTo>
                <a:lnTo>
                  <a:pt x="1584" y="3172"/>
                </a:lnTo>
                <a:lnTo>
                  <a:pt x="1570" y="3147"/>
                </a:lnTo>
                <a:lnTo>
                  <a:pt x="1556" y="3123"/>
                </a:lnTo>
                <a:lnTo>
                  <a:pt x="1543" y="3099"/>
                </a:lnTo>
                <a:lnTo>
                  <a:pt x="1530" y="3073"/>
                </a:lnTo>
                <a:lnTo>
                  <a:pt x="1519" y="3048"/>
                </a:lnTo>
                <a:lnTo>
                  <a:pt x="1507" y="3022"/>
                </a:lnTo>
                <a:lnTo>
                  <a:pt x="1497" y="2996"/>
                </a:lnTo>
                <a:lnTo>
                  <a:pt x="1486" y="2969"/>
                </a:lnTo>
                <a:lnTo>
                  <a:pt x="1477" y="2943"/>
                </a:lnTo>
                <a:lnTo>
                  <a:pt x="1468" y="2916"/>
                </a:lnTo>
                <a:lnTo>
                  <a:pt x="1460" y="2889"/>
                </a:lnTo>
                <a:lnTo>
                  <a:pt x="1453" y="2861"/>
                </a:lnTo>
                <a:lnTo>
                  <a:pt x="1446" y="2833"/>
                </a:lnTo>
                <a:lnTo>
                  <a:pt x="1440" y="2805"/>
                </a:lnTo>
                <a:lnTo>
                  <a:pt x="1434" y="2777"/>
                </a:lnTo>
                <a:lnTo>
                  <a:pt x="1429" y="2748"/>
                </a:lnTo>
                <a:lnTo>
                  <a:pt x="1425" y="2720"/>
                </a:lnTo>
                <a:lnTo>
                  <a:pt x="1422" y="2690"/>
                </a:lnTo>
                <a:lnTo>
                  <a:pt x="1419" y="2662"/>
                </a:lnTo>
                <a:lnTo>
                  <a:pt x="1418" y="2632"/>
                </a:lnTo>
                <a:lnTo>
                  <a:pt x="1416" y="2603"/>
                </a:lnTo>
                <a:lnTo>
                  <a:pt x="1416" y="2572"/>
                </a:lnTo>
                <a:lnTo>
                  <a:pt x="1416" y="2544"/>
                </a:lnTo>
                <a:lnTo>
                  <a:pt x="1417" y="2517"/>
                </a:lnTo>
                <a:lnTo>
                  <a:pt x="1419" y="2488"/>
                </a:lnTo>
                <a:lnTo>
                  <a:pt x="1421" y="2461"/>
                </a:lnTo>
                <a:lnTo>
                  <a:pt x="1424" y="2434"/>
                </a:lnTo>
                <a:lnTo>
                  <a:pt x="1428" y="2407"/>
                </a:lnTo>
                <a:lnTo>
                  <a:pt x="1432" y="2380"/>
                </a:lnTo>
                <a:lnTo>
                  <a:pt x="1438" y="2354"/>
                </a:lnTo>
                <a:lnTo>
                  <a:pt x="1443" y="2328"/>
                </a:lnTo>
                <a:lnTo>
                  <a:pt x="1449" y="2301"/>
                </a:lnTo>
                <a:lnTo>
                  <a:pt x="1455" y="2275"/>
                </a:lnTo>
                <a:lnTo>
                  <a:pt x="1462" y="2249"/>
                </a:lnTo>
                <a:lnTo>
                  <a:pt x="1470" y="2224"/>
                </a:lnTo>
                <a:lnTo>
                  <a:pt x="1478" y="2198"/>
                </a:lnTo>
                <a:lnTo>
                  <a:pt x="1497" y="2148"/>
                </a:lnTo>
                <a:lnTo>
                  <a:pt x="1987" y="2877"/>
                </a:lnTo>
                <a:lnTo>
                  <a:pt x="2269" y="3159"/>
                </a:lnTo>
                <a:lnTo>
                  <a:pt x="2997" y="3649"/>
                </a:lnTo>
                <a:lnTo>
                  <a:pt x="2947" y="3667"/>
                </a:lnTo>
                <a:lnTo>
                  <a:pt x="2922" y="3675"/>
                </a:lnTo>
                <a:lnTo>
                  <a:pt x="2896" y="3683"/>
                </a:lnTo>
                <a:lnTo>
                  <a:pt x="2871" y="3690"/>
                </a:lnTo>
                <a:lnTo>
                  <a:pt x="2844" y="3696"/>
                </a:lnTo>
                <a:lnTo>
                  <a:pt x="2819" y="3703"/>
                </a:lnTo>
                <a:lnTo>
                  <a:pt x="2792" y="3708"/>
                </a:lnTo>
                <a:lnTo>
                  <a:pt x="2765" y="3713"/>
                </a:lnTo>
                <a:lnTo>
                  <a:pt x="2738" y="3717"/>
                </a:lnTo>
                <a:lnTo>
                  <a:pt x="2711" y="3721"/>
                </a:lnTo>
                <a:lnTo>
                  <a:pt x="2684" y="3724"/>
                </a:lnTo>
                <a:lnTo>
                  <a:pt x="2657" y="3726"/>
                </a:lnTo>
                <a:lnTo>
                  <a:pt x="2629" y="3728"/>
                </a:lnTo>
                <a:lnTo>
                  <a:pt x="2601" y="3729"/>
                </a:lnTo>
                <a:lnTo>
                  <a:pt x="2573" y="372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KSO_Shape"/>
          <p:cNvSpPr/>
          <p:nvPr/>
        </p:nvSpPr>
        <p:spPr bwMode="auto">
          <a:xfrm>
            <a:off x="2334039" y="2972694"/>
            <a:ext cx="395909" cy="395909"/>
          </a:xfrm>
          <a:custGeom>
            <a:avLst/>
            <a:gdLst/>
            <a:ahLst/>
            <a:cxnLst/>
            <a:rect l="0" t="0" r="r" b="b"/>
            <a:pathLst>
              <a:path w="14245316" h="14255088">
                <a:moveTo>
                  <a:pt x="7593642" y="12119807"/>
                </a:moveTo>
                <a:lnTo>
                  <a:pt x="7662036" y="12774427"/>
                </a:lnTo>
                <a:lnTo>
                  <a:pt x="7564332" y="12784197"/>
                </a:lnTo>
                <a:lnTo>
                  <a:pt x="7505708" y="12129577"/>
                </a:lnTo>
                <a:lnTo>
                  <a:pt x="7593642" y="12119807"/>
                </a:lnTo>
                <a:close/>
                <a:moveTo>
                  <a:pt x="6626368" y="12119807"/>
                </a:moveTo>
                <a:lnTo>
                  <a:pt x="6714302" y="12129577"/>
                </a:lnTo>
                <a:lnTo>
                  <a:pt x="6665448" y="12784197"/>
                </a:lnTo>
                <a:lnTo>
                  <a:pt x="6567744" y="12774427"/>
                </a:lnTo>
                <a:lnTo>
                  <a:pt x="6626368" y="12119807"/>
                </a:lnTo>
                <a:close/>
                <a:moveTo>
                  <a:pt x="8463212" y="11963479"/>
                </a:moveTo>
                <a:lnTo>
                  <a:pt x="8639080" y="12598559"/>
                </a:lnTo>
                <a:lnTo>
                  <a:pt x="8541376" y="12618100"/>
                </a:lnTo>
                <a:lnTo>
                  <a:pt x="8375278" y="11983020"/>
                </a:lnTo>
                <a:lnTo>
                  <a:pt x="8463212" y="11963479"/>
                </a:lnTo>
                <a:close/>
                <a:moveTo>
                  <a:pt x="5756798" y="11953709"/>
                </a:moveTo>
                <a:lnTo>
                  <a:pt x="5844732" y="11983020"/>
                </a:lnTo>
                <a:lnTo>
                  <a:pt x="5678634" y="12618100"/>
                </a:lnTo>
                <a:lnTo>
                  <a:pt x="5590700" y="12598559"/>
                </a:lnTo>
                <a:lnTo>
                  <a:pt x="5756798" y="11953709"/>
                </a:lnTo>
                <a:close/>
                <a:moveTo>
                  <a:pt x="7085580" y="11728989"/>
                </a:moveTo>
                <a:lnTo>
                  <a:pt x="7173512" y="11728989"/>
                </a:lnTo>
                <a:lnTo>
                  <a:pt x="7173512" y="12803738"/>
                </a:lnTo>
                <a:lnTo>
                  <a:pt x="7085580" y="12803738"/>
                </a:lnTo>
                <a:lnTo>
                  <a:pt x="7085580" y="11728989"/>
                </a:lnTo>
                <a:close/>
                <a:moveTo>
                  <a:pt x="6264860" y="11650825"/>
                </a:moveTo>
                <a:lnTo>
                  <a:pt x="6352796" y="11660595"/>
                </a:lnTo>
                <a:lnTo>
                  <a:pt x="6167156" y="12725575"/>
                </a:lnTo>
                <a:lnTo>
                  <a:pt x="6079222" y="12706034"/>
                </a:lnTo>
                <a:lnTo>
                  <a:pt x="6264860" y="11650825"/>
                </a:lnTo>
                <a:close/>
                <a:moveTo>
                  <a:pt x="4936080" y="11650825"/>
                </a:moveTo>
                <a:lnTo>
                  <a:pt x="5014244" y="11689907"/>
                </a:lnTo>
                <a:lnTo>
                  <a:pt x="4740672" y="12285904"/>
                </a:lnTo>
                <a:lnTo>
                  <a:pt x="4652736" y="12246823"/>
                </a:lnTo>
                <a:lnTo>
                  <a:pt x="4936080" y="11650825"/>
                </a:lnTo>
                <a:close/>
                <a:moveTo>
                  <a:pt x="9303472" y="11641055"/>
                </a:moveTo>
                <a:lnTo>
                  <a:pt x="9596584" y="12237052"/>
                </a:lnTo>
                <a:lnTo>
                  <a:pt x="9508650" y="12276134"/>
                </a:lnTo>
                <a:lnTo>
                  <a:pt x="9225308" y="11680136"/>
                </a:lnTo>
                <a:lnTo>
                  <a:pt x="9303472" y="11641055"/>
                </a:lnTo>
                <a:close/>
                <a:moveTo>
                  <a:pt x="7974690" y="11641055"/>
                </a:moveTo>
                <a:lnTo>
                  <a:pt x="8160328" y="12706034"/>
                </a:lnTo>
                <a:lnTo>
                  <a:pt x="8072394" y="12725575"/>
                </a:lnTo>
                <a:lnTo>
                  <a:pt x="7886756" y="11660595"/>
                </a:lnTo>
                <a:lnTo>
                  <a:pt x="7974690" y="11641055"/>
                </a:lnTo>
                <a:close/>
                <a:moveTo>
                  <a:pt x="5492996" y="11435875"/>
                </a:moveTo>
                <a:lnTo>
                  <a:pt x="5580928" y="11465186"/>
                </a:lnTo>
                <a:lnTo>
                  <a:pt x="5209652" y="12481313"/>
                </a:lnTo>
                <a:lnTo>
                  <a:pt x="5121718" y="12452002"/>
                </a:lnTo>
                <a:lnTo>
                  <a:pt x="5492996" y="11435875"/>
                </a:lnTo>
                <a:close/>
                <a:moveTo>
                  <a:pt x="8756326" y="11426105"/>
                </a:moveTo>
                <a:lnTo>
                  <a:pt x="9127604" y="12442232"/>
                </a:lnTo>
                <a:lnTo>
                  <a:pt x="9039668" y="12471543"/>
                </a:lnTo>
                <a:lnTo>
                  <a:pt x="8668392" y="11455416"/>
                </a:lnTo>
                <a:lnTo>
                  <a:pt x="8756326" y="11426105"/>
                </a:lnTo>
                <a:close/>
                <a:moveTo>
                  <a:pt x="10065566" y="11191614"/>
                </a:moveTo>
                <a:lnTo>
                  <a:pt x="10446612" y="11738759"/>
                </a:lnTo>
                <a:lnTo>
                  <a:pt x="10368450" y="11787611"/>
                </a:lnTo>
                <a:lnTo>
                  <a:pt x="9987402" y="11250237"/>
                </a:lnTo>
                <a:lnTo>
                  <a:pt x="10065566" y="11191614"/>
                </a:lnTo>
                <a:close/>
                <a:moveTo>
                  <a:pt x="4154444" y="11191614"/>
                </a:moveTo>
                <a:lnTo>
                  <a:pt x="4232608" y="11240466"/>
                </a:lnTo>
                <a:lnTo>
                  <a:pt x="3851560" y="11787611"/>
                </a:lnTo>
                <a:lnTo>
                  <a:pt x="3773396" y="11728989"/>
                </a:lnTo>
                <a:lnTo>
                  <a:pt x="4154444" y="11191614"/>
                </a:lnTo>
                <a:close/>
                <a:moveTo>
                  <a:pt x="4760212" y="11084139"/>
                </a:moveTo>
                <a:lnTo>
                  <a:pt x="4838376" y="11132991"/>
                </a:lnTo>
                <a:lnTo>
                  <a:pt x="4301000" y="12070954"/>
                </a:lnTo>
                <a:lnTo>
                  <a:pt x="4222836" y="12022102"/>
                </a:lnTo>
                <a:lnTo>
                  <a:pt x="4760212" y="11084139"/>
                </a:lnTo>
                <a:close/>
                <a:moveTo>
                  <a:pt x="9489108" y="11074368"/>
                </a:moveTo>
                <a:lnTo>
                  <a:pt x="10026484" y="12012332"/>
                </a:lnTo>
                <a:lnTo>
                  <a:pt x="9948320" y="12051414"/>
                </a:lnTo>
                <a:lnTo>
                  <a:pt x="9401176" y="11123221"/>
                </a:lnTo>
                <a:lnTo>
                  <a:pt x="9489108" y="11074368"/>
                </a:lnTo>
                <a:close/>
                <a:moveTo>
                  <a:pt x="10739728" y="10615157"/>
                </a:moveTo>
                <a:lnTo>
                  <a:pt x="11208708" y="11084139"/>
                </a:lnTo>
                <a:lnTo>
                  <a:pt x="11140316" y="11152532"/>
                </a:lnTo>
                <a:lnTo>
                  <a:pt x="10671334" y="10683550"/>
                </a:lnTo>
                <a:lnTo>
                  <a:pt x="10739728" y="10615157"/>
                </a:lnTo>
                <a:close/>
                <a:moveTo>
                  <a:pt x="4095820" y="10615157"/>
                </a:moveTo>
                <a:lnTo>
                  <a:pt x="4164214" y="10673780"/>
                </a:lnTo>
                <a:lnTo>
                  <a:pt x="3470512" y="11504268"/>
                </a:lnTo>
                <a:lnTo>
                  <a:pt x="3402120" y="11435875"/>
                </a:lnTo>
                <a:lnTo>
                  <a:pt x="4095820" y="10615157"/>
                </a:lnTo>
                <a:close/>
                <a:moveTo>
                  <a:pt x="10133960" y="10605387"/>
                </a:moveTo>
                <a:lnTo>
                  <a:pt x="10827660" y="11435875"/>
                </a:lnTo>
                <a:lnTo>
                  <a:pt x="10759268" y="11494498"/>
                </a:lnTo>
                <a:lnTo>
                  <a:pt x="10065566" y="10664009"/>
                </a:lnTo>
                <a:lnTo>
                  <a:pt x="10133960" y="10605387"/>
                </a:lnTo>
                <a:close/>
                <a:moveTo>
                  <a:pt x="3529136" y="10038701"/>
                </a:moveTo>
                <a:lnTo>
                  <a:pt x="3587758" y="10116864"/>
                </a:lnTo>
                <a:lnTo>
                  <a:pt x="2767040" y="10810566"/>
                </a:lnTo>
                <a:lnTo>
                  <a:pt x="2708416" y="10732403"/>
                </a:lnTo>
                <a:lnTo>
                  <a:pt x="3529136" y="10038701"/>
                </a:lnTo>
                <a:close/>
                <a:moveTo>
                  <a:pt x="10710416" y="10019160"/>
                </a:moveTo>
                <a:lnTo>
                  <a:pt x="11540904" y="10712862"/>
                </a:lnTo>
                <a:lnTo>
                  <a:pt x="11482280" y="10781255"/>
                </a:lnTo>
                <a:lnTo>
                  <a:pt x="10651792" y="10087553"/>
                </a:lnTo>
                <a:lnTo>
                  <a:pt x="10710416" y="10019160"/>
                </a:lnTo>
                <a:close/>
                <a:moveTo>
                  <a:pt x="11296644" y="9940996"/>
                </a:moveTo>
                <a:lnTo>
                  <a:pt x="11843788" y="10312273"/>
                </a:lnTo>
                <a:lnTo>
                  <a:pt x="11785164" y="10390437"/>
                </a:lnTo>
                <a:lnTo>
                  <a:pt x="11238020" y="10009389"/>
                </a:lnTo>
                <a:lnTo>
                  <a:pt x="11296644" y="9940996"/>
                </a:lnTo>
                <a:close/>
                <a:moveTo>
                  <a:pt x="2933136" y="9940996"/>
                </a:moveTo>
                <a:lnTo>
                  <a:pt x="2981990" y="10009389"/>
                </a:lnTo>
                <a:lnTo>
                  <a:pt x="2444616" y="10400207"/>
                </a:lnTo>
                <a:lnTo>
                  <a:pt x="2385992" y="10322044"/>
                </a:lnTo>
                <a:lnTo>
                  <a:pt x="2933136" y="9940996"/>
                </a:lnTo>
                <a:close/>
                <a:moveTo>
                  <a:pt x="3069924" y="9364540"/>
                </a:moveTo>
                <a:lnTo>
                  <a:pt x="3109006" y="9442703"/>
                </a:lnTo>
                <a:lnTo>
                  <a:pt x="2180812" y="9989848"/>
                </a:lnTo>
                <a:lnTo>
                  <a:pt x="2131960" y="9901914"/>
                </a:lnTo>
                <a:lnTo>
                  <a:pt x="3069924" y="9364540"/>
                </a:lnTo>
                <a:close/>
                <a:moveTo>
                  <a:pt x="11159856" y="9354769"/>
                </a:moveTo>
                <a:lnTo>
                  <a:pt x="12097820" y="9892144"/>
                </a:lnTo>
                <a:lnTo>
                  <a:pt x="12048968" y="9980078"/>
                </a:lnTo>
                <a:lnTo>
                  <a:pt x="11120774" y="9432933"/>
                </a:lnTo>
                <a:lnTo>
                  <a:pt x="11159856" y="9354769"/>
                </a:lnTo>
                <a:close/>
                <a:moveTo>
                  <a:pt x="2513008" y="9208213"/>
                </a:moveTo>
                <a:lnTo>
                  <a:pt x="2552090" y="9286376"/>
                </a:lnTo>
                <a:lnTo>
                  <a:pt x="1965864" y="9589260"/>
                </a:lnTo>
                <a:lnTo>
                  <a:pt x="1917012" y="9501326"/>
                </a:lnTo>
                <a:lnTo>
                  <a:pt x="2513008" y="9208213"/>
                </a:lnTo>
                <a:close/>
                <a:moveTo>
                  <a:pt x="11726542" y="9169131"/>
                </a:moveTo>
                <a:lnTo>
                  <a:pt x="12332310" y="9442703"/>
                </a:lnTo>
                <a:lnTo>
                  <a:pt x="12283458" y="9530637"/>
                </a:lnTo>
                <a:lnTo>
                  <a:pt x="11687460" y="9257065"/>
                </a:lnTo>
                <a:lnTo>
                  <a:pt x="11726542" y="9169131"/>
                </a:lnTo>
                <a:close/>
                <a:moveTo>
                  <a:pt x="2737728" y="8641526"/>
                </a:moveTo>
                <a:lnTo>
                  <a:pt x="2767040" y="8719690"/>
                </a:lnTo>
                <a:lnTo>
                  <a:pt x="1750912" y="9100738"/>
                </a:lnTo>
                <a:lnTo>
                  <a:pt x="1721602" y="9003033"/>
                </a:lnTo>
                <a:lnTo>
                  <a:pt x="2737728" y="8641526"/>
                </a:lnTo>
                <a:close/>
                <a:moveTo>
                  <a:pt x="11462740" y="8612215"/>
                </a:moveTo>
                <a:lnTo>
                  <a:pt x="12517948" y="8983492"/>
                </a:lnTo>
                <a:lnTo>
                  <a:pt x="12478868" y="9071426"/>
                </a:lnTo>
                <a:lnTo>
                  <a:pt x="11433428" y="8690379"/>
                </a:lnTo>
                <a:lnTo>
                  <a:pt x="11462740" y="8612215"/>
                </a:lnTo>
                <a:close/>
                <a:moveTo>
                  <a:pt x="2219896" y="8377724"/>
                </a:moveTo>
                <a:lnTo>
                  <a:pt x="2239436" y="8465658"/>
                </a:lnTo>
                <a:lnTo>
                  <a:pt x="1604356" y="8661067"/>
                </a:lnTo>
                <a:lnTo>
                  <a:pt x="1584816" y="8563363"/>
                </a:lnTo>
                <a:lnTo>
                  <a:pt x="2219896" y="8377724"/>
                </a:lnTo>
                <a:close/>
                <a:moveTo>
                  <a:pt x="12019656" y="8319101"/>
                </a:moveTo>
                <a:lnTo>
                  <a:pt x="12664506" y="8485199"/>
                </a:lnTo>
                <a:lnTo>
                  <a:pt x="12644964" y="8573133"/>
                </a:lnTo>
                <a:lnTo>
                  <a:pt x="12000116" y="8407036"/>
                </a:lnTo>
                <a:lnTo>
                  <a:pt x="12019656" y="8319101"/>
                </a:lnTo>
                <a:close/>
                <a:moveTo>
                  <a:pt x="2532548" y="7859890"/>
                </a:moveTo>
                <a:lnTo>
                  <a:pt x="2542320" y="7947824"/>
                </a:lnTo>
                <a:lnTo>
                  <a:pt x="1487112" y="8133463"/>
                </a:lnTo>
                <a:lnTo>
                  <a:pt x="1467570" y="8045529"/>
                </a:lnTo>
                <a:lnTo>
                  <a:pt x="2532548" y="7859890"/>
                </a:lnTo>
                <a:close/>
                <a:moveTo>
                  <a:pt x="11667920" y="7830579"/>
                </a:moveTo>
                <a:lnTo>
                  <a:pt x="12762210" y="8016218"/>
                </a:lnTo>
                <a:lnTo>
                  <a:pt x="12742668" y="8113922"/>
                </a:lnTo>
                <a:lnTo>
                  <a:pt x="11648380" y="7918513"/>
                </a:lnTo>
                <a:lnTo>
                  <a:pt x="11667920" y="7830579"/>
                </a:lnTo>
                <a:close/>
                <a:moveTo>
                  <a:pt x="2063568" y="7488613"/>
                </a:moveTo>
                <a:lnTo>
                  <a:pt x="2073338" y="7586318"/>
                </a:lnTo>
                <a:lnTo>
                  <a:pt x="1408948" y="7654711"/>
                </a:lnTo>
                <a:lnTo>
                  <a:pt x="1408948" y="7566777"/>
                </a:lnTo>
                <a:lnTo>
                  <a:pt x="2063568" y="7488613"/>
                </a:lnTo>
                <a:close/>
                <a:moveTo>
                  <a:pt x="12166212" y="7459302"/>
                </a:moveTo>
                <a:lnTo>
                  <a:pt x="12830604" y="7508154"/>
                </a:lnTo>
                <a:lnTo>
                  <a:pt x="12820832" y="7596088"/>
                </a:lnTo>
                <a:lnTo>
                  <a:pt x="12156442" y="7547236"/>
                </a:lnTo>
                <a:lnTo>
                  <a:pt x="12166212" y="7459302"/>
                </a:lnTo>
                <a:close/>
                <a:moveTo>
                  <a:pt x="1379636" y="7039172"/>
                </a:moveTo>
                <a:lnTo>
                  <a:pt x="2464156" y="7039172"/>
                </a:lnTo>
                <a:lnTo>
                  <a:pt x="2464156" y="7127106"/>
                </a:lnTo>
                <a:lnTo>
                  <a:pt x="1379636" y="7136877"/>
                </a:lnTo>
                <a:lnTo>
                  <a:pt x="1379636" y="7039172"/>
                </a:lnTo>
                <a:close/>
                <a:moveTo>
                  <a:pt x="11726542" y="7019632"/>
                </a:moveTo>
                <a:lnTo>
                  <a:pt x="12840374" y="7019632"/>
                </a:lnTo>
                <a:lnTo>
                  <a:pt x="12840374" y="7107566"/>
                </a:lnTo>
                <a:lnTo>
                  <a:pt x="11726542" y="7117336"/>
                </a:lnTo>
                <a:lnTo>
                  <a:pt x="11726542" y="7019632"/>
                </a:lnTo>
                <a:close/>
                <a:moveTo>
                  <a:pt x="1408948" y="6550650"/>
                </a:moveTo>
                <a:lnTo>
                  <a:pt x="2063568" y="6599502"/>
                </a:lnTo>
                <a:lnTo>
                  <a:pt x="2063568" y="6687436"/>
                </a:lnTo>
                <a:lnTo>
                  <a:pt x="1399176" y="6648354"/>
                </a:lnTo>
                <a:lnTo>
                  <a:pt x="1408948" y="6550650"/>
                </a:lnTo>
                <a:close/>
                <a:moveTo>
                  <a:pt x="12811062" y="6492028"/>
                </a:moveTo>
                <a:lnTo>
                  <a:pt x="12820832" y="6589732"/>
                </a:lnTo>
                <a:lnTo>
                  <a:pt x="12166212" y="6648354"/>
                </a:lnTo>
                <a:lnTo>
                  <a:pt x="12156442" y="6560420"/>
                </a:lnTo>
                <a:lnTo>
                  <a:pt x="12811062" y="6492028"/>
                </a:lnTo>
                <a:close/>
                <a:moveTo>
                  <a:pt x="1477340" y="6032816"/>
                </a:moveTo>
                <a:lnTo>
                  <a:pt x="2542320" y="6228225"/>
                </a:lnTo>
                <a:lnTo>
                  <a:pt x="2522778" y="6316159"/>
                </a:lnTo>
                <a:lnTo>
                  <a:pt x="1457800" y="6130520"/>
                </a:lnTo>
                <a:lnTo>
                  <a:pt x="1477340" y="6032816"/>
                </a:lnTo>
                <a:close/>
                <a:moveTo>
                  <a:pt x="12742668" y="6013276"/>
                </a:moveTo>
                <a:lnTo>
                  <a:pt x="12762210" y="6110980"/>
                </a:lnTo>
                <a:lnTo>
                  <a:pt x="11658148" y="6306389"/>
                </a:lnTo>
                <a:lnTo>
                  <a:pt x="11648380" y="6218455"/>
                </a:lnTo>
                <a:lnTo>
                  <a:pt x="12742668" y="6013276"/>
                </a:lnTo>
                <a:close/>
                <a:moveTo>
                  <a:pt x="1584816" y="5573605"/>
                </a:moveTo>
                <a:lnTo>
                  <a:pt x="2229664" y="5729932"/>
                </a:lnTo>
                <a:lnTo>
                  <a:pt x="2200354" y="5817866"/>
                </a:lnTo>
                <a:lnTo>
                  <a:pt x="1555504" y="5661539"/>
                </a:lnTo>
                <a:lnTo>
                  <a:pt x="1584816" y="5573605"/>
                </a:lnTo>
                <a:close/>
                <a:moveTo>
                  <a:pt x="12615652" y="5495441"/>
                </a:moveTo>
                <a:lnTo>
                  <a:pt x="12644964" y="5583375"/>
                </a:lnTo>
                <a:lnTo>
                  <a:pt x="12009884" y="5759243"/>
                </a:lnTo>
                <a:lnTo>
                  <a:pt x="11980574" y="5671309"/>
                </a:lnTo>
                <a:lnTo>
                  <a:pt x="12615652" y="5495441"/>
                </a:lnTo>
                <a:close/>
                <a:moveTo>
                  <a:pt x="1741144" y="5075312"/>
                </a:moveTo>
                <a:lnTo>
                  <a:pt x="2757268" y="5446589"/>
                </a:lnTo>
                <a:lnTo>
                  <a:pt x="2727958" y="5534523"/>
                </a:lnTo>
                <a:lnTo>
                  <a:pt x="1711832" y="5163246"/>
                </a:lnTo>
                <a:lnTo>
                  <a:pt x="1741144" y="5075312"/>
                </a:lnTo>
                <a:close/>
                <a:moveTo>
                  <a:pt x="12469096" y="5055771"/>
                </a:moveTo>
                <a:lnTo>
                  <a:pt x="12508178" y="5143705"/>
                </a:lnTo>
                <a:lnTo>
                  <a:pt x="11462740" y="5524752"/>
                </a:lnTo>
                <a:lnTo>
                  <a:pt x="11423658" y="5446589"/>
                </a:lnTo>
                <a:lnTo>
                  <a:pt x="12469096" y="5055771"/>
                </a:lnTo>
                <a:close/>
                <a:moveTo>
                  <a:pt x="1936552" y="4616101"/>
                </a:moveTo>
                <a:lnTo>
                  <a:pt x="2542320" y="4889673"/>
                </a:lnTo>
                <a:lnTo>
                  <a:pt x="2503238" y="4967837"/>
                </a:lnTo>
                <a:lnTo>
                  <a:pt x="1897470" y="4704035"/>
                </a:lnTo>
                <a:lnTo>
                  <a:pt x="1936552" y="4616101"/>
                </a:lnTo>
                <a:close/>
                <a:moveTo>
                  <a:pt x="12263916" y="4567248"/>
                </a:moveTo>
                <a:lnTo>
                  <a:pt x="12303000" y="4645412"/>
                </a:lnTo>
                <a:lnTo>
                  <a:pt x="11707000" y="4938527"/>
                </a:lnTo>
                <a:lnTo>
                  <a:pt x="11667920" y="4850592"/>
                </a:lnTo>
                <a:lnTo>
                  <a:pt x="12263916" y="4567248"/>
                </a:lnTo>
                <a:close/>
                <a:moveTo>
                  <a:pt x="12048968" y="4166660"/>
                </a:moveTo>
                <a:lnTo>
                  <a:pt x="12097820" y="4244824"/>
                </a:lnTo>
                <a:lnTo>
                  <a:pt x="11130544" y="4801739"/>
                </a:lnTo>
                <a:lnTo>
                  <a:pt x="11081692" y="4723576"/>
                </a:lnTo>
                <a:lnTo>
                  <a:pt x="12048968" y="4166660"/>
                </a:lnTo>
                <a:close/>
                <a:moveTo>
                  <a:pt x="2171042" y="4166660"/>
                </a:moveTo>
                <a:lnTo>
                  <a:pt x="3138316" y="4723576"/>
                </a:lnTo>
                <a:lnTo>
                  <a:pt x="3099236" y="4811510"/>
                </a:lnTo>
                <a:lnTo>
                  <a:pt x="2122190" y="4254594"/>
                </a:lnTo>
                <a:lnTo>
                  <a:pt x="2171042" y="4166660"/>
                </a:lnTo>
                <a:close/>
                <a:moveTo>
                  <a:pt x="11785164" y="3756301"/>
                </a:moveTo>
                <a:lnTo>
                  <a:pt x="11834016" y="3834465"/>
                </a:lnTo>
                <a:lnTo>
                  <a:pt x="11296644" y="4215512"/>
                </a:lnTo>
                <a:lnTo>
                  <a:pt x="11247790" y="4147119"/>
                </a:lnTo>
                <a:lnTo>
                  <a:pt x="11785164" y="3756301"/>
                </a:lnTo>
                <a:close/>
                <a:moveTo>
                  <a:pt x="2444616" y="3756301"/>
                </a:moveTo>
                <a:lnTo>
                  <a:pt x="2991760" y="4127578"/>
                </a:lnTo>
                <a:lnTo>
                  <a:pt x="2933136" y="4205742"/>
                </a:lnTo>
                <a:lnTo>
                  <a:pt x="2385992" y="3834465"/>
                </a:lnTo>
                <a:lnTo>
                  <a:pt x="2444616" y="3756301"/>
                </a:lnTo>
                <a:close/>
                <a:moveTo>
                  <a:pt x="2747500" y="3365483"/>
                </a:moveTo>
                <a:lnTo>
                  <a:pt x="3607300" y="4078726"/>
                </a:lnTo>
                <a:lnTo>
                  <a:pt x="3548676" y="4147119"/>
                </a:lnTo>
                <a:lnTo>
                  <a:pt x="2688876" y="3433876"/>
                </a:lnTo>
                <a:lnTo>
                  <a:pt x="2747500" y="3365483"/>
                </a:lnTo>
                <a:close/>
                <a:moveTo>
                  <a:pt x="11462740" y="3336172"/>
                </a:moveTo>
                <a:lnTo>
                  <a:pt x="11521364" y="3414335"/>
                </a:lnTo>
                <a:lnTo>
                  <a:pt x="10671334" y="4137349"/>
                </a:lnTo>
                <a:lnTo>
                  <a:pt x="10602940" y="4059185"/>
                </a:lnTo>
                <a:lnTo>
                  <a:pt x="11462740" y="3336172"/>
                </a:lnTo>
                <a:close/>
                <a:moveTo>
                  <a:pt x="3079694" y="3003979"/>
                </a:moveTo>
                <a:lnTo>
                  <a:pt x="3558446" y="3463187"/>
                </a:lnTo>
                <a:lnTo>
                  <a:pt x="3490052" y="3521810"/>
                </a:lnTo>
                <a:lnTo>
                  <a:pt x="3021072" y="3072369"/>
                </a:lnTo>
                <a:lnTo>
                  <a:pt x="3079694" y="3003979"/>
                </a:lnTo>
                <a:close/>
                <a:moveTo>
                  <a:pt x="11391810" y="2760793"/>
                </a:moveTo>
                <a:lnTo>
                  <a:pt x="7705476" y="7719161"/>
                </a:lnTo>
                <a:lnTo>
                  <a:pt x="7706432" y="7720110"/>
                </a:lnTo>
                <a:lnTo>
                  <a:pt x="7702608" y="7723017"/>
                </a:lnTo>
                <a:lnTo>
                  <a:pt x="7699740" y="7726874"/>
                </a:lnTo>
                <a:lnTo>
                  <a:pt x="7698782" y="7725925"/>
                </a:lnTo>
                <a:lnTo>
                  <a:pt x="2779492" y="11464244"/>
                </a:lnTo>
                <a:lnTo>
                  <a:pt x="2968736" y="11644670"/>
                </a:lnTo>
                <a:cubicBezTo>
                  <a:pt x="4056068" y="12632934"/>
                  <a:pt x="5500482" y="13235266"/>
                  <a:pt x="7085580" y="13235266"/>
                </a:cubicBezTo>
                <a:cubicBezTo>
                  <a:pt x="10467116" y="13235266"/>
                  <a:pt x="13208396" y="10493988"/>
                  <a:pt x="13208396" y="7112449"/>
                </a:cubicBezTo>
                <a:cubicBezTo>
                  <a:pt x="13208396" y="5421680"/>
                  <a:pt x="12523076" y="3890975"/>
                  <a:pt x="11415064" y="2782964"/>
                </a:cubicBezTo>
                <a:lnTo>
                  <a:pt x="11391810" y="2760793"/>
                </a:lnTo>
                <a:close/>
                <a:moveTo>
                  <a:pt x="10749496" y="2652240"/>
                </a:moveTo>
                <a:lnTo>
                  <a:pt x="10827660" y="2710863"/>
                </a:lnTo>
                <a:lnTo>
                  <a:pt x="10104648" y="3570662"/>
                </a:lnTo>
                <a:lnTo>
                  <a:pt x="10036254" y="3512040"/>
                </a:lnTo>
                <a:lnTo>
                  <a:pt x="10749496" y="2652240"/>
                </a:lnTo>
                <a:close/>
                <a:moveTo>
                  <a:pt x="3470512" y="2652240"/>
                </a:moveTo>
                <a:lnTo>
                  <a:pt x="4183756" y="3512040"/>
                </a:lnTo>
                <a:lnTo>
                  <a:pt x="4115362" y="3570662"/>
                </a:lnTo>
                <a:lnTo>
                  <a:pt x="3392348" y="2710863"/>
                </a:lnTo>
                <a:lnTo>
                  <a:pt x="3470512" y="2652240"/>
                </a:lnTo>
                <a:close/>
                <a:moveTo>
                  <a:pt x="10368450" y="2359126"/>
                </a:moveTo>
                <a:lnTo>
                  <a:pt x="10446612" y="2417749"/>
                </a:lnTo>
                <a:lnTo>
                  <a:pt x="10075336" y="2964894"/>
                </a:lnTo>
                <a:lnTo>
                  <a:pt x="9997172" y="2906275"/>
                </a:lnTo>
                <a:lnTo>
                  <a:pt x="10368450" y="2359126"/>
                </a:lnTo>
                <a:close/>
                <a:moveTo>
                  <a:pt x="3861330" y="2359126"/>
                </a:moveTo>
                <a:lnTo>
                  <a:pt x="4242378" y="2896501"/>
                </a:lnTo>
                <a:lnTo>
                  <a:pt x="4173984" y="2945353"/>
                </a:lnTo>
                <a:lnTo>
                  <a:pt x="3783168" y="2417749"/>
                </a:lnTo>
                <a:lnTo>
                  <a:pt x="3861330" y="2359126"/>
                </a:lnTo>
                <a:close/>
                <a:moveTo>
                  <a:pt x="4281460" y="2095324"/>
                </a:moveTo>
                <a:lnTo>
                  <a:pt x="4838376" y="3062599"/>
                </a:lnTo>
                <a:lnTo>
                  <a:pt x="4760212" y="3101681"/>
                </a:lnTo>
                <a:lnTo>
                  <a:pt x="4203296" y="2144177"/>
                </a:lnTo>
                <a:lnTo>
                  <a:pt x="4281460" y="2095324"/>
                </a:lnTo>
                <a:close/>
                <a:moveTo>
                  <a:pt x="9919008" y="2075783"/>
                </a:moveTo>
                <a:lnTo>
                  <a:pt x="10006944" y="2124636"/>
                </a:lnTo>
                <a:lnTo>
                  <a:pt x="9450028" y="3091910"/>
                </a:lnTo>
                <a:lnTo>
                  <a:pt x="9371864" y="3052828"/>
                </a:lnTo>
                <a:lnTo>
                  <a:pt x="9919008" y="2075783"/>
                </a:lnTo>
                <a:close/>
                <a:moveTo>
                  <a:pt x="4721130" y="1870604"/>
                </a:moveTo>
                <a:lnTo>
                  <a:pt x="5004472" y="2466601"/>
                </a:lnTo>
                <a:lnTo>
                  <a:pt x="4926308" y="2505683"/>
                </a:lnTo>
                <a:lnTo>
                  <a:pt x="4633196" y="1909686"/>
                </a:lnTo>
                <a:lnTo>
                  <a:pt x="4721130" y="1870604"/>
                </a:lnTo>
                <a:close/>
                <a:moveTo>
                  <a:pt x="9479340" y="1860833"/>
                </a:moveTo>
                <a:lnTo>
                  <a:pt x="9567272" y="1899915"/>
                </a:lnTo>
                <a:lnTo>
                  <a:pt x="9303472" y="2505683"/>
                </a:lnTo>
                <a:lnTo>
                  <a:pt x="9215536" y="2466601"/>
                </a:lnTo>
                <a:lnTo>
                  <a:pt x="9479340" y="1860833"/>
                </a:lnTo>
                <a:close/>
                <a:moveTo>
                  <a:pt x="5190112" y="1675195"/>
                </a:moveTo>
                <a:lnTo>
                  <a:pt x="5571160" y="2730403"/>
                </a:lnTo>
                <a:lnTo>
                  <a:pt x="5483224" y="2759715"/>
                </a:lnTo>
                <a:lnTo>
                  <a:pt x="5102176" y="1714277"/>
                </a:lnTo>
                <a:lnTo>
                  <a:pt x="5190112" y="1675195"/>
                </a:lnTo>
                <a:close/>
                <a:moveTo>
                  <a:pt x="9010356" y="1665425"/>
                </a:moveTo>
                <a:lnTo>
                  <a:pt x="9098292" y="1704506"/>
                </a:lnTo>
                <a:lnTo>
                  <a:pt x="8727014" y="2749944"/>
                </a:lnTo>
                <a:lnTo>
                  <a:pt x="8639080" y="2720633"/>
                </a:lnTo>
                <a:lnTo>
                  <a:pt x="9010356" y="1665425"/>
                </a:lnTo>
                <a:close/>
                <a:moveTo>
                  <a:pt x="8551146" y="1528638"/>
                </a:moveTo>
                <a:lnTo>
                  <a:pt x="8639080" y="1548179"/>
                </a:lnTo>
                <a:lnTo>
                  <a:pt x="8472984" y="2193029"/>
                </a:lnTo>
                <a:lnTo>
                  <a:pt x="8385048" y="2173488"/>
                </a:lnTo>
                <a:lnTo>
                  <a:pt x="8551146" y="1528638"/>
                </a:lnTo>
                <a:close/>
                <a:moveTo>
                  <a:pt x="5678634" y="1528638"/>
                </a:moveTo>
                <a:lnTo>
                  <a:pt x="5864272" y="2163717"/>
                </a:lnTo>
                <a:lnTo>
                  <a:pt x="5766568" y="2183261"/>
                </a:lnTo>
                <a:lnTo>
                  <a:pt x="5590700" y="1548179"/>
                </a:lnTo>
                <a:lnTo>
                  <a:pt x="5678634" y="1528638"/>
                </a:lnTo>
                <a:close/>
                <a:moveTo>
                  <a:pt x="8052852" y="1421164"/>
                </a:moveTo>
                <a:lnTo>
                  <a:pt x="8150558" y="1440704"/>
                </a:lnTo>
                <a:lnTo>
                  <a:pt x="7955148" y="2534995"/>
                </a:lnTo>
                <a:lnTo>
                  <a:pt x="7867216" y="2525224"/>
                </a:lnTo>
                <a:lnTo>
                  <a:pt x="8052852" y="1421164"/>
                </a:lnTo>
                <a:close/>
                <a:moveTo>
                  <a:pt x="6157386" y="1421164"/>
                </a:moveTo>
                <a:lnTo>
                  <a:pt x="6352796" y="2525224"/>
                </a:lnTo>
                <a:lnTo>
                  <a:pt x="6264860" y="2544768"/>
                </a:lnTo>
                <a:lnTo>
                  <a:pt x="6059680" y="1440704"/>
                </a:lnTo>
                <a:lnTo>
                  <a:pt x="6157386" y="1421164"/>
                </a:lnTo>
                <a:close/>
                <a:moveTo>
                  <a:pt x="7564332" y="1362543"/>
                </a:moveTo>
                <a:lnTo>
                  <a:pt x="7652264" y="1372311"/>
                </a:lnTo>
                <a:lnTo>
                  <a:pt x="7603412" y="2026931"/>
                </a:lnTo>
                <a:lnTo>
                  <a:pt x="7515480" y="2026931"/>
                </a:lnTo>
                <a:lnTo>
                  <a:pt x="7564332" y="1362543"/>
                </a:lnTo>
                <a:close/>
                <a:moveTo>
                  <a:pt x="6655680" y="1362543"/>
                </a:moveTo>
                <a:lnTo>
                  <a:pt x="6724072" y="2017164"/>
                </a:lnTo>
                <a:lnTo>
                  <a:pt x="6636138" y="2026931"/>
                </a:lnTo>
                <a:lnTo>
                  <a:pt x="6567744" y="1372311"/>
                </a:lnTo>
                <a:lnTo>
                  <a:pt x="6655680" y="1362543"/>
                </a:lnTo>
                <a:close/>
                <a:moveTo>
                  <a:pt x="7046496" y="1342999"/>
                </a:moveTo>
                <a:lnTo>
                  <a:pt x="7144200" y="1342999"/>
                </a:lnTo>
                <a:lnTo>
                  <a:pt x="7144200" y="2466601"/>
                </a:lnTo>
                <a:lnTo>
                  <a:pt x="7056268" y="2466601"/>
                </a:lnTo>
                <a:lnTo>
                  <a:pt x="7046496" y="1342999"/>
                </a:lnTo>
                <a:close/>
                <a:moveTo>
                  <a:pt x="7085580" y="989632"/>
                </a:moveTo>
                <a:cubicBezTo>
                  <a:pt x="3704040" y="989632"/>
                  <a:pt x="962764" y="3730910"/>
                  <a:pt x="962764" y="7112449"/>
                </a:cubicBezTo>
                <a:cubicBezTo>
                  <a:pt x="962764" y="8803219"/>
                  <a:pt x="1648082" y="10333923"/>
                  <a:pt x="2756092" y="11441934"/>
                </a:cubicBezTo>
                <a:lnTo>
                  <a:pt x="2779362" y="11464120"/>
                </a:lnTo>
                <a:lnTo>
                  <a:pt x="6588734" y="6627501"/>
                </a:lnTo>
                <a:lnTo>
                  <a:pt x="6587966" y="6626741"/>
                </a:lnTo>
                <a:lnTo>
                  <a:pt x="6591696" y="6623740"/>
                </a:lnTo>
                <a:lnTo>
                  <a:pt x="6594660" y="6619978"/>
                </a:lnTo>
                <a:lnTo>
                  <a:pt x="6595428" y="6620737"/>
                </a:lnTo>
                <a:lnTo>
                  <a:pt x="11391680" y="2760668"/>
                </a:lnTo>
                <a:lnTo>
                  <a:pt x="11202422" y="2580229"/>
                </a:lnTo>
                <a:cubicBezTo>
                  <a:pt x="10115088" y="1591964"/>
                  <a:pt x="8670676" y="989632"/>
                  <a:pt x="7085580" y="989632"/>
                </a:cubicBezTo>
                <a:close/>
                <a:moveTo>
                  <a:pt x="4474866" y="0"/>
                </a:moveTo>
                <a:lnTo>
                  <a:pt x="9770450" y="0"/>
                </a:lnTo>
                <a:lnTo>
                  <a:pt x="10288284" y="9771"/>
                </a:lnTo>
                <a:lnTo>
                  <a:pt x="10718184" y="9771"/>
                </a:lnTo>
                <a:lnTo>
                  <a:pt x="10962444" y="19541"/>
                </a:lnTo>
                <a:lnTo>
                  <a:pt x="11196936" y="29312"/>
                </a:lnTo>
                <a:lnTo>
                  <a:pt x="11431426" y="58623"/>
                </a:lnTo>
                <a:lnTo>
                  <a:pt x="11656148" y="87934"/>
                </a:lnTo>
                <a:lnTo>
                  <a:pt x="11880868" y="136787"/>
                </a:lnTo>
                <a:lnTo>
                  <a:pt x="12105588" y="205180"/>
                </a:lnTo>
                <a:lnTo>
                  <a:pt x="12330308" y="283343"/>
                </a:lnTo>
                <a:lnTo>
                  <a:pt x="12545258" y="381048"/>
                </a:lnTo>
                <a:lnTo>
                  <a:pt x="12652732" y="439671"/>
                </a:lnTo>
                <a:lnTo>
                  <a:pt x="12750436" y="498293"/>
                </a:lnTo>
                <a:lnTo>
                  <a:pt x="12945846" y="635080"/>
                </a:lnTo>
                <a:lnTo>
                  <a:pt x="13131484" y="781636"/>
                </a:lnTo>
                <a:lnTo>
                  <a:pt x="13307352" y="947734"/>
                </a:lnTo>
                <a:lnTo>
                  <a:pt x="13463680" y="1113832"/>
                </a:lnTo>
                <a:lnTo>
                  <a:pt x="13620008" y="1299470"/>
                </a:lnTo>
                <a:lnTo>
                  <a:pt x="13756792" y="1504650"/>
                </a:lnTo>
                <a:lnTo>
                  <a:pt x="13815416" y="1602354"/>
                </a:lnTo>
                <a:lnTo>
                  <a:pt x="13874040" y="1709829"/>
                </a:lnTo>
                <a:lnTo>
                  <a:pt x="13971744" y="1924779"/>
                </a:lnTo>
                <a:lnTo>
                  <a:pt x="14049908" y="2139729"/>
                </a:lnTo>
                <a:lnTo>
                  <a:pt x="14108530" y="2364450"/>
                </a:lnTo>
                <a:lnTo>
                  <a:pt x="14157382" y="2598940"/>
                </a:lnTo>
                <a:lnTo>
                  <a:pt x="14196464" y="2823661"/>
                </a:lnTo>
                <a:lnTo>
                  <a:pt x="14216004" y="3058152"/>
                </a:lnTo>
                <a:lnTo>
                  <a:pt x="14235546" y="3292642"/>
                </a:lnTo>
                <a:lnTo>
                  <a:pt x="14245316" y="3527133"/>
                </a:lnTo>
                <a:lnTo>
                  <a:pt x="14245316" y="3957033"/>
                </a:lnTo>
                <a:lnTo>
                  <a:pt x="14245316" y="4484637"/>
                </a:lnTo>
                <a:lnTo>
                  <a:pt x="14245316" y="9770451"/>
                </a:lnTo>
                <a:lnTo>
                  <a:pt x="14245316" y="10298055"/>
                </a:lnTo>
                <a:lnTo>
                  <a:pt x="14245316" y="10727955"/>
                </a:lnTo>
                <a:lnTo>
                  <a:pt x="14235546" y="10962446"/>
                </a:lnTo>
                <a:lnTo>
                  <a:pt x="14216004" y="11206707"/>
                </a:lnTo>
                <a:lnTo>
                  <a:pt x="14196464" y="11431428"/>
                </a:lnTo>
                <a:lnTo>
                  <a:pt x="14157382" y="11656148"/>
                </a:lnTo>
                <a:lnTo>
                  <a:pt x="14108530" y="11890639"/>
                </a:lnTo>
                <a:lnTo>
                  <a:pt x="14049908" y="12115359"/>
                </a:lnTo>
                <a:lnTo>
                  <a:pt x="13971744" y="12330309"/>
                </a:lnTo>
                <a:lnTo>
                  <a:pt x="13874040" y="12545259"/>
                </a:lnTo>
                <a:lnTo>
                  <a:pt x="13815416" y="12652734"/>
                </a:lnTo>
                <a:lnTo>
                  <a:pt x="13756792" y="12760209"/>
                </a:lnTo>
                <a:lnTo>
                  <a:pt x="13620008" y="12955618"/>
                </a:lnTo>
                <a:lnTo>
                  <a:pt x="13463680" y="13141257"/>
                </a:lnTo>
                <a:lnTo>
                  <a:pt x="13307352" y="13317125"/>
                </a:lnTo>
                <a:lnTo>
                  <a:pt x="13131484" y="13473452"/>
                </a:lnTo>
                <a:lnTo>
                  <a:pt x="12945846" y="13620009"/>
                </a:lnTo>
                <a:lnTo>
                  <a:pt x="12750436" y="13756795"/>
                </a:lnTo>
                <a:lnTo>
                  <a:pt x="12652732" y="13825188"/>
                </a:lnTo>
                <a:lnTo>
                  <a:pt x="12545258" y="13883811"/>
                </a:lnTo>
                <a:lnTo>
                  <a:pt x="12330308" y="13981515"/>
                </a:lnTo>
                <a:lnTo>
                  <a:pt x="12105588" y="14059679"/>
                </a:lnTo>
                <a:lnTo>
                  <a:pt x="11880868" y="14118302"/>
                </a:lnTo>
                <a:lnTo>
                  <a:pt x="11656148" y="14167154"/>
                </a:lnTo>
                <a:lnTo>
                  <a:pt x="11431426" y="14196465"/>
                </a:lnTo>
                <a:lnTo>
                  <a:pt x="11196936" y="14225777"/>
                </a:lnTo>
                <a:lnTo>
                  <a:pt x="10962444" y="14235547"/>
                </a:lnTo>
                <a:lnTo>
                  <a:pt x="10718184" y="14245318"/>
                </a:lnTo>
                <a:lnTo>
                  <a:pt x="10288284" y="14255088"/>
                </a:lnTo>
                <a:lnTo>
                  <a:pt x="9770450" y="14255088"/>
                </a:lnTo>
                <a:lnTo>
                  <a:pt x="4474866" y="14255088"/>
                </a:lnTo>
                <a:lnTo>
                  <a:pt x="3957032" y="14255088"/>
                </a:lnTo>
                <a:lnTo>
                  <a:pt x="3527132" y="14245318"/>
                </a:lnTo>
                <a:lnTo>
                  <a:pt x="3282870" y="14235547"/>
                </a:lnTo>
                <a:lnTo>
                  <a:pt x="3048380" y="14225777"/>
                </a:lnTo>
                <a:lnTo>
                  <a:pt x="2813888" y="14196465"/>
                </a:lnTo>
                <a:lnTo>
                  <a:pt x="2589168" y="14167154"/>
                </a:lnTo>
                <a:lnTo>
                  <a:pt x="2364448" y="14118302"/>
                </a:lnTo>
                <a:lnTo>
                  <a:pt x="2139728" y="14059679"/>
                </a:lnTo>
                <a:lnTo>
                  <a:pt x="1924778" y="13981515"/>
                </a:lnTo>
                <a:lnTo>
                  <a:pt x="1709828" y="13883811"/>
                </a:lnTo>
                <a:lnTo>
                  <a:pt x="1602352" y="13825188"/>
                </a:lnTo>
                <a:lnTo>
                  <a:pt x="1494878" y="13756795"/>
                </a:lnTo>
                <a:lnTo>
                  <a:pt x="1299468" y="13620009"/>
                </a:lnTo>
                <a:lnTo>
                  <a:pt x="1113832" y="13473452"/>
                </a:lnTo>
                <a:lnTo>
                  <a:pt x="937964" y="13317125"/>
                </a:lnTo>
                <a:lnTo>
                  <a:pt x="781636" y="13141257"/>
                </a:lnTo>
                <a:lnTo>
                  <a:pt x="625308" y="12955618"/>
                </a:lnTo>
                <a:lnTo>
                  <a:pt x="488520" y="12760209"/>
                </a:lnTo>
                <a:lnTo>
                  <a:pt x="429900" y="12652734"/>
                </a:lnTo>
                <a:lnTo>
                  <a:pt x="371276" y="12545259"/>
                </a:lnTo>
                <a:lnTo>
                  <a:pt x="273572" y="12330309"/>
                </a:lnTo>
                <a:lnTo>
                  <a:pt x="195408" y="12115359"/>
                </a:lnTo>
                <a:lnTo>
                  <a:pt x="136784" y="11890639"/>
                </a:lnTo>
                <a:lnTo>
                  <a:pt x="87932" y="11656148"/>
                </a:lnTo>
                <a:lnTo>
                  <a:pt x="48852" y="11431428"/>
                </a:lnTo>
                <a:lnTo>
                  <a:pt x="29312" y="11206707"/>
                </a:lnTo>
                <a:lnTo>
                  <a:pt x="9768" y="10962446"/>
                </a:lnTo>
                <a:lnTo>
                  <a:pt x="9768" y="10727955"/>
                </a:lnTo>
                <a:lnTo>
                  <a:pt x="0" y="10298055"/>
                </a:lnTo>
                <a:lnTo>
                  <a:pt x="0" y="9770451"/>
                </a:lnTo>
                <a:lnTo>
                  <a:pt x="0" y="4484637"/>
                </a:lnTo>
                <a:lnTo>
                  <a:pt x="0" y="3957033"/>
                </a:lnTo>
                <a:lnTo>
                  <a:pt x="9768" y="3527133"/>
                </a:lnTo>
                <a:lnTo>
                  <a:pt x="9768" y="3292642"/>
                </a:lnTo>
                <a:lnTo>
                  <a:pt x="29312" y="3058152"/>
                </a:lnTo>
                <a:lnTo>
                  <a:pt x="48852" y="2823661"/>
                </a:lnTo>
                <a:lnTo>
                  <a:pt x="87932" y="2598940"/>
                </a:lnTo>
                <a:lnTo>
                  <a:pt x="136784" y="2364450"/>
                </a:lnTo>
                <a:lnTo>
                  <a:pt x="195408" y="2139729"/>
                </a:lnTo>
                <a:lnTo>
                  <a:pt x="273572" y="1924779"/>
                </a:lnTo>
                <a:lnTo>
                  <a:pt x="371276" y="1709829"/>
                </a:lnTo>
                <a:lnTo>
                  <a:pt x="429900" y="1602354"/>
                </a:lnTo>
                <a:lnTo>
                  <a:pt x="488520" y="1504650"/>
                </a:lnTo>
                <a:lnTo>
                  <a:pt x="625308" y="1299470"/>
                </a:lnTo>
                <a:lnTo>
                  <a:pt x="781636" y="1113832"/>
                </a:lnTo>
                <a:lnTo>
                  <a:pt x="937964" y="947734"/>
                </a:lnTo>
                <a:lnTo>
                  <a:pt x="1113832" y="781636"/>
                </a:lnTo>
                <a:lnTo>
                  <a:pt x="1299468" y="635080"/>
                </a:lnTo>
                <a:lnTo>
                  <a:pt x="1494878" y="498293"/>
                </a:lnTo>
                <a:lnTo>
                  <a:pt x="1602352" y="439671"/>
                </a:lnTo>
                <a:lnTo>
                  <a:pt x="1709828" y="381048"/>
                </a:lnTo>
                <a:lnTo>
                  <a:pt x="1924778" y="283343"/>
                </a:lnTo>
                <a:lnTo>
                  <a:pt x="2139728" y="205180"/>
                </a:lnTo>
                <a:lnTo>
                  <a:pt x="2364448" y="136787"/>
                </a:lnTo>
                <a:lnTo>
                  <a:pt x="2589168" y="87934"/>
                </a:lnTo>
                <a:lnTo>
                  <a:pt x="2813888" y="58623"/>
                </a:lnTo>
                <a:lnTo>
                  <a:pt x="3048380" y="29312"/>
                </a:lnTo>
                <a:lnTo>
                  <a:pt x="3282870" y="19541"/>
                </a:lnTo>
                <a:lnTo>
                  <a:pt x="3527132" y="9771"/>
                </a:lnTo>
                <a:lnTo>
                  <a:pt x="3957032" y="9771"/>
                </a:lnTo>
                <a:lnTo>
                  <a:pt x="44748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矩形 11"/>
          <p:cNvSpPr/>
          <p:nvPr/>
        </p:nvSpPr>
        <p:spPr>
          <a:xfrm>
            <a:off x="5311169" y="1443937"/>
            <a:ext cx="1569660" cy="452432"/>
          </a:xfrm>
          <a:prstGeom prst="rect">
            <a:avLst/>
          </a:prstGeom>
        </p:spPr>
        <p:txBody>
          <a:bodyPr wrap="none">
            <a:spAutoFit/>
          </a:bodyPr>
          <a:lstStyle/>
          <a:p>
            <a:pPr algn="ctr">
              <a:lnSpc>
                <a:spcPct val="130000"/>
              </a:lnSpc>
            </a:pPr>
            <a:r>
              <a:rPr lang="zh-CN" altLang="en-US"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3" name="矩形 12"/>
          <p:cNvSpPr/>
          <p:nvPr/>
        </p:nvSpPr>
        <p:spPr>
          <a:xfrm>
            <a:off x="2746016" y="1984616"/>
            <a:ext cx="6699968" cy="605294"/>
          </a:xfrm>
          <a:prstGeom prst="rect">
            <a:avLst/>
          </a:prstGeom>
        </p:spPr>
        <p:txBody>
          <a:bodyPr wrap="square">
            <a:spAutoFit/>
          </a:bodyPr>
          <a:lstStyle/>
          <a:p>
            <a:pPr marL="107950" algn="ctr">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4" name="文本框 1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Effect transition="in" filter="fade">
                                      <p:cBhvr>
                                        <p:cTn id="20" dur="1000"/>
                                        <p:tgtEl>
                                          <p:spTgt spid="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p:tgtEl>
                                          <p:spTgt spid="7"/>
                                        </p:tgtEl>
                                        <p:attrNameLst>
                                          <p:attrName>ppt_y</p:attrName>
                                        </p:attrNameLst>
                                      </p:cBhvr>
                                      <p:tavLst>
                                        <p:tav tm="0">
                                          <p:val>
                                            <p:strVal val="#ppt_y+#ppt_h*1.125000"/>
                                          </p:val>
                                        </p:tav>
                                        <p:tav tm="100000">
                                          <p:val>
                                            <p:strVal val="#ppt_y"/>
                                          </p:val>
                                        </p:tav>
                                      </p:tavLst>
                                    </p:anim>
                                    <p:animEffect transition="in" filter="wipe(up)">
                                      <p:cBhvr>
                                        <p:cTn id="31" dur="1000"/>
                                        <p:tgtEl>
                                          <p:spTgt spid="7"/>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p:tgtEl>
                                          <p:spTgt spid="8"/>
                                        </p:tgtEl>
                                        <p:attrNameLst>
                                          <p:attrName>ppt_y</p:attrName>
                                        </p:attrNameLst>
                                      </p:cBhvr>
                                      <p:tavLst>
                                        <p:tav tm="0">
                                          <p:val>
                                            <p:strVal val="#ppt_y+#ppt_h*1.125000"/>
                                          </p:val>
                                        </p:tav>
                                        <p:tav tm="100000">
                                          <p:val>
                                            <p:strVal val="#ppt_y"/>
                                          </p:val>
                                        </p:tav>
                                      </p:tavLst>
                                    </p:anim>
                                    <p:animEffect transition="in" filter="wipe(up)">
                                      <p:cBhvr>
                                        <p:cTn id="35" dur="1000"/>
                                        <p:tgtEl>
                                          <p:spTgt spid="8"/>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1000"/>
                                        <p:tgtEl>
                                          <p:spTgt spid="11"/>
                                        </p:tgtEl>
                                        <p:attrNameLst>
                                          <p:attrName>ppt_y</p:attrName>
                                        </p:attrNameLst>
                                      </p:cBhvr>
                                      <p:tavLst>
                                        <p:tav tm="0">
                                          <p:val>
                                            <p:strVal val="#ppt_y+#ppt_h*1.125000"/>
                                          </p:val>
                                        </p:tav>
                                        <p:tav tm="100000">
                                          <p:val>
                                            <p:strVal val="#ppt_y"/>
                                          </p:val>
                                        </p:tav>
                                      </p:tavLst>
                                    </p:anim>
                                    <p:animEffect transition="in" filter="wipe(up)">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1000"/>
                                        <p:tgtEl>
                                          <p:spTgt spid="6"/>
                                        </p:tgtEl>
                                        <p:attrNameLst>
                                          <p:attrName>ppt_y</p:attrName>
                                        </p:attrNameLst>
                                      </p:cBhvr>
                                      <p:tavLst>
                                        <p:tav tm="0">
                                          <p:val>
                                            <p:strVal val="#ppt_y+#ppt_h*1.125000"/>
                                          </p:val>
                                        </p:tav>
                                        <p:tav tm="100000">
                                          <p:val>
                                            <p:strVal val="#ppt_y"/>
                                          </p:val>
                                        </p:tav>
                                      </p:tavLst>
                                    </p:anim>
                                    <p:animEffect transition="in" filter="wipe(up)">
                                      <p:cBhvr>
                                        <p:cTn id="45" dur="1000"/>
                                        <p:tgtEl>
                                          <p:spTgt spid="6"/>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1000"/>
                                        <p:tgtEl>
                                          <p:spTgt spid="9"/>
                                        </p:tgtEl>
                                        <p:attrNameLst>
                                          <p:attrName>ppt_y</p:attrName>
                                        </p:attrNameLst>
                                      </p:cBhvr>
                                      <p:tavLst>
                                        <p:tav tm="0">
                                          <p:val>
                                            <p:strVal val="#ppt_y+#ppt_h*1.125000"/>
                                          </p:val>
                                        </p:tav>
                                        <p:tav tm="100000">
                                          <p:val>
                                            <p:strVal val="#ppt_y"/>
                                          </p:val>
                                        </p:tav>
                                      </p:tavLst>
                                    </p:anim>
                                    <p:animEffect transition="in" filter="wipe(up)">
                                      <p:cBhvr>
                                        <p:cTn id="49" dur="1000"/>
                                        <p:tgtEl>
                                          <p:spTgt spid="9"/>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1000"/>
                                        <p:tgtEl>
                                          <p:spTgt spid="10"/>
                                        </p:tgtEl>
                                        <p:attrNameLst>
                                          <p:attrName>ppt_y</p:attrName>
                                        </p:attrNameLst>
                                      </p:cBhvr>
                                      <p:tavLst>
                                        <p:tav tm="0">
                                          <p:val>
                                            <p:strVal val="#ppt_y+#ppt_h*1.125000"/>
                                          </p:val>
                                        </p:tav>
                                        <p:tav tm="100000">
                                          <p:val>
                                            <p:strVal val="#ppt_y"/>
                                          </p:val>
                                        </p:tav>
                                      </p:tavLst>
                                    </p:anim>
                                    <p:animEffect transition="in" filter="wipe(up)">
                                      <p:cBhvr>
                                        <p:cTn id="53" dur="1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0" grpId="0" animBg="1"/>
      <p:bldP spid="11" grpId="0" animBg="1"/>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KSO_Shape"/>
          <p:cNvSpPr/>
          <p:nvPr/>
        </p:nvSpPr>
        <p:spPr>
          <a:xfrm>
            <a:off x="2771361" y="2453783"/>
            <a:ext cx="611257" cy="61125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KSO_Shape"/>
          <p:cNvSpPr/>
          <p:nvPr/>
        </p:nvSpPr>
        <p:spPr>
          <a:xfrm rot="10800000">
            <a:off x="5484743" y="3865140"/>
            <a:ext cx="611257" cy="61125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矩形 5"/>
          <p:cNvSpPr/>
          <p:nvPr/>
        </p:nvSpPr>
        <p:spPr>
          <a:xfrm>
            <a:off x="2949437" y="2640971"/>
            <a:ext cx="2968487" cy="1656522"/>
          </a:xfrm>
          <a:prstGeom prst="rect">
            <a:avLst/>
          </a:prstGeom>
          <a:blipFill dpi="0" rotWithShape="1">
            <a:blip r:embed="rId4" cstate="print">
              <a:extLst>
                <a:ext uri="{BEBA8EAE-BF5A-486C-A8C5-ECC9F3942E4B}">
                  <a14:imgProps xmlns:a14="http://schemas.microsoft.com/office/drawing/2010/main" xmlns="">
                    <a14:imgLayer r:embed="rId5">
                      <a14:imgEffect>
                        <a14:brightnessContrast contrast="40000"/>
                      </a14:imgEffect>
                    </a14:imgLayer>
                  </a14:imgProps>
                </a:ex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234225" y="1667315"/>
            <a:ext cx="1723549" cy="452945"/>
          </a:xfrm>
          <a:prstGeom prst="rect">
            <a:avLst/>
          </a:prstGeom>
          <a:noFill/>
        </p:spPr>
        <p:txBody>
          <a:bodyPr wrap="none" rtlCol="0">
            <a:spAutoFit/>
          </a:bodyPr>
          <a:lstStyle/>
          <a:p>
            <a:pPr algn="ct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grpSp>
        <p:nvGrpSpPr>
          <p:cNvPr id="8" name="组合 7"/>
          <p:cNvGrpSpPr/>
          <p:nvPr/>
        </p:nvGrpSpPr>
        <p:grpSpPr>
          <a:xfrm>
            <a:off x="6590192" y="2565750"/>
            <a:ext cx="446400" cy="399600"/>
            <a:chOff x="6373559" y="1886397"/>
            <a:chExt cx="950742" cy="853782"/>
          </a:xfrm>
        </p:grpSpPr>
        <p:sp>
          <p:nvSpPr>
            <p:cNvPr id="9" name="任意多边形 8"/>
            <p:cNvSpPr/>
            <p:nvPr/>
          </p:nvSpPr>
          <p:spPr>
            <a:xfrm>
              <a:off x="6373559"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KSO_Shape"/>
            <p:cNvSpPr/>
            <p:nvPr/>
          </p:nvSpPr>
          <p:spPr>
            <a:xfrm>
              <a:off x="6644307" y="2115402"/>
              <a:ext cx="443380" cy="424906"/>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nvGrpSpPr>
          <p:cNvPr id="11" name="组合 10"/>
          <p:cNvGrpSpPr/>
          <p:nvPr/>
        </p:nvGrpSpPr>
        <p:grpSpPr>
          <a:xfrm>
            <a:off x="6590192" y="3684781"/>
            <a:ext cx="446712" cy="401155"/>
            <a:chOff x="8094314" y="1886397"/>
            <a:chExt cx="950742" cy="853782"/>
          </a:xfrm>
        </p:grpSpPr>
        <p:sp>
          <p:nvSpPr>
            <p:cNvPr id="12" name="任意多边形 11"/>
            <p:cNvSpPr/>
            <p:nvPr/>
          </p:nvSpPr>
          <p:spPr>
            <a:xfrm>
              <a:off x="8094314"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KSO_Shape"/>
            <p:cNvSpPr/>
            <p:nvPr/>
          </p:nvSpPr>
          <p:spPr bwMode="auto">
            <a:xfrm>
              <a:off x="8337078" y="2112659"/>
              <a:ext cx="506673" cy="42729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4" name="组合 13"/>
          <p:cNvGrpSpPr/>
          <p:nvPr/>
        </p:nvGrpSpPr>
        <p:grpSpPr>
          <a:xfrm>
            <a:off x="6590192" y="4805367"/>
            <a:ext cx="446712" cy="401155"/>
            <a:chOff x="9815070" y="1886397"/>
            <a:chExt cx="950742" cy="853782"/>
          </a:xfrm>
        </p:grpSpPr>
        <p:sp>
          <p:nvSpPr>
            <p:cNvPr id="15" name="任意多边形 14"/>
            <p:cNvSpPr/>
            <p:nvPr/>
          </p:nvSpPr>
          <p:spPr>
            <a:xfrm>
              <a:off x="9815070" y="1886397"/>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KSO_Shape"/>
            <p:cNvSpPr/>
            <p:nvPr/>
          </p:nvSpPr>
          <p:spPr>
            <a:xfrm>
              <a:off x="10075132" y="2099361"/>
              <a:ext cx="502051" cy="467744"/>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17" name="矩形 16"/>
          <p:cNvSpPr/>
          <p:nvPr/>
        </p:nvSpPr>
        <p:spPr>
          <a:xfrm>
            <a:off x="7218016" y="2464162"/>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8" name="矩形 17"/>
          <p:cNvSpPr/>
          <p:nvPr/>
        </p:nvSpPr>
        <p:spPr>
          <a:xfrm>
            <a:off x="7218016" y="3618048"/>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矩形 18"/>
          <p:cNvSpPr/>
          <p:nvPr/>
        </p:nvSpPr>
        <p:spPr>
          <a:xfrm>
            <a:off x="7218016" y="4706620"/>
            <a:ext cx="3726649"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0" name="矩形 19"/>
          <p:cNvSpPr/>
          <p:nvPr/>
        </p:nvSpPr>
        <p:spPr>
          <a:xfrm>
            <a:off x="1451429" y="4648562"/>
            <a:ext cx="4876800" cy="837280"/>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17" grpId="0"/>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bwMode="auto">
          <a:xfrm>
            <a:off x="6309782" y="2291975"/>
            <a:ext cx="4071072" cy="3365420"/>
            <a:chOff x="1595438" y="968375"/>
            <a:chExt cx="5953125" cy="4921250"/>
          </a:xfrm>
          <a:solidFill>
            <a:srgbClr val="757575"/>
          </a:solidFill>
        </p:grpSpPr>
        <p:sp>
          <p:nvSpPr>
            <p:cNvPr id="5"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4"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6"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8"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9"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0"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1"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3"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4"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5"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6"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7" name="文本框 36"/>
          <p:cNvSpPr txBox="1"/>
          <p:nvPr/>
        </p:nvSpPr>
        <p:spPr>
          <a:xfrm>
            <a:off x="7667079" y="2055089"/>
            <a:ext cx="1415772" cy="412421"/>
          </a:xfrm>
          <a:prstGeom prst="rect">
            <a:avLst/>
          </a:prstGeom>
          <a:noFill/>
        </p:spPr>
        <p:txBody>
          <a:bodyPr wrap="none" rtlCol="0">
            <a:spAutoFit/>
          </a:bodyPr>
          <a:lstStyle/>
          <a:p>
            <a:pPr algn="ctr">
              <a:lnSpc>
                <a:spcPct val="130000"/>
              </a:lnSpc>
            </a:pP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38" name="矩形 37"/>
          <p:cNvSpPr/>
          <p:nvPr/>
        </p:nvSpPr>
        <p:spPr>
          <a:xfrm>
            <a:off x="1913405" y="2144424"/>
            <a:ext cx="4895358"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39" name="矩形 38"/>
          <p:cNvSpPr/>
          <p:nvPr/>
        </p:nvSpPr>
        <p:spPr>
          <a:xfrm>
            <a:off x="2710065" y="3566436"/>
            <a:ext cx="3289397" cy="86177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40" name="矩形 39"/>
          <p:cNvSpPr/>
          <p:nvPr/>
        </p:nvSpPr>
        <p:spPr>
          <a:xfrm>
            <a:off x="2703439" y="4553723"/>
            <a:ext cx="3289397" cy="861774"/>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grpSp>
        <p:nvGrpSpPr>
          <p:cNvPr id="41" name="组合 40"/>
          <p:cNvGrpSpPr/>
          <p:nvPr/>
        </p:nvGrpSpPr>
        <p:grpSpPr>
          <a:xfrm>
            <a:off x="2160103" y="3606191"/>
            <a:ext cx="432000" cy="432000"/>
            <a:chOff x="2160103" y="3465512"/>
            <a:chExt cx="432000" cy="432000"/>
          </a:xfrm>
        </p:grpSpPr>
        <p:sp>
          <p:nvSpPr>
            <p:cNvPr id="42" name="圆角矩形 41"/>
            <p:cNvSpPr>
              <a:spLocks noChangeAspect="1"/>
            </p:cNvSpPr>
            <p:nvPr/>
          </p:nvSpPr>
          <p:spPr>
            <a:xfrm>
              <a:off x="2160103" y="3465512"/>
              <a:ext cx="432000" cy="43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KSO_Shape"/>
            <p:cNvSpPr/>
            <p:nvPr/>
          </p:nvSpPr>
          <p:spPr bwMode="auto">
            <a:xfrm>
              <a:off x="2281482" y="3570512"/>
              <a:ext cx="204126" cy="23735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44" name="组合 43"/>
          <p:cNvGrpSpPr/>
          <p:nvPr/>
        </p:nvGrpSpPr>
        <p:grpSpPr>
          <a:xfrm>
            <a:off x="2153477" y="4593478"/>
            <a:ext cx="432000" cy="432000"/>
            <a:chOff x="2153477" y="4452799"/>
            <a:chExt cx="432000" cy="432000"/>
          </a:xfrm>
        </p:grpSpPr>
        <p:sp>
          <p:nvSpPr>
            <p:cNvPr id="45" name="圆角矩形 44"/>
            <p:cNvSpPr>
              <a:spLocks noChangeAspect="1"/>
            </p:cNvSpPr>
            <p:nvPr/>
          </p:nvSpPr>
          <p:spPr>
            <a:xfrm>
              <a:off x="2153477" y="4452799"/>
              <a:ext cx="432000" cy="4320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KSO_Shape"/>
            <p:cNvSpPr/>
            <p:nvPr/>
          </p:nvSpPr>
          <p:spPr bwMode="auto">
            <a:xfrm>
              <a:off x="2260963" y="4569997"/>
              <a:ext cx="220980" cy="181572"/>
            </a:xfrm>
            <a:custGeom>
              <a:avLst/>
              <a:gdLst>
                <a:gd name="T0" fmla="*/ 2147483646 w 5314"/>
                <a:gd name="T1" fmla="*/ 2147483646 h 4361"/>
                <a:gd name="T2" fmla="*/ 2147483646 w 5314"/>
                <a:gd name="T3" fmla="*/ 2147483646 h 4361"/>
                <a:gd name="T4" fmla="*/ 2147483646 w 5314"/>
                <a:gd name="T5" fmla="*/ 0 h 4361"/>
                <a:gd name="T6" fmla="*/ 2147483646 w 5314"/>
                <a:gd name="T7" fmla="*/ 2147483646 h 4361"/>
                <a:gd name="T8" fmla="*/ 2147483646 w 5314"/>
                <a:gd name="T9" fmla="*/ 2147483646 h 4361"/>
                <a:gd name="T10" fmla="*/ 0 w 5314"/>
                <a:gd name="T11" fmla="*/ 2147483646 h 4361"/>
                <a:gd name="T12" fmla="*/ 2147483646 w 5314"/>
                <a:gd name="T13" fmla="*/ 2147483646 h 4361"/>
                <a:gd name="T14" fmla="*/ 2147483646 w 5314"/>
                <a:gd name="T15" fmla="*/ 2147483646 h 4361"/>
                <a:gd name="T16" fmla="*/ 2147483646 w 5314"/>
                <a:gd name="T17" fmla="*/ 2147483646 h 4361"/>
                <a:gd name="T18" fmla="*/ 2147483646 w 5314"/>
                <a:gd name="T19" fmla="*/ 2147483646 h 4361"/>
                <a:gd name="T20" fmla="*/ 2147483646 w 5314"/>
                <a:gd name="T21" fmla="*/ 2147483646 h 4361"/>
                <a:gd name="T22" fmla="*/ 2147483646 w 5314"/>
                <a:gd name="T23" fmla="*/ 2147483646 h 4361"/>
                <a:gd name="T24" fmla="*/ 2147483646 w 5314"/>
                <a:gd name="T25" fmla="*/ 2147483646 h 4361"/>
                <a:gd name="T26" fmla="*/ 2147483646 w 5314"/>
                <a:gd name="T27" fmla="*/ 2147483646 h 4361"/>
                <a:gd name="T28" fmla="*/ 2147483646 w 5314"/>
                <a:gd name="T29" fmla="*/ 2147483646 h 4361"/>
                <a:gd name="T30" fmla="*/ 2147483646 w 5314"/>
                <a:gd name="T31" fmla="*/ 2147483646 h 4361"/>
                <a:gd name="T32" fmla="*/ 2147483646 w 5314"/>
                <a:gd name="T33" fmla="*/ 2147483646 h 4361"/>
                <a:gd name="T34" fmla="*/ 2147483646 w 5314"/>
                <a:gd name="T35" fmla="*/ 2147483646 h 4361"/>
                <a:gd name="T36" fmla="*/ 2147483646 w 5314"/>
                <a:gd name="T37" fmla="*/ 2147483646 h 4361"/>
                <a:gd name="T38" fmla="*/ 2147483646 w 5314"/>
                <a:gd name="T39" fmla="*/ 2147483646 h 4361"/>
                <a:gd name="T40" fmla="*/ 2147483646 w 5314"/>
                <a:gd name="T41" fmla="*/ 2147483646 h 4361"/>
                <a:gd name="T42" fmla="*/ 2147483646 w 5314"/>
                <a:gd name="T43" fmla="*/ 2147483646 h 4361"/>
                <a:gd name="T44" fmla="*/ 2147483646 w 5314"/>
                <a:gd name="T45" fmla="*/ 2147483646 h 4361"/>
                <a:gd name="T46" fmla="*/ 2147483646 w 5314"/>
                <a:gd name="T47" fmla="*/ 2147483646 h 4361"/>
                <a:gd name="T48" fmla="*/ 2147483646 w 5314"/>
                <a:gd name="T49" fmla="*/ 2147483646 h 4361"/>
                <a:gd name="T50" fmla="*/ 2147483646 w 5314"/>
                <a:gd name="T51" fmla="*/ 2147483646 h 4361"/>
                <a:gd name="T52" fmla="*/ 2147483646 w 5314"/>
                <a:gd name="T53" fmla="*/ 2147483646 h 4361"/>
                <a:gd name="T54" fmla="*/ 2147483646 w 5314"/>
                <a:gd name="T55" fmla="*/ 2147483646 h 4361"/>
                <a:gd name="T56" fmla="*/ 2147483646 w 5314"/>
                <a:gd name="T57" fmla="*/ 2147483646 h 4361"/>
                <a:gd name="T58" fmla="*/ 2147483646 w 5314"/>
                <a:gd name="T59" fmla="*/ 2147483646 h 4361"/>
                <a:gd name="T60" fmla="*/ 2147483646 w 5314"/>
                <a:gd name="T61" fmla="*/ 2147483646 h 4361"/>
                <a:gd name="T62" fmla="*/ 2147483646 w 5314"/>
                <a:gd name="T63" fmla="*/ 2147483646 h 4361"/>
                <a:gd name="T64" fmla="*/ 2147483646 w 5314"/>
                <a:gd name="T65" fmla="*/ 2147483646 h 4361"/>
                <a:gd name="T66" fmla="*/ 2147483646 w 5314"/>
                <a:gd name="T67" fmla="*/ 2147483646 h 4361"/>
                <a:gd name="T68" fmla="*/ 2147483646 w 5314"/>
                <a:gd name="T69" fmla="*/ 2147483646 h 4361"/>
                <a:gd name="T70" fmla="*/ 2147483646 w 5314"/>
                <a:gd name="T71" fmla="*/ 2147483646 h 4361"/>
                <a:gd name="T72" fmla="*/ 2147483646 w 5314"/>
                <a:gd name="T73" fmla="*/ 2147483646 h 4361"/>
                <a:gd name="T74" fmla="*/ 2147483646 w 5314"/>
                <a:gd name="T75" fmla="*/ 2147483646 h 4361"/>
                <a:gd name="T76" fmla="*/ 2147483646 w 5314"/>
                <a:gd name="T77" fmla="*/ 2147483646 h 4361"/>
                <a:gd name="T78" fmla="*/ 2147483646 w 5314"/>
                <a:gd name="T79" fmla="*/ 2147483646 h 4361"/>
                <a:gd name="T80" fmla="*/ 2147483646 w 5314"/>
                <a:gd name="T81" fmla="*/ 2147483646 h 4361"/>
                <a:gd name="T82" fmla="*/ 2147483646 w 5314"/>
                <a:gd name="T83" fmla="*/ 2147483646 h 4361"/>
                <a:gd name="T84" fmla="*/ 2147483646 w 5314"/>
                <a:gd name="T85" fmla="*/ 2147483646 h 4361"/>
                <a:gd name="T86" fmla="*/ 2147483646 w 5314"/>
                <a:gd name="T87" fmla="*/ 2147483646 h 4361"/>
                <a:gd name="T88" fmla="*/ 2147483646 w 5314"/>
                <a:gd name="T89" fmla="*/ 2147483646 h 4361"/>
                <a:gd name="T90" fmla="*/ 2147483646 w 5314"/>
                <a:gd name="T91" fmla="*/ 2147483646 h 4361"/>
                <a:gd name="T92" fmla="*/ 2147483646 w 5314"/>
                <a:gd name="T93" fmla="*/ 2147483646 h 4361"/>
                <a:gd name="T94" fmla="*/ 2147483646 w 5314"/>
                <a:gd name="T95" fmla="*/ 2147483646 h 4361"/>
                <a:gd name="T96" fmla="*/ 2147483646 w 5314"/>
                <a:gd name="T97" fmla="*/ 2147483646 h 4361"/>
                <a:gd name="T98" fmla="*/ 2147483646 w 5314"/>
                <a:gd name="T99" fmla="*/ 2147483646 h 4361"/>
                <a:gd name="T100" fmla="*/ 2147483646 w 5314"/>
                <a:gd name="T101" fmla="*/ 2147483646 h 4361"/>
                <a:gd name="T102" fmla="*/ 2147483646 w 5314"/>
                <a:gd name="T103" fmla="*/ 2147483646 h 4361"/>
                <a:gd name="T104" fmla="*/ 2147483646 w 5314"/>
                <a:gd name="T105" fmla="*/ 2147483646 h 43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14" h="4361">
                  <a:moveTo>
                    <a:pt x="3198" y="0"/>
                  </a:moveTo>
                  <a:lnTo>
                    <a:pt x="5314" y="678"/>
                  </a:lnTo>
                  <a:lnTo>
                    <a:pt x="5314" y="4312"/>
                  </a:lnTo>
                  <a:lnTo>
                    <a:pt x="3198" y="4312"/>
                  </a:lnTo>
                  <a:lnTo>
                    <a:pt x="3198" y="345"/>
                  </a:lnTo>
                  <a:lnTo>
                    <a:pt x="2424" y="746"/>
                  </a:lnTo>
                  <a:lnTo>
                    <a:pt x="2424" y="1364"/>
                  </a:lnTo>
                  <a:lnTo>
                    <a:pt x="2115" y="1364"/>
                  </a:lnTo>
                  <a:lnTo>
                    <a:pt x="2115" y="659"/>
                  </a:lnTo>
                  <a:lnTo>
                    <a:pt x="2115" y="570"/>
                  </a:lnTo>
                  <a:lnTo>
                    <a:pt x="2193" y="526"/>
                  </a:lnTo>
                  <a:lnTo>
                    <a:pt x="3198" y="0"/>
                  </a:lnTo>
                  <a:close/>
                  <a:moveTo>
                    <a:pt x="1174" y="1484"/>
                  </a:moveTo>
                  <a:lnTo>
                    <a:pt x="1174" y="4312"/>
                  </a:lnTo>
                  <a:lnTo>
                    <a:pt x="2725" y="4312"/>
                  </a:lnTo>
                  <a:lnTo>
                    <a:pt x="2725" y="1647"/>
                  </a:lnTo>
                  <a:lnTo>
                    <a:pt x="1174" y="1150"/>
                  </a:lnTo>
                  <a:lnTo>
                    <a:pt x="416" y="1501"/>
                  </a:lnTo>
                  <a:lnTo>
                    <a:pt x="338" y="1546"/>
                  </a:lnTo>
                  <a:lnTo>
                    <a:pt x="338" y="1633"/>
                  </a:lnTo>
                  <a:lnTo>
                    <a:pt x="338" y="2484"/>
                  </a:lnTo>
                  <a:lnTo>
                    <a:pt x="39" y="2820"/>
                  </a:lnTo>
                  <a:lnTo>
                    <a:pt x="0" y="2865"/>
                  </a:lnTo>
                  <a:lnTo>
                    <a:pt x="0" y="2922"/>
                  </a:lnTo>
                  <a:lnTo>
                    <a:pt x="0" y="4361"/>
                  </a:lnTo>
                  <a:lnTo>
                    <a:pt x="307" y="4361"/>
                  </a:lnTo>
                  <a:lnTo>
                    <a:pt x="307" y="2980"/>
                  </a:lnTo>
                  <a:lnTo>
                    <a:pt x="606" y="2645"/>
                  </a:lnTo>
                  <a:lnTo>
                    <a:pt x="646" y="2600"/>
                  </a:lnTo>
                  <a:lnTo>
                    <a:pt x="646" y="2542"/>
                  </a:lnTo>
                  <a:lnTo>
                    <a:pt x="646" y="1722"/>
                  </a:lnTo>
                  <a:lnTo>
                    <a:pt x="1174" y="1484"/>
                  </a:lnTo>
                  <a:close/>
                  <a:moveTo>
                    <a:pt x="1428" y="1578"/>
                  </a:moveTo>
                  <a:lnTo>
                    <a:pt x="1428" y="1578"/>
                  </a:lnTo>
                  <a:lnTo>
                    <a:pt x="1684" y="1645"/>
                  </a:lnTo>
                  <a:lnTo>
                    <a:pt x="1684" y="2016"/>
                  </a:lnTo>
                  <a:lnTo>
                    <a:pt x="1428" y="1965"/>
                  </a:lnTo>
                  <a:lnTo>
                    <a:pt x="1428" y="1578"/>
                  </a:lnTo>
                  <a:close/>
                  <a:moveTo>
                    <a:pt x="2326" y="2828"/>
                  </a:moveTo>
                  <a:lnTo>
                    <a:pt x="2326" y="2828"/>
                  </a:lnTo>
                  <a:lnTo>
                    <a:pt x="2327" y="3157"/>
                  </a:lnTo>
                  <a:lnTo>
                    <a:pt x="2513" y="3157"/>
                  </a:lnTo>
                  <a:lnTo>
                    <a:pt x="2513" y="2840"/>
                  </a:lnTo>
                  <a:lnTo>
                    <a:pt x="2326" y="2828"/>
                  </a:lnTo>
                  <a:close/>
                  <a:moveTo>
                    <a:pt x="1912" y="2802"/>
                  </a:moveTo>
                  <a:lnTo>
                    <a:pt x="1912" y="2802"/>
                  </a:lnTo>
                  <a:lnTo>
                    <a:pt x="1912" y="3157"/>
                  </a:lnTo>
                  <a:lnTo>
                    <a:pt x="2130" y="3157"/>
                  </a:lnTo>
                  <a:lnTo>
                    <a:pt x="2130" y="2815"/>
                  </a:lnTo>
                  <a:lnTo>
                    <a:pt x="1912" y="2802"/>
                  </a:lnTo>
                  <a:close/>
                  <a:moveTo>
                    <a:pt x="1428" y="2770"/>
                  </a:moveTo>
                  <a:lnTo>
                    <a:pt x="1428" y="2770"/>
                  </a:lnTo>
                  <a:lnTo>
                    <a:pt x="1684" y="2787"/>
                  </a:lnTo>
                  <a:lnTo>
                    <a:pt x="1684" y="3157"/>
                  </a:lnTo>
                  <a:lnTo>
                    <a:pt x="1428" y="3157"/>
                  </a:lnTo>
                  <a:lnTo>
                    <a:pt x="1428" y="2770"/>
                  </a:lnTo>
                  <a:close/>
                  <a:moveTo>
                    <a:pt x="2326" y="2321"/>
                  </a:moveTo>
                  <a:lnTo>
                    <a:pt x="2326" y="2321"/>
                  </a:lnTo>
                  <a:lnTo>
                    <a:pt x="2326" y="2651"/>
                  </a:lnTo>
                  <a:lnTo>
                    <a:pt x="2513" y="2670"/>
                  </a:lnTo>
                  <a:lnTo>
                    <a:pt x="2513" y="2352"/>
                  </a:lnTo>
                  <a:lnTo>
                    <a:pt x="2326" y="2321"/>
                  </a:lnTo>
                  <a:close/>
                  <a:moveTo>
                    <a:pt x="1912" y="2253"/>
                  </a:moveTo>
                  <a:lnTo>
                    <a:pt x="1912" y="2253"/>
                  </a:lnTo>
                  <a:lnTo>
                    <a:pt x="1912" y="2610"/>
                  </a:lnTo>
                  <a:lnTo>
                    <a:pt x="2130" y="2632"/>
                  </a:lnTo>
                  <a:lnTo>
                    <a:pt x="2130" y="2290"/>
                  </a:lnTo>
                  <a:lnTo>
                    <a:pt x="1912" y="2253"/>
                  </a:lnTo>
                  <a:close/>
                  <a:moveTo>
                    <a:pt x="1428" y="2174"/>
                  </a:moveTo>
                  <a:lnTo>
                    <a:pt x="1428" y="2174"/>
                  </a:lnTo>
                  <a:lnTo>
                    <a:pt x="1684" y="2216"/>
                  </a:lnTo>
                  <a:lnTo>
                    <a:pt x="1684" y="2587"/>
                  </a:lnTo>
                  <a:lnTo>
                    <a:pt x="1428" y="2562"/>
                  </a:lnTo>
                  <a:lnTo>
                    <a:pt x="1428" y="2174"/>
                  </a:lnTo>
                  <a:close/>
                  <a:moveTo>
                    <a:pt x="2326" y="1814"/>
                  </a:moveTo>
                  <a:lnTo>
                    <a:pt x="2326" y="1814"/>
                  </a:lnTo>
                  <a:lnTo>
                    <a:pt x="2326" y="2143"/>
                  </a:lnTo>
                  <a:lnTo>
                    <a:pt x="2513" y="2181"/>
                  </a:lnTo>
                  <a:lnTo>
                    <a:pt x="2513" y="1863"/>
                  </a:lnTo>
                  <a:lnTo>
                    <a:pt x="2326" y="1814"/>
                  </a:lnTo>
                  <a:close/>
                  <a:moveTo>
                    <a:pt x="1912" y="1705"/>
                  </a:moveTo>
                  <a:lnTo>
                    <a:pt x="1912" y="1705"/>
                  </a:lnTo>
                  <a:lnTo>
                    <a:pt x="1912" y="2062"/>
                  </a:lnTo>
                  <a:lnTo>
                    <a:pt x="2130" y="2104"/>
                  </a:lnTo>
                  <a:lnTo>
                    <a:pt x="2130" y="1762"/>
                  </a:lnTo>
                  <a:lnTo>
                    <a:pt x="1912" y="1705"/>
                  </a:lnTo>
                  <a:close/>
                  <a:moveTo>
                    <a:pt x="3545" y="582"/>
                  </a:moveTo>
                  <a:lnTo>
                    <a:pt x="3545" y="582"/>
                  </a:lnTo>
                  <a:lnTo>
                    <a:pt x="3545" y="1111"/>
                  </a:lnTo>
                  <a:lnTo>
                    <a:pt x="3895" y="1181"/>
                  </a:lnTo>
                  <a:lnTo>
                    <a:pt x="3895" y="674"/>
                  </a:lnTo>
                  <a:lnTo>
                    <a:pt x="3545" y="582"/>
                  </a:lnTo>
                  <a:close/>
                  <a:moveTo>
                    <a:pt x="4770" y="2288"/>
                  </a:moveTo>
                  <a:lnTo>
                    <a:pt x="4770" y="2288"/>
                  </a:lnTo>
                  <a:lnTo>
                    <a:pt x="4770" y="2737"/>
                  </a:lnTo>
                  <a:lnTo>
                    <a:pt x="5025" y="2737"/>
                  </a:lnTo>
                  <a:lnTo>
                    <a:pt x="5025" y="2305"/>
                  </a:lnTo>
                  <a:lnTo>
                    <a:pt x="4770" y="2288"/>
                  </a:lnTo>
                  <a:close/>
                  <a:moveTo>
                    <a:pt x="4206" y="2252"/>
                  </a:moveTo>
                  <a:lnTo>
                    <a:pt x="4206" y="2252"/>
                  </a:lnTo>
                  <a:lnTo>
                    <a:pt x="4206" y="2737"/>
                  </a:lnTo>
                  <a:lnTo>
                    <a:pt x="4502" y="2737"/>
                  </a:lnTo>
                  <a:lnTo>
                    <a:pt x="4502" y="2271"/>
                  </a:lnTo>
                  <a:lnTo>
                    <a:pt x="4206" y="2252"/>
                  </a:lnTo>
                  <a:close/>
                  <a:moveTo>
                    <a:pt x="3545" y="2209"/>
                  </a:moveTo>
                  <a:lnTo>
                    <a:pt x="3545" y="2209"/>
                  </a:lnTo>
                  <a:lnTo>
                    <a:pt x="3545" y="2737"/>
                  </a:lnTo>
                  <a:lnTo>
                    <a:pt x="3895" y="2737"/>
                  </a:lnTo>
                  <a:lnTo>
                    <a:pt x="3895" y="2232"/>
                  </a:lnTo>
                  <a:lnTo>
                    <a:pt x="3545" y="2209"/>
                  </a:lnTo>
                  <a:close/>
                  <a:moveTo>
                    <a:pt x="4770" y="1596"/>
                  </a:moveTo>
                  <a:lnTo>
                    <a:pt x="4770" y="1596"/>
                  </a:lnTo>
                  <a:lnTo>
                    <a:pt x="4770" y="2046"/>
                  </a:lnTo>
                  <a:lnTo>
                    <a:pt x="5025" y="2071"/>
                  </a:lnTo>
                  <a:lnTo>
                    <a:pt x="5025" y="1638"/>
                  </a:lnTo>
                  <a:lnTo>
                    <a:pt x="4770" y="1596"/>
                  </a:lnTo>
                  <a:close/>
                  <a:moveTo>
                    <a:pt x="4206" y="1504"/>
                  </a:moveTo>
                  <a:lnTo>
                    <a:pt x="4206" y="1504"/>
                  </a:lnTo>
                  <a:lnTo>
                    <a:pt x="4206" y="1991"/>
                  </a:lnTo>
                  <a:lnTo>
                    <a:pt x="4502" y="2019"/>
                  </a:lnTo>
                  <a:lnTo>
                    <a:pt x="4502" y="1553"/>
                  </a:lnTo>
                  <a:lnTo>
                    <a:pt x="4206" y="1504"/>
                  </a:lnTo>
                  <a:close/>
                  <a:moveTo>
                    <a:pt x="3545" y="1396"/>
                  </a:moveTo>
                  <a:lnTo>
                    <a:pt x="3545" y="1396"/>
                  </a:lnTo>
                  <a:lnTo>
                    <a:pt x="3545" y="1925"/>
                  </a:lnTo>
                  <a:lnTo>
                    <a:pt x="3895" y="1959"/>
                  </a:lnTo>
                  <a:lnTo>
                    <a:pt x="3895" y="1454"/>
                  </a:lnTo>
                  <a:lnTo>
                    <a:pt x="3545" y="1396"/>
                  </a:lnTo>
                  <a:close/>
                  <a:moveTo>
                    <a:pt x="4770" y="905"/>
                  </a:moveTo>
                  <a:lnTo>
                    <a:pt x="4770" y="905"/>
                  </a:lnTo>
                  <a:lnTo>
                    <a:pt x="4770" y="1354"/>
                  </a:lnTo>
                  <a:lnTo>
                    <a:pt x="5025" y="1405"/>
                  </a:lnTo>
                  <a:lnTo>
                    <a:pt x="5025" y="972"/>
                  </a:lnTo>
                  <a:lnTo>
                    <a:pt x="4770" y="905"/>
                  </a:lnTo>
                  <a:close/>
                  <a:moveTo>
                    <a:pt x="4206" y="756"/>
                  </a:moveTo>
                  <a:lnTo>
                    <a:pt x="4206" y="756"/>
                  </a:lnTo>
                  <a:lnTo>
                    <a:pt x="4206" y="1242"/>
                  </a:lnTo>
                  <a:lnTo>
                    <a:pt x="4502" y="1301"/>
                  </a:lnTo>
                  <a:lnTo>
                    <a:pt x="4502" y="834"/>
                  </a:lnTo>
                  <a:lnTo>
                    <a:pt x="4206" y="75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47" name="椭圆 46"/>
          <p:cNvSpPr/>
          <p:nvPr/>
        </p:nvSpPr>
        <p:spPr>
          <a:xfrm>
            <a:off x="9420526" y="3824560"/>
            <a:ext cx="144000" cy="144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9736700" y="4481927"/>
            <a:ext cx="144000" cy="144000"/>
          </a:xfrm>
          <a:prstGeom prst="ellipse">
            <a:avLst/>
          </a:prstGeom>
          <a:solidFill>
            <a:srgbClr val="D6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2024449" y="1602578"/>
            <a:ext cx="1723549" cy="452945"/>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51" name="文本框 50"/>
          <p:cNvSpPr txBox="1"/>
          <p:nvPr/>
        </p:nvSpPr>
        <p:spPr>
          <a:xfrm>
            <a:off x="12761495" y="70104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left)">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fill="hold"/>
                                        <p:tgtEl>
                                          <p:spTgt spid="37"/>
                                        </p:tgtEl>
                                        <p:attrNameLst>
                                          <p:attrName>ppt_w</p:attrName>
                                        </p:attrNameLst>
                                      </p:cBhvr>
                                      <p:tavLst>
                                        <p:tav tm="0">
                                          <p:val>
                                            <p:fltVal val="0"/>
                                          </p:val>
                                        </p:tav>
                                        <p:tav tm="100000">
                                          <p:val>
                                            <p:strVal val="#ppt_w"/>
                                          </p:val>
                                        </p:tav>
                                      </p:tavLst>
                                    </p:anim>
                                    <p:anim calcmode="lin" valueType="num">
                                      <p:cBhvr>
                                        <p:cTn id="16" dur="500" fill="hold"/>
                                        <p:tgtEl>
                                          <p:spTgt spid="37"/>
                                        </p:tgtEl>
                                        <p:attrNameLst>
                                          <p:attrName>ppt_h</p:attrName>
                                        </p:attrNameLst>
                                      </p:cBhvr>
                                      <p:tavLst>
                                        <p:tav tm="0">
                                          <p:val>
                                            <p:fltVal val="0"/>
                                          </p:val>
                                        </p:tav>
                                        <p:tav tm="100000">
                                          <p:val>
                                            <p:strVal val="#ppt_h"/>
                                          </p:val>
                                        </p:tav>
                                      </p:tavLst>
                                    </p:anim>
                                    <p:animEffect transition="in" filter="fade">
                                      <p:cBhvr>
                                        <p:cTn id="17" dur="500"/>
                                        <p:tgtEl>
                                          <p:spTgt spid="37"/>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2" presetClass="entr" presetSubtype="8"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150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9"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2" name="组合 271"/>
          <p:cNvGrpSpPr/>
          <p:nvPr/>
        </p:nvGrpSpPr>
        <p:grpSpPr>
          <a:xfrm>
            <a:off x="1637653" y="2702257"/>
            <a:ext cx="5091497" cy="2606632"/>
            <a:chOff x="446785" y="1452616"/>
            <a:chExt cx="8005402" cy="4098429"/>
          </a:xfrm>
          <a:solidFill>
            <a:srgbClr val="757575"/>
          </a:solidFill>
        </p:grpSpPr>
        <p:grpSp>
          <p:nvGrpSpPr>
            <p:cNvPr id="273" name="Group 249"/>
            <p:cNvGrpSpPr/>
            <p:nvPr/>
          </p:nvGrpSpPr>
          <p:grpSpPr bwMode="auto">
            <a:xfrm>
              <a:off x="5112993" y="1452616"/>
              <a:ext cx="3339194" cy="4098429"/>
              <a:chOff x="1136" y="1661"/>
              <a:chExt cx="1696" cy="2204"/>
            </a:xfrm>
            <a:grpFill/>
          </p:grpSpPr>
          <p:sp>
            <p:nvSpPr>
              <p:cNvPr id="452" name="Freeform 250"/>
              <p:cNvSpPr/>
              <p:nvPr/>
            </p:nvSpPr>
            <p:spPr bwMode="auto">
              <a:xfrm>
                <a:off x="2233" y="2849"/>
                <a:ext cx="16" cy="5"/>
              </a:xfrm>
              <a:custGeom>
                <a:avLst/>
                <a:gdLst>
                  <a:gd name="T0" fmla="*/ 0 w 54"/>
                  <a:gd name="T1" fmla="*/ 0 h 19"/>
                  <a:gd name="T2" fmla="*/ 0 w 54"/>
                  <a:gd name="T3" fmla="*/ 0 h 19"/>
                  <a:gd name="T4" fmla="*/ 1 w 54"/>
                  <a:gd name="T5" fmla="*/ 0 h 19"/>
                  <a:gd name="T6" fmla="*/ 0 w 54"/>
                  <a:gd name="T7" fmla="*/ 0 h 19"/>
                  <a:gd name="T8" fmla="*/ 0 60000 65536"/>
                  <a:gd name="T9" fmla="*/ 0 60000 65536"/>
                  <a:gd name="T10" fmla="*/ 0 60000 65536"/>
                  <a:gd name="T11" fmla="*/ 0 60000 65536"/>
                  <a:gd name="T12" fmla="*/ 0 w 54"/>
                  <a:gd name="T13" fmla="*/ 0 h 19"/>
                  <a:gd name="T14" fmla="*/ 54 w 54"/>
                  <a:gd name="T15" fmla="*/ 19 h 19"/>
                </a:gdLst>
                <a:ahLst/>
                <a:cxnLst>
                  <a:cxn ang="T8">
                    <a:pos x="T0" y="T1"/>
                  </a:cxn>
                  <a:cxn ang="T9">
                    <a:pos x="T2" y="T3"/>
                  </a:cxn>
                  <a:cxn ang="T10">
                    <a:pos x="T4" y="T5"/>
                  </a:cxn>
                  <a:cxn ang="T11">
                    <a:pos x="T6" y="T7"/>
                  </a:cxn>
                </a:cxnLst>
                <a:rect l="T12" t="T13" r="T14" b="T15"/>
                <a:pathLst>
                  <a:path w="54" h="19">
                    <a:moveTo>
                      <a:pt x="0" y="0"/>
                    </a:moveTo>
                    <a:lnTo>
                      <a:pt x="3" y="19"/>
                    </a:lnTo>
                    <a:lnTo>
                      <a:pt x="54" y="1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3" name="Freeform 251"/>
              <p:cNvSpPr/>
              <p:nvPr/>
            </p:nvSpPr>
            <p:spPr bwMode="auto">
              <a:xfrm>
                <a:off x="2166" y="3361"/>
                <a:ext cx="214" cy="446"/>
              </a:xfrm>
              <a:custGeom>
                <a:avLst/>
                <a:gdLst>
                  <a:gd name="T0" fmla="*/ 0 w 750"/>
                  <a:gd name="T1" fmla="*/ 33 h 1564"/>
                  <a:gd name="T2" fmla="*/ 0 w 750"/>
                  <a:gd name="T3" fmla="*/ 34 h 1564"/>
                  <a:gd name="T4" fmla="*/ 1 w 750"/>
                  <a:gd name="T5" fmla="*/ 34 h 1564"/>
                  <a:gd name="T6" fmla="*/ 1 w 750"/>
                  <a:gd name="T7" fmla="*/ 36 h 1564"/>
                  <a:gd name="T8" fmla="*/ 4 w 750"/>
                  <a:gd name="T9" fmla="*/ 36 h 1564"/>
                  <a:gd name="T10" fmla="*/ 3 w 750"/>
                  <a:gd name="T11" fmla="*/ 35 h 1564"/>
                  <a:gd name="T12" fmla="*/ 4 w 750"/>
                  <a:gd name="T13" fmla="*/ 33 h 1564"/>
                  <a:gd name="T14" fmla="*/ 5 w 750"/>
                  <a:gd name="T15" fmla="*/ 33 h 1564"/>
                  <a:gd name="T16" fmla="*/ 7 w 750"/>
                  <a:gd name="T17" fmla="*/ 30 h 1564"/>
                  <a:gd name="T18" fmla="*/ 5 w 750"/>
                  <a:gd name="T19" fmla="*/ 28 h 1564"/>
                  <a:gd name="T20" fmla="*/ 7 w 750"/>
                  <a:gd name="T21" fmla="*/ 27 h 1564"/>
                  <a:gd name="T22" fmla="*/ 7 w 750"/>
                  <a:gd name="T23" fmla="*/ 25 h 1564"/>
                  <a:gd name="T24" fmla="*/ 8 w 750"/>
                  <a:gd name="T25" fmla="*/ 24 h 1564"/>
                  <a:gd name="T26" fmla="*/ 7 w 750"/>
                  <a:gd name="T27" fmla="*/ 24 h 1564"/>
                  <a:gd name="T28" fmla="*/ 9 w 750"/>
                  <a:gd name="T29" fmla="*/ 24 h 1564"/>
                  <a:gd name="T30" fmla="*/ 9 w 750"/>
                  <a:gd name="T31" fmla="*/ 23 h 1564"/>
                  <a:gd name="T32" fmla="*/ 8 w 750"/>
                  <a:gd name="T33" fmla="*/ 24 h 1564"/>
                  <a:gd name="T34" fmla="*/ 7 w 750"/>
                  <a:gd name="T35" fmla="*/ 23 h 1564"/>
                  <a:gd name="T36" fmla="*/ 7 w 750"/>
                  <a:gd name="T37" fmla="*/ 22 h 1564"/>
                  <a:gd name="T38" fmla="*/ 10 w 750"/>
                  <a:gd name="T39" fmla="*/ 22 h 1564"/>
                  <a:gd name="T40" fmla="*/ 10 w 750"/>
                  <a:gd name="T41" fmla="*/ 19 h 1564"/>
                  <a:gd name="T42" fmla="*/ 14 w 750"/>
                  <a:gd name="T43" fmla="*/ 19 h 1564"/>
                  <a:gd name="T44" fmla="*/ 15 w 750"/>
                  <a:gd name="T45" fmla="*/ 17 h 1564"/>
                  <a:gd name="T46" fmla="*/ 13 w 750"/>
                  <a:gd name="T47" fmla="*/ 13 h 1564"/>
                  <a:gd name="T48" fmla="*/ 14 w 750"/>
                  <a:gd name="T49" fmla="*/ 9 h 1564"/>
                  <a:gd name="T50" fmla="*/ 17 w 750"/>
                  <a:gd name="T51" fmla="*/ 6 h 1564"/>
                  <a:gd name="T52" fmla="*/ 17 w 750"/>
                  <a:gd name="T53" fmla="*/ 4 h 1564"/>
                  <a:gd name="T54" fmla="*/ 17 w 750"/>
                  <a:gd name="T55" fmla="*/ 4 h 1564"/>
                  <a:gd name="T56" fmla="*/ 16 w 750"/>
                  <a:gd name="T57" fmla="*/ 6 h 1564"/>
                  <a:gd name="T58" fmla="*/ 13 w 750"/>
                  <a:gd name="T59" fmla="*/ 6 h 1564"/>
                  <a:gd name="T60" fmla="*/ 14 w 750"/>
                  <a:gd name="T61" fmla="*/ 4 h 1564"/>
                  <a:gd name="T62" fmla="*/ 10 w 750"/>
                  <a:gd name="T63" fmla="*/ 1 h 1564"/>
                  <a:gd name="T64" fmla="*/ 8 w 750"/>
                  <a:gd name="T65" fmla="*/ 0 h 1564"/>
                  <a:gd name="T66" fmla="*/ 8 w 750"/>
                  <a:gd name="T67" fmla="*/ 1 h 1564"/>
                  <a:gd name="T68" fmla="*/ 7 w 750"/>
                  <a:gd name="T69" fmla="*/ 0 h 1564"/>
                  <a:gd name="T70" fmla="*/ 5 w 750"/>
                  <a:gd name="T71" fmla="*/ 1 h 1564"/>
                  <a:gd name="T72" fmla="*/ 5 w 750"/>
                  <a:gd name="T73" fmla="*/ 3 h 1564"/>
                  <a:gd name="T74" fmla="*/ 4 w 750"/>
                  <a:gd name="T75" fmla="*/ 3 h 1564"/>
                  <a:gd name="T76" fmla="*/ 4 w 750"/>
                  <a:gd name="T77" fmla="*/ 5 h 1564"/>
                  <a:gd name="T78" fmla="*/ 3 w 750"/>
                  <a:gd name="T79" fmla="*/ 7 h 1564"/>
                  <a:gd name="T80" fmla="*/ 3 w 750"/>
                  <a:gd name="T81" fmla="*/ 11 h 1564"/>
                  <a:gd name="T82" fmla="*/ 3 w 750"/>
                  <a:gd name="T83" fmla="*/ 14 h 1564"/>
                  <a:gd name="T84" fmla="*/ 2 w 750"/>
                  <a:gd name="T85" fmla="*/ 17 h 1564"/>
                  <a:gd name="T86" fmla="*/ 1 w 750"/>
                  <a:gd name="T87" fmla="*/ 24 h 1564"/>
                  <a:gd name="T88" fmla="*/ 2 w 750"/>
                  <a:gd name="T89" fmla="*/ 26 h 1564"/>
                  <a:gd name="T90" fmla="*/ 1 w 750"/>
                  <a:gd name="T91" fmla="*/ 27 h 1564"/>
                  <a:gd name="T92" fmla="*/ 1 w 750"/>
                  <a:gd name="T93" fmla="*/ 29 h 1564"/>
                  <a:gd name="T94" fmla="*/ 0 w 750"/>
                  <a:gd name="T95" fmla="*/ 33 h 156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50"/>
                  <a:gd name="T145" fmla="*/ 0 h 1564"/>
                  <a:gd name="T146" fmla="*/ 750 w 750"/>
                  <a:gd name="T147" fmla="*/ 1564 h 156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50" h="1564">
                    <a:moveTo>
                      <a:pt x="0" y="1446"/>
                    </a:moveTo>
                    <a:lnTo>
                      <a:pt x="7" y="1480"/>
                    </a:lnTo>
                    <a:lnTo>
                      <a:pt x="38" y="1467"/>
                    </a:lnTo>
                    <a:lnTo>
                      <a:pt x="52" y="1546"/>
                    </a:lnTo>
                    <a:lnTo>
                      <a:pt x="188" y="1564"/>
                    </a:lnTo>
                    <a:lnTo>
                      <a:pt x="152" y="1523"/>
                    </a:lnTo>
                    <a:lnTo>
                      <a:pt x="181" y="1418"/>
                    </a:lnTo>
                    <a:lnTo>
                      <a:pt x="206" y="1438"/>
                    </a:lnTo>
                    <a:lnTo>
                      <a:pt x="290" y="1288"/>
                    </a:lnTo>
                    <a:lnTo>
                      <a:pt x="226" y="1205"/>
                    </a:lnTo>
                    <a:lnTo>
                      <a:pt x="299" y="1154"/>
                    </a:lnTo>
                    <a:lnTo>
                      <a:pt x="311" y="1077"/>
                    </a:lnTo>
                    <a:lnTo>
                      <a:pt x="345" y="1044"/>
                    </a:lnTo>
                    <a:lnTo>
                      <a:pt x="317" y="1030"/>
                    </a:lnTo>
                    <a:lnTo>
                      <a:pt x="374" y="1030"/>
                    </a:lnTo>
                    <a:lnTo>
                      <a:pt x="368" y="992"/>
                    </a:lnTo>
                    <a:lnTo>
                      <a:pt x="341" y="1019"/>
                    </a:lnTo>
                    <a:lnTo>
                      <a:pt x="317" y="990"/>
                    </a:lnTo>
                    <a:lnTo>
                      <a:pt x="313" y="932"/>
                    </a:lnTo>
                    <a:lnTo>
                      <a:pt x="415" y="939"/>
                    </a:lnTo>
                    <a:lnTo>
                      <a:pt x="425" y="824"/>
                    </a:lnTo>
                    <a:lnTo>
                      <a:pt x="587" y="806"/>
                    </a:lnTo>
                    <a:lnTo>
                      <a:pt x="634" y="725"/>
                    </a:lnTo>
                    <a:lnTo>
                      <a:pt x="570" y="582"/>
                    </a:lnTo>
                    <a:lnTo>
                      <a:pt x="601" y="398"/>
                    </a:lnTo>
                    <a:lnTo>
                      <a:pt x="750" y="249"/>
                    </a:lnTo>
                    <a:lnTo>
                      <a:pt x="744" y="181"/>
                    </a:lnTo>
                    <a:lnTo>
                      <a:pt x="718" y="179"/>
                    </a:lnTo>
                    <a:lnTo>
                      <a:pt x="676" y="261"/>
                    </a:lnTo>
                    <a:lnTo>
                      <a:pt x="572" y="255"/>
                    </a:lnTo>
                    <a:lnTo>
                      <a:pt x="593" y="165"/>
                    </a:lnTo>
                    <a:lnTo>
                      <a:pt x="413" y="25"/>
                    </a:lnTo>
                    <a:lnTo>
                      <a:pt x="350" y="14"/>
                    </a:lnTo>
                    <a:lnTo>
                      <a:pt x="344" y="42"/>
                    </a:lnTo>
                    <a:lnTo>
                      <a:pt x="276" y="0"/>
                    </a:lnTo>
                    <a:lnTo>
                      <a:pt x="234" y="52"/>
                    </a:lnTo>
                    <a:lnTo>
                      <a:pt x="229" y="107"/>
                    </a:lnTo>
                    <a:lnTo>
                      <a:pt x="187" y="130"/>
                    </a:lnTo>
                    <a:lnTo>
                      <a:pt x="188" y="238"/>
                    </a:lnTo>
                    <a:lnTo>
                      <a:pt x="143" y="299"/>
                    </a:lnTo>
                    <a:lnTo>
                      <a:pt x="109" y="451"/>
                    </a:lnTo>
                    <a:lnTo>
                      <a:pt x="135" y="594"/>
                    </a:lnTo>
                    <a:lnTo>
                      <a:pt x="85" y="716"/>
                    </a:lnTo>
                    <a:lnTo>
                      <a:pt x="52" y="1021"/>
                    </a:lnTo>
                    <a:lnTo>
                      <a:pt x="79" y="1132"/>
                    </a:lnTo>
                    <a:lnTo>
                      <a:pt x="54" y="1142"/>
                    </a:lnTo>
                    <a:lnTo>
                      <a:pt x="65" y="1241"/>
                    </a:lnTo>
                    <a:lnTo>
                      <a:pt x="0" y="14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4" name="Freeform 252"/>
              <p:cNvSpPr/>
              <p:nvPr/>
            </p:nvSpPr>
            <p:spPr bwMode="auto">
              <a:xfrm>
                <a:off x="2218" y="3814"/>
                <a:ext cx="37" cy="37"/>
              </a:xfrm>
              <a:custGeom>
                <a:avLst/>
                <a:gdLst>
                  <a:gd name="T0" fmla="*/ 0 w 132"/>
                  <a:gd name="T1" fmla="*/ 0 h 134"/>
                  <a:gd name="T2" fmla="*/ 0 w 132"/>
                  <a:gd name="T3" fmla="*/ 3 h 134"/>
                  <a:gd name="T4" fmla="*/ 3 w 132"/>
                  <a:gd name="T5" fmla="*/ 2 h 134"/>
                  <a:gd name="T6" fmla="*/ 1 w 132"/>
                  <a:gd name="T7" fmla="*/ 1 h 134"/>
                  <a:gd name="T8" fmla="*/ 0 w 132"/>
                  <a:gd name="T9" fmla="*/ 0 h 134"/>
                  <a:gd name="T10" fmla="*/ 0 60000 65536"/>
                  <a:gd name="T11" fmla="*/ 0 60000 65536"/>
                  <a:gd name="T12" fmla="*/ 0 60000 65536"/>
                  <a:gd name="T13" fmla="*/ 0 60000 65536"/>
                  <a:gd name="T14" fmla="*/ 0 60000 65536"/>
                  <a:gd name="T15" fmla="*/ 0 w 132"/>
                  <a:gd name="T16" fmla="*/ 0 h 134"/>
                  <a:gd name="T17" fmla="*/ 132 w 132"/>
                  <a:gd name="T18" fmla="*/ 134 h 134"/>
                </a:gdLst>
                <a:ahLst/>
                <a:cxnLst>
                  <a:cxn ang="T10">
                    <a:pos x="T0" y="T1"/>
                  </a:cxn>
                  <a:cxn ang="T11">
                    <a:pos x="T2" y="T3"/>
                  </a:cxn>
                  <a:cxn ang="T12">
                    <a:pos x="T4" y="T5"/>
                  </a:cxn>
                  <a:cxn ang="T13">
                    <a:pos x="T6" y="T7"/>
                  </a:cxn>
                  <a:cxn ang="T14">
                    <a:pos x="T8" y="T9"/>
                  </a:cxn>
                </a:cxnLst>
                <a:rect l="T15" t="T16" r="T17" b="T18"/>
                <a:pathLst>
                  <a:path w="132" h="134">
                    <a:moveTo>
                      <a:pt x="0" y="0"/>
                    </a:moveTo>
                    <a:lnTo>
                      <a:pt x="2" y="134"/>
                    </a:lnTo>
                    <a:lnTo>
                      <a:pt x="132" y="119"/>
                    </a:lnTo>
                    <a:lnTo>
                      <a:pt x="29" y="6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5" name="Freeform 253"/>
              <p:cNvSpPr/>
              <p:nvPr/>
            </p:nvSpPr>
            <p:spPr bwMode="auto">
              <a:xfrm>
                <a:off x="2207" y="3204"/>
                <a:ext cx="129" cy="172"/>
              </a:xfrm>
              <a:custGeom>
                <a:avLst/>
                <a:gdLst>
                  <a:gd name="T0" fmla="*/ 0 w 454"/>
                  <a:gd name="T1" fmla="*/ 1 h 601"/>
                  <a:gd name="T2" fmla="*/ 1 w 454"/>
                  <a:gd name="T3" fmla="*/ 3 h 601"/>
                  <a:gd name="T4" fmla="*/ 0 w 454"/>
                  <a:gd name="T5" fmla="*/ 6 h 601"/>
                  <a:gd name="T6" fmla="*/ 1 w 454"/>
                  <a:gd name="T7" fmla="*/ 7 h 601"/>
                  <a:gd name="T8" fmla="*/ 1 w 454"/>
                  <a:gd name="T9" fmla="*/ 7 h 601"/>
                  <a:gd name="T10" fmla="*/ 0 w 454"/>
                  <a:gd name="T11" fmla="*/ 8 h 601"/>
                  <a:gd name="T12" fmla="*/ 1 w 454"/>
                  <a:gd name="T13" fmla="*/ 10 h 601"/>
                  <a:gd name="T14" fmla="*/ 1 w 454"/>
                  <a:gd name="T15" fmla="*/ 14 h 601"/>
                  <a:gd name="T16" fmla="*/ 2 w 454"/>
                  <a:gd name="T17" fmla="*/ 14 h 601"/>
                  <a:gd name="T18" fmla="*/ 3 w 454"/>
                  <a:gd name="T19" fmla="*/ 13 h 601"/>
                  <a:gd name="T20" fmla="*/ 5 w 454"/>
                  <a:gd name="T21" fmla="*/ 14 h 601"/>
                  <a:gd name="T22" fmla="*/ 5 w 454"/>
                  <a:gd name="T23" fmla="*/ 13 h 601"/>
                  <a:gd name="T24" fmla="*/ 6 w 454"/>
                  <a:gd name="T25" fmla="*/ 13 h 601"/>
                  <a:gd name="T26" fmla="*/ 7 w 454"/>
                  <a:gd name="T27" fmla="*/ 11 h 601"/>
                  <a:gd name="T28" fmla="*/ 9 w 454"/>
                  <a:gd name="T29" fmla="*/ 10 h 601"/>
                  <a:gd name="T30" fmla="*/ 10 w 454"/>
                  <a:gd name="T31" fmla="*/ 11 h 601"/>
                  <a:gd name="T32" fmla="*/ 11 w 454"/>
                  <a:gd name="T33" fmla="*/ 9 h 601"/>
                  <a:gd name="T34" fmla="*/ 10 w 454"/>
                  <a:gd name="T35" fmla="*/ 7 h 601"/>
                  <a:gd name="T36" fmla="*/ 9 w 454"/>
                  <a:gd name="T37" fmla="*/ 7 h 601"/>
                  <a:gd name="T38" fmla="*/ 8 w 454"/>
                  <a:gd name="T39" fmla="*/ 4 h 601"/>
                  <a:gd name="T40" fmla="*/ 4 w 454"/>
                  <a:gd name="T41" fmla="*/ 2 h 601"/>
                  <a:gd name="T42" fmla="*/ 4 w 454"/>
                  <a:gd name="T43" fmla="*/ 0 h 601"/>
                  <a:gd name="T44" fmla="*/ 1 w 454"/>
                  <a:gd name="T45" fmla="*/ 1 h 601"/>
                  <a:gd name="T46" fmla="*/ 0 w 454"/>
                  <a:gd name="T47" fmla="*/ 1 h 6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4"/>
                  <a:gd name="T73" fmla="*/ 0 h 601"/>
                  <a:gd name="T74" fmla="*/ 454 w 454"/>
                  <a:gd name="T75" fmla="*/ 601 h 60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4" h="601">
                    <a:moveTo>
                      <a:pt x="0" y="61"/>
                    </a:moveTo>
                    <a:lnTo>
                      <a:pt x="32" y="123"/>
                    </a:lnTo>
                    <a:lnTo>
                      <a:pt x="11" y="262"/>
                    </a:lnTo>
                    <a:lnTo>
                      <a:pt x="32" y="277"/>
                    </a:lnTo>
                    <a:lnTo>
                      <a:pt x="24" y="295"/>
                    </a:lnTo>
                    <a:lnTo>
                      <a:pt x="2" y="352"/>
                    </a:lnTo>
                    <a:lnTo>
                      <a:pt x="42" y="433"/>
                    </a:lnTo>
                    <a:lnTo>
                      <a:pt x="65" y="598"/>
                    </a:lnTo>
                    <a:lnTo>
                      <a:pt x="93" y="601"/>
                    </a:lnTo>
                    <a:lnTo>
                      <a:pt x="135" y="549"/>
                    </a:lnTo>
                    <a:lnTo>
                      <a:pt x="203" y="591"/>
                    </a:lnTo>
                    <a:lnTo>
                      <a:pt x="209" y="563"/>
                    </a:lnTo>
                    <a:lnTo>
                      <a:pt x="272" y="574"/>
                    </a:lnTo>
                    <a:lnTo>
                      <a:pt x="293" y="456"/>
                    </a:lnTo>
                    <a:lnTo>
                      <a:pt x="406" y="433"/>
                    </a:lnTo>
                    <a:lnTo>
                      <a:pt x="441" y="472"/>
                    </a:lnTo>
                    <a:lnTo>
                      <a:pt x="454" y="381"/>
                    </a:lnTo>
                    <a:lnTo>
                      <a:pt x="431" y="302"/>
                    </a:lnTo>
                    <a:lnTo>
                      <a:pt x="366" y="298"/>
                    </a:lnTo>
                    <a:lnTo>
                      <a:pt x="342" y="180"/>
                    </a:lnTo>
                    <a:lnTo>
                      <a:pt x="170" y="100"/>
                    </a:lnTo>
                    <a:lnTo>
                      <a:pt x="159" y="0"/>
                    </a:lnTo>
                    <a:lnTo>
                      <a:pt x="46"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6" name="Freeform 254"/>
              <p:cNvSpPr/>
              <p:nvPr/>
            </p:nvSpPr>
            <p:spPr bwMode="auto">
              <a:xfrm>
                <a:off x="2161" y="3019"/>
                <a:ext cx="424" cy="504"/>
              </a:xfrm>
              <a:custGeom>
                <a:avLst/>
                <a:gdLst>
                  <a:gd name="T0" fmla="*/ 1 w 1487"/>
                  <a:gd name="T1" fmla="*/ 15 h 1768"/>
                  <a:gd name="T2" fmla="*/ 3 w 1487"/>
                  <a:gd name="T3" fmla="*/ 15 h 1768"/>
                  <a:gd name="T4" fmla="*/ 4 w 1487"/>
                  <a:gd name="T5" fmla="*/ 17 h 1768"/>
                  <a:gd name="T6" fmla="*/ 7 w 1487"/>
                  <a:gd name="T7" fmla="*/ 15 h 1768"/>
                  <a:gd name="T8" fmla="*/ 11 w 1487"/>
                  <a:gd name="T9" fmla="*/ 19 h 1768"/>
                  <a:gd name="T10" fmla="*/ 14 w 1487"/>
                  <a:gd name="T11" fmla="*/ 22 h 1768"/>
                  <a:gd name="T12" fmla="*/ 14 w 1487"/>
                  <a:gd name="T13" fmla="*/ 26 h 1768"/>
                  <a:gd name="T14" fmla="*/ 16 w 1487"/>
                  <a:gd name="T15" fmla="*/ 29 h 1768"/>
                  <a:gd name="T16" fmla="*/ 17 w 1487"/>
                  <a:gd name="T17" fmla="*/ 30 h 1768"/>
                  <a:gd name="T18" fmla="*/ 18 w 1487"/>
                  <a:gd name="T19" fmla="*/ 32 h 1768"/>
                  <a:gd name="T20" fmla="*/ 14 w 1487"/>
                  <a:gd name="T21" fmla="*/ 37 h 1768"/>
                  <a:gd name="T22" fmla="*/ 18 w 1487"/>
                  <a:gd name="T23" fmla="*/ 39 h 1768"/>
                  <a:gd name="T24" fmla="*/ 18 w 1487"/>
                  <a:gd name="T25" fmla="*/ 41 h 1768"/>
                  <a:gd name="T26" fmla="*/ 23 w 1487"/>
                  <a:gd name="T27" fmla="*/ 32 h 1768"/>
                  <a:gd name="T28" fmla="*/ 28 w 1487"/>
                  <a:gd name="T29" fmla="*/ 29 h 1768"/>
                  <a:gd name="T30" fmla="*/ 31 w 1487"/>
                  <a:gd name="T31" fmla="*/ 23 h 1768"/>
                  <a:gd name="T32" fmla="*/ 34 w 1487"/>
                  <a:gd name="T33" fmla="*/ 15 h 1768"/>
                  <a:gd name="T34" fmla="*/ 34 w 1487"/>
                  <a:gd name="T35" fmla="*/ 11 h 1768"/>
                  <a:gd name="T36" fmla="*/ 30 w 1487"/>
                  <a:gd name="T37" fmla="*/ 8 h 1768"/>
                  <a:gd name="T38" fmla="*/ 26 w 1487"/>
                  <a:gd name="T39" fmla="*/ 7 h 1768"/>
                  <a:gd name="T40" fmla="*/ 23 w 1487"/>
                  <a:gd name="T41" fmla="*/ 6 h 1768"/>
                  <a:gd name="T42" fmla="*/ 22 w 1487"/>
                  <a:gd name="T43" fmla="*/ 7 h 1768"/>
                  <a:gd name="T44" fmla="*/ 21 w 1487"/>
                  <a:gd name="T45" fmla="*/ 7 h 1768"/>
                  <a:gd name="T46" fmla="*/ 21 w 1487"/>
                  <a:gd name="T47" fmla="*/ 4 h 1768"/>
                  <a:gd name="T48" fmla="*/ 19 w 1487"/>
                  <a:gd name="T49" fmla="*/ 3 h 1768"/>
                  <a:gd name="T50" fmla="*/ 15 w 1487"/>
                  <a:gd name="T51" fmla="*/ 3 h 1768"/>
                  <a:gd name="T52" fmla="*/ 12 w 1487"/>
                  <a:gd name="T53" fmla="*/ 3 h 1768"/>
                  <a:gd name="T54" fmla="*/ 12 w 1487"/>
                  <a:gd name="T55" fmla="*/ 0 h 1768"/>
                  <a:gd name="T56" fmla="*/ 8 w 1487"/>
                  <a:gd name="T57" fmla="*/ 1 h 1768"/>
                  <a:gd name="T58" fmla="*/ 9 w 1487"/>
                  <a:gd name="T59" fmla="*/ 3 h 1768"/>
                  <a:gd name="T60" fmla="*/ 6 w 1487"/>
                  <a:gd name="T61" fmla="*/ 4 h 1768"/>
                  <a:gd name="T62" fmla="*/ 4 w 1487"/>
                  <a:gd name="T63" fmla="*/ 4 h 1768"/>
                  <a:gd name="T64" fmla="*/ 3 w 1487"/>
                  <a:gd name="T65" fmla="*/ 5 h 1768"/>
                  <a:gd name="T66" fmla="*/ 3 w 1487"/>
                  <a:gd name="T67" fmla="*/ 9 h 1768"/>
                  <a:gd name="T68" fmla="*/ 0 w 1487"/>
                  <a:gd name="T69" fmla="*/ 13 h 17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87"/>
                  <a:gd name="T106" fmla="*/ 0 h 1768"/>
                  <a:gd name="T107" fmla="*/ 1487 w 1487"/>
                  <a:gd name="T108" fmla="*/ 1768 h 17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87" h="1768">
                    <a:moveTo>
                      <a:pt x="0" y="559"/>
                    </a:moveTo>
                    <a:lnTo>
                      <a:pt x="31" y="642"/>
                    </a:lnTo>
                    <a:lnTo>
                      <a:pt x="82" y="670"/>
                    </a:lnTo>
                    <a:lnTo>
                      <a:pt x="125" y="637"/>
                    </a:lnTo>
                    <a:lnTo>
                      <a:pt x="125" y="712"/>
                    </a:lnTo>
                    <a:lnTo>
                      <a:pt x="157" y="712"/>
                    </a:lnTo>
                    <a:lnTo>
                      <a:pt x="203" y="716"/>
                    </a:lnTo>
                    <a:lnTo>
                      <a:pt x="316" y="651"/>
                    </a:lnTo>
                    <a:lnTo>
                      <a:pt x="327" y="751"/>
                    </a:lnTo>
                    <a:lnTo>
                      <a:pt x="499" y="831"/>
                    </a:lnTo>
                    <a:lnTo>
                      <a:pt x="523" y="949"/>
                    </a:lnTo>
                    <a:lnTo>
                      <a:pt x="588" y="953"/>
                    </a:lnTo>
                    <a:lnTo>
                      <a:pt x="611" y="1032"/>
                    </a:lnTo>
                    <a:lnTo>
                      <a:pt x="598" y="1123"/>
                    </a:lnTo>
                    <a:lnTo>
                      <a:pt x="606" y="1214"/>
                    </a:lnTo>
                    <a:lnTo>
                      <a:pt x="689" y="1227"/>
                    </a:lnTo>
                    <a:lnTo>
                      <a:pt x="699" y="1289"/>
                    </a:lnTo>
                    <a:lnTo>
                      <a:pt x="740" y="1302"/>
                    </a:lnTo>
                    <a:lnTo>
                      <a:pt x="734" y="1379"/>
                    </a:lnTo>
                    <a:lnTo>
                      <a:pt x="760" y="1381"/>
                    </a:lnTo>
                    <a:lnTo>
                      <a:pt x="766" y="1449"/>
                    </a:lnTo>
                    <a:lnTo>
                      <a:pt x="617" y="1598"/>
                    </a:lnTo>
                    <a:lnTo>
                      <a:pt x="648" y="1590"/>
                    </a:lnTo>
                    <a:lnTo>
                      <a:pt x="760" y="1684"/>
                    </a:lnTo>
                    <a:lnTo>
                      <a:pt x="785" y="1721"/>
                    </a:lnTo>
                    <a:lnTo>
                      <a:pt x="775" y="1768"/>
                    </a:lnTo>
                    <a:lnTo>
                      <a:pt x="959" y="1503"/>
                    </a:lnTo>
                    <a:lnTo>
                      <a:pt x="969" y="1372"/>
                    </a:lnTo>
                    <a:lnTo>
                      <a:pt x="1112" y="1252"/>
                    </a:lnTo>
                    <a:lnTo>
                      <a:pt x="1205" y="1252"/>
                    </a:lnTo>
                    <a:lnTo>
                      <a:pt x="1245" y="1210"/>
                    </a:lnTo>
                    <a:lnTo>
                      <a:pt x="1320" y="1009"/>
                    </a:lnTo>
                    <a:lnTo>
                      <a:pt x="1330" y="811"/>
                    </a:lnTo>
                    <a:lnTo>
                      <a:pt x="1473" y="623"/>
                    </a:lnTo>
                    <a:lnTo>
                      <a:pt x="1487" y="541"/>
                    </a:lnTo>
                    <a:lnTo>
                      <a:pt x="1465" y="459"/>
                    </a:lnTo>
                    <a:lnTo>
                      <a:pt x="1406" y="449"/>
                    </a:lnTo>
                    <a:lnTo>
                      <a:pt x="1309" y="363"/>
                    </a:lnTo>
                    <a:lnTo>
                      <a:pt x="1120" y="347"/>
                    </a:lnTo>
                    <a:lnTo>
                      <a:pt x="1105" y="295"/>
                    </a:lnTo>
                    <a:lnTo>
                      <a:pt x="1019" y="256"/>
                    </a:lnTo>
                    <a:lnTo>
                      <a:pt x="983" y="257"/>
                    </a:lnTo>
                    <a:lnTo>
                      <a:pt x="932" y="336"/>
                    </a:lnTo>
                    <a:lnTo>
                      <a:pt x="931" y="309"/>
                    </a:lnTo>
                    <a:lnTo>
                      <a:pt x="852" y="321"/>
                    </a:lnTo>
                    <a:lnTo>
                      <a:pt x="886" y="307"/>
                    </a:lnTo>
                    <a:lnTo>
                      <a:pt x="854" y="245"/>
                    </a:lnTo>
                    <a:lnTo>
                      <a:pt x="914" y="160"/>
                    </a:lnTo>
                    <a:lnTo>
                      <a:pt x="851" y="50"/>
                    </a:lnTo>
                    <a:lnTo>
                      <a:pt x="796" y="137"/>
                    </a:lnTo>
                    <a:lnTo>
                      <a:pt x="744" y="132"/>
                    </a:lnTo>
                    <a:lnTo>
                      <a:pt x="660" y="144"/>
                    </a:lnTo>
                    <a:lnTo>
                      <a:pt x="554" y="161"/>
                    </a:lnTo>
                    <a:lnTo>
                      <a:pt x="531" y="115"/>
                    </a:lnTo>
                    <a:lnTo>
                      <a:pt x="538" y="31"/>
                    </a:lnTo>
                    <a:lnTo>
                      <a:pt x="509" y="0"/>
                    </a:lnTo>
                    <a:lnTo>
                      <a:pt x="409" y="53"/>
                    </a:lnTo>
                    <a:lnTo>
                      <a:pt x="347" y="37"/>
                    </a:lnTo>
                    <a:lnTo>
                      <a:pt x="363" y="122"/>
                    </a:lnTo>
                    <a:lnTo>
                      <a:pt x="401" y="133"/>
                    </a:lnTo>
                    <a:lnTo>
                      <a:pt x="306" y="192"/>
                    </a:lnTo>
                    <a:lnTo>
                      <a:pt x="265" y="171"/>
                    </a:lnTo>
                    <a:lnTo>
                      <a:pt x="243" y="141"/>
                    </a:lnTo>
                    <a:lnTo>
                      <a:pt x="155" y="157"/>
                    </a:lnTo>
                    <a:lnTo>
                      <a:pt x="181" y="202"/>
                    </a:lnTo>
                    <a:lnTo>
                      <a:pt x="144" y="205"/>
                    </a:lnTo>
                    <a:lnTo>
                      <a:pt x="165" y="284"/>
                    </a:lnTo>
                    <a:lnTo>
                      <a:pt x="148" y="410"/>
                    </a:lnTo>
                    <a:lnTo>
                      <a:pt x="51" y="458"/>
                    </a:lnTo>
                    <a:lnTo>
                      <a:pt x="0" y="55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7" name="Freeform 255"/>
              <p:cNvSpPr/>
              <p:nvPr/>
            </p:nvSpPr>
            <p:spPr bwMode="auto">
              <a:xfrm>
                <a:off x="1995" y="2849"/>
                <a:ext cx="8" cy="33"/>
              </a:xfrm>
              <a:custGeom>
                <a:avLst/>
                <a:gdLst>
                  <a:gd name="T0" fmla="*/ 0 w 31"/>
                  <a:gd name="T1" fmla="*/ 1 h 115"/>
                  <a:gd name="T2" fmla="*/ 0 w 31"/>
                  <a:gd name="T3" fmla="*/ 3 h 115"/>
                  <a:gd name="T4" fmla="*/ 1 w 31"/>
                  <a:gd name="T5" fmla="*/ 0 h 115"/>
                  <a:gd name="T6" fmla="*/ 0 w 31"/>
                  <a:gd name="T7" fmla="*/ 1 h 115"/>
                  <a:gd name="T8" fmla="*/ 0 60000 65536"/>
                  <a:gd name="T9" fmla="*/ 0 60000 65536"/>
                  <a:gd name="T10" fmla="*/ 0 60000 65536"/>
                  <a:gd name="T11" fmla="*/ 0 60000 65536"/>
                  <a:gd name="T12" fmla="*/ 0 w 31"/>
                  <a:gd name="T13" fmla="*/ 0 h 115"/>
                  <a:gd name="T14" fmla="*/ 31 w 31"/>
                  <a:gd name="T15" fmla="*/ 115 h 115"/>
                </a:gdLst>
                <a:ahLst/>
                <a:cxnLst>
                  <a:cxn ang="T8">
                    <a:pos x="T0" y="T1"/>
                  </a:cxn>
                  <a:cxn ang="T9">
                    <a:pos x="T2" y="T3"/>
                  </a:cxn>
                  <a:cxn ang="T10">
                    <a:pos x="T4" y="T5"/>
                  </a:cxn>
                  <a:cxn ang="T11">
                    <a:pos x="T6" y="T7"/>
                  </a:cxn>
                </a:cxnLst>
                <a:rect l="T12" t="T13" r="T14" b="T15"/>
                <a:pathLst>
                  <a:path w="31" h="115">
                    <a:moveTo>
                      <a:pt x="0" y="25"/>
                    </a:moveTo>
                    <a:lnTo>
                      <a:pt x="11" y="115"/>
                    </a:lnTo>
                    <a:lnTo>
                      <a:pt x="31" y="0"/>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8" name="Freeform 256"/>
              <p:cNvSpPr/>
              <p:nvPr/>
            </p:nvSpPr>
            <p:spPr bwMode="auto">
              <a:xfrm>
                <a:off x="1430" y="1975"/>
                <a:ext cx="929" cy="549"/>
              </a:xfrm>
              <a:custGeom>
                <a:avLst/>
                <a:gdLst>
                  <a:gd name="T0" fmla="*/ 6 w 3259"/>
                  <a:gd name="T1" fmla="*/ 5 h 1930"/>
                  <a:gd name="T2" fmla="*/ 9 w 3259"/>
                  <a:gd name="T3" fmla="*/ 5 h 1930"/>
                  <a:gd name="T4" fmla="*/ 13 w 3259"/>
                  <a:gd name="T5" fmla="*/ 5 h 1930"/>
                  <a:gd name="T6" fmla="*/ 21 w 3259"/>
                  <a:gd name="T7" fmla="*/ 5 h 1930"/>
                  <a:gd name="T8" fmla="*/ 23 w 3259"/>
                  <a:gd name="T9" fmla="*/ 7 h 1930"/>
                  <a:gd name="T10" fmla="*/ 30 w 3259"/>
                  <a:gd name="T11" fmla="*/ 9 h 1930"/>
                  <a:gd name="T12" fmla="*/ 29 w 3259"/>
                  <a:gd name="T13" fmla="*/ 7 h 1930"/>
                  <a:gd name="T14" fmla="*/ 34 w 3259"/>
                  <a:gd name="T15" fmla="*/ 8 h 1930"/>
                  <a:gd name="T16" fmla="*/ 39 w 3259"/>
                  <a:gd name="T17" fmla="*/ 7 h 1930"/>
                  <a:gd name="T18" fmla="*/ 39 w 3259"/>
                  <a:gd name="T19" fmla="*/ 7 h 1930"/>
                  <a:gd name="T20" fmla="*/ 40 w 3259"/>
                  <a:gd name="T21" fmla="*/ 7 h 1930"/>
                  <a:gd name="T22" fmla="*/ 42 w 3259"/>
                  <a:gd name="T23" fmla="*/ 5 h 1930"/>
                  <a:gd name="T24" fmla="*/ 40 w 3259"/>
                  <a:gd name="T25" fmla="*/ 0 h 1930"/>
                  <a:gd name="T26" fmla="*/ 43 w 3259"/>
                  <a:gd name="T27" fmla="*/ 3 h 1930"/>
                  <a:gd name="T28" fmla="*/ 44 w 3259"/>
                  <a:gd name="T29" fmla="*/ 5 h 1930"/>
                  <a:gd name="T30" fmla="*/ 47 w 3259"/>
                  <a:gd name="T31" fmla="*/ 7 h 1930"/>
                  <a:gd name="T32" fmla="*/ 49 w 3259"/>
                  <a:gd name="T33" fmla="*/ 6 h 1930"/>
                  <a:gd name="T34" fmla="*/ 53 w 3259"/>
                  <a:gd name="T35" fmla="*/ 5 h 1930"/>
                  <a:gd name="T36" fmla="*/ 53 w 3259"/>
                  <a:gd name="T37" fmla="*/ 9 h 1930"/>
                  <a:gd name="T38" fmla="*/ 48 w 3259"/>
                  <a:gd name="T39" fmla="*/ 10 h 1930"/>
                  <a:gd name="T40" fmla="*/ 46 w 3259"/>
                  <a:gd name="T41" fmla="*/ 12 h 1930"/>
                  <a:gd name="T42" fmla="*/ 44 w 3259"/>
                  <a:gd name="T43" fmla="*/ 15 h 1930"/>
                  <a:gd name="T44" fmla="*/ 43 w 3259"/>
                  <a:gd name="T45" fmla="*/ 16 h 1930"/>
                  <a:gd name="T46" fmla="*/ 41 w 3259"/>
                  <a:gd name="T47" fmla="*/ 18 h 1930"/>
                  <a:gd name="T48" fmla="*/ 43 w 3259"/>
                  <a:gd name="T49" fmla="*/ 24 h 1930"/>
                  <a:gd name="T50" fmla="*/ 49 w 3259"/>
                  <a:gd name="T51" fmla="*/ 28 h 1930"/>
                  <a:gd name="T52" fmla="*/ 52 w 3259"/>
                  <a:gd name="T53" fmla="*/ 31 h 1930"/>
                  <a:gd name="T54" fmla="*/ 54 w 3259"/>
                  <a:gd name="T55" fmla="*/ 33 h 1930"/>
                  <a:gd name="T56" fmla="*/ 57 w 3259"/>
                  <a:gd name="T57" fmla="*/ 26 h 1930"/>
                  <a:gd name="T58" fmla="*/ 56 w 3259"/>
                  <a:gd name="T59" fmla="*/ 21 h 1930"/>
                  <a:gd name="T60" fmla="*/ 56 w 3259"/>
                  <a:gd name="T61" fmla="*/ 18 h 1930"/>
                  <a:gd name="T62" fmla="*/ 59 w 3259"/>
                  <a:gd name="T63" fmla="*/ 16 h 1930"/>
                  <a:gd name="T64" fmla="*/ 63 w 3259"/>
                  <a:gd name="T65" fmla="*/ 20 h 1930"/>
                  <a:gd name="T66" fmla="*/ 62 w 3259"/>
                  <a:gd name="T67" fmla="*/ 22 h 1930"/>
                  <a:gd name="T68" fmla="*/ 65 w 3259"/>
                  <a:gd name="T69" fmla="*/ 22 h 1930"/>
                  <a:gd name="T70" fmla="*/ 67 w 3259"/>
                  <a:gd name="T71" fmla="*/ 21 h 1930"/>
                  <a:gd name="T72" fmla="*/ 68 w 3259"/>
                  <a:gd name="T73" fmla="*/ 22 h 1930"/>
                  <a:gd name="T74" fmla="*/ 69 w 3259"/>
                  <a:gd name="T75" fmla="*/ 22 h 1930"/>
                  <a:gd name="T76" fmla="*/ 70 w 3259"/>
                  <a:gd name="T77" fmla="*/ 24 h 1930"/>
                  <a:gd name="T78" fmla="*/ 70 w 3259"/>
                  <a:gd name="T79" fmla="*/ 26 h 1930"/>
                  <a:gd name="T80" fmla="*/ 74 w 3259"/>
                  <a:gd name="T81" fmla="*/ 28 h 1930"/>
                  <a:gd name="T82" fmla="*/ 74 w 3259"/>
                  <a:gd name="T83" fmla="*/ 30 h 1930"/>
                  <a:gd name="T84" fmla="*/ 76 w 3259"/>
                  <a:gd name="T85" fmla="*/ 31 h 1930"/>
                  <a:gd name="T86" fmla="*/ 62 w 3259"/>
                  <a:gd name="T87" fmla="*/ 38 h 1930"/>
                  <a:gd name="T88" fmla="*/ 66 w 3259"/>
                  <a:gd name="T89" fmla="*/ 37 h 1930"/>
                  <a:gd name="T90" fmla="*/ 70 w 3259"/>
                  <a:gd name="T91" fmla="*/ 40 h 1930"/>
                  <a:gd name="T92" fmla="*/ 71 w 3259"/>
                  <a:gd name="T93" fmla="*/ 40 h 1930"/>
                  <a:gd name="T94" fmla="*/ 69 w 3259"/>
                  <a:gd name="T95" fmla="*/ 40 h 1930"/>
                  <a:gd name="T96" fmla="*/ 65 w 3259"/>
                  <a:gd name="T97" fmla="*/ 40 h 1930"/>
                  <a:gd name="T98" fmla="*/ 58 w 3259"/>
                  <a:gd name="T99" fmla="*/ 41 h 1930"/>
                  <a:gd name="T100" fmla="*/ 55 w 3259"/>
                  <a:gd name="T101" fmla="*/ 43 h 1930"/>
                  <a:gd name="T102" fmla="*/ 52 w 3259"/>
                  <a:gd name="T103" fmla="*/ 43 h 1930"/>
                  <a:gd name="T104" fmla="*/ 54 w 3259"/>
                  <a:gd name="T105" fmla="*/ 41 h 1930"/>
                  <a:gd name="T106" fmla="*/ 50 w 3259"/>
                  <a:gd name="T107" fmla="*/ 37 h 1930"/>
                  <a:gd name="T108" fmla="*/ 48 w 3259"/>
                  <a:gd name="T109" fmla="*/ 36 h 1930"/>
                  <a:gd name="T110" fmla="*/ 41 w 3259"/>
                  <a:gd name="T111" fmla="*/ 35 h 1930"/>
                  <a:gd name="T112" fmla="*/ 15 w 3259"/>
                  <a:gd name="T113" fmla="*/ 34 h 1930"/>
                  <a:gd name="T114" fmla="*/ 11 w 3259"/>
                  <a:gd name="T115" fmla="*/ 31 h 1930"/>
                  <a:gd name="T116" fmla="*/ 10 w 3259"/>
                  <a:gd name="T117" fmla="*/ 26 h 1930"/>
                  <a:gd name="T118" fmla="*/ 3 w 3259"/>
                  <a:gd name="T119" fmla="*/ 21 h 1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59"/>
                  <a:gd name="T181" fmla="*/ 0 h 1930"/>
                  <a:gd name="T182" fmla="*/ 3259 w 3259"/>
                  <a:gd name="T183" fmla="*/ 1930 h 1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59" h="1930">
                    <a:moveTo>
                      <a:pt x="0" y="855"/>
                    </a:moveTo>
                    <a:lnTo>
                      <a:pt x="0" y="178"/>
                    </a:lnTo>
                    <a:lnTo>
                      <a:pt x="260" y="266"/>
                    </a:lnTo>
                    <a:lnTo>
                      <a:pt x="243" y="231"/>
                    </a:lnTo>
                    <a:lnTo>
                      <a:pt x="271" y="210"/>
                    </a:lnTo>
                    <a:lnTo>
                      <a:pt x="432" y="135"/>
                    </a:lnTo>
                    <a:lnTo>
                      <a:pt x="308" y="226"/>
                    </a:lnTo>
                    <a:lnTo>
                      <a:pt x="377" y="200"/>
                    </a:lnTo>
                    <a:lnTo>
                      <a:pt x="377" y="218"/>
                    </a:lnTo>
                    <a:lnTo>
                      <a:pt x="511" y="137"/>
                    </a:lnTo>
                    <a:lnTo>
                      <a:pt x="493" y="111"/>
                    </a:lnTo>
                    <a:lnTo>
                      <a:pt x="580" y="207"/>
                    </a:lnTo>
                    <a:lnTo>
                      <a:pt x="636" y="151"/>
                    </a:lnTo>
                    <a:lnTo>
                      <a:pt x="630" y="207"/>
                    </a:lnTo>
                    <a:lnTo>
                      <a:pt x="699" y="168"/>
                    </a:lnTo>
                    <a:lnTo>
                      <a:pt x="891" y="235"/>
                    </a:lnTo>
                    <a:lnTo>
                      <a:pt x="981" y="234"/>
                    </a:lnTo>
                    <a:lnTo>
                      <a:pt x="1029" y="275"/>
                    </a:lnTo>
                    <a:lnTo>
                      <a:pt x="972" y="310"/>
                    </a:lnTo>
                    <a:lnTo>
                      <a:pt x="1006" y="323"/>
                    </a:lnTo>
                    <a:lnTo>
                      <a:pt x="1181" y="306"/>
                    </a:lnTo>
                    <a:lnTo>
                      <a:pt x="1255" y="364"/>
                    </a:lnTo>
                    <a:lnTo>
                      <a:pt x="1268" y="402"/>
                    </a:lnTo>
                    <a:lnTo>
                      <a:pt x="1286" y="376"/>
                    </a:lnTo>
                    <a:lnTo>
                      <a:pt x="1255" y="323"/>
                    </a:lnTo>
                    <a:lnTo>
                      <a:pt x="1339" y="260"/>
                    </a:lnTo>
                    <a:lnTo>
                      <a:pt x="1256" y="300"/>
                    </a:lnTo>
                    <a:lnTo>
                      <a:pt x="1231" y="281"/>
                    </a:lnTo>
                    <a:lnTo>
                      <a:pt x="1330" y="234"/>
                    </a:lnTo>
                    <a:lnTo>
                      <a:pt x="1383" y="302"/>
                    </a:lnTo>
                    <a:lnTo>
                      <a:pt x="1441" y="300"/>
                    </a:lnTo>
                    <a:lnTo>
                      <a:pt x="1474" y="331"/>
                    </a:lnTo>
                    <a:lnTo>
                      <a:pt x="1628" y="323"/>
                    </a:lnTo>
                    <a:lnTo>
                      <a:pt x="1622" y="302"/>
                    </a:lnTo>
                    <a:lnTo>
                      <a:pt x="1668" y="342"/>
                    </a:lnTo>
                    <a:lnTo>
                      <a:pt x="1674" y="310"/>
                    </a:lnTo>
                    <a:lnTo>
                      <a:pt x="1639" y="321"/>
                    </a:lnTo>
                    <a:lnTo>
                      <a:pt x="1614" y="279"/>
                    </a:lnTo>
                    <a:lnTo>
                      <a:pt x="1672" y="275"/>
                    </a:lnTo>
                    <a:lnTo>
                      <a:pt x="1691" y="306"/>
                    </a:lnTo>
                    <a:lnTo>
                      <a:pt x="1714" y="296"/>
                    </a:lnTo>
                    <a:lnTo>
                      <a:pt x="1706" y="345"/>
                    </a:lnTo>
                    <a:lnTo>
                      <a:pt x="1746" y="369"/>
                    </a:lnTo>
                    <a:lnTo>
                      <a:pt x="1734" y="302"/>
                    </a:lnTo>
                    <a:lnTo>
                      <a:pt x="1810" y="262"/>
                    </a:lnTo>
                    <a:lnTo>
                      <a:pt x="1790" y="231"/>
                    </a:lnTo>
                    <a:lnTo>
                      <a:pt x="1768" y="253"/>
                    </a:lnTo>
                    <a:lnTo>
                      <a:pt x="1808" y="196"/>
                    </a:lnTo>
                    <a:lnTo>
                      <a:pt x="1696" y="154"/>
                    </a:lnTo>
                    <a:lnTo>
                      <a:pt x="1707" y="55"/>
                    </a:lnTo>
                    <a:lnTo>
                      <a:pt x="1734" y="57"/>
                    </a:lnTo>
                    <a:lnTo>
                      <a:pt x="1752" y="0"/>
                    </a:lnTo>
                    <a:lnTo>
                      <a:pt x="1832" y="55"/>
                    </a:lnTo>
                    <a:lnTo>
                      <a:pt x="1834" y="92"/>
                    </a:lnTo>
                    <a:lnTo>
                      <a:pt x="1891" y="143"/>
                    </a:lnTo>
                    <a:lnTo>
                      <a:pt x="1853" y="142"/>
                    </a:lnTo>
                    <a:lnTo>
                      <a:pt x="1869" y="160"/>
                    </a:lnTo>
                    <a:lnTo>
                      <a:pt x="1847" y="181"/>
                    </a:lnTo>
                    <a:lnTo>
                      <a:pt x="1913" y="196"/>
                    </a:lnTo>
                    <a:lnTo>
                      <a:pt x="1896" y="207"/>
                    </a:lnTo>
                    <a:lnTo>
                      <a:pt x="1935" y="291"/>
                    </a:lnTo>
                    <a:lnTo>
                      <a:pt x="1971" y="216"/>
                    </a:lnTo>
                    <a:lnTo>
                      <a:pt x="2017" y="243"/>
                    </a:lnTo>
                    <a:lnTo>
                      <a:pt x="2029" y="295"/>
                    </a:lnTo>
                    <a:lnTo>
                      <a:pt x="2007" y="310"/>
                    </a:lnTo>
                    <a:lnTo>
                      <a:pt x="2051" y="369"/>
                    </a:lnTo>
                    <a:lnTo>
                      <a:pt x="2077" y="356"/>
                    </a:lnTo>
                    <a:lnTo>
                      <a:pt x="2112" y="261"/>
                    </a:lnTo>
                    <a:lnTo>
                      <a:pt x="2152" y="252"/>
                    </a:lnTo>
                    <a:lnTo>
                      <a:pt x="2122" y="172"/>
                    </a:lnTo>
                    <a:lnTo>
                      <a:pt x="2229" y="180"/>
                    </a:lnTo>
                    <a:lnTo>
                      <a:pt x="2276" y="226"/>
                    </a:lnTo>
                    <a:lnTo>
                      <a:pt x="2258" y="249"/>
                    </a:lnTo>
                    <a:lnTo>
                      <a:pt x="2280" y="261"/>
                    </a:lnTo>
                    <a:lnTo>
                      <a:pt x="2230" y="276"/>
                    </a:lnTo>
                    <a:lnTo>
                      <a:pt x="2274" y="379"/>
                    </a:lnTo>
                    <a:lnTo>
                      <a:pt x="2203" y="431"/>
                    </a:lnTo>
                    <a:lnTo>
                      <a:pt x="2176" y="408"/>
                    </a:lnTo>
                    <a:lnTo>
                      <a:pt x="2186" y="444"/>
                    </a:lnTo>
                    <a:lnTo>
                      <a:pt x="2078" y="419"/>
                    </a:lnTo>
                    <a:lnTo>
                      <a:pt x="2101" y="453"/>
                    </a:lnTo>
                    <a:lnTo>
                      <a:pt x="2060" y="504"/>
                    </a:lnTo>
                    <a:lnTo>
                      <a:pt x="1945" y="464"/>
                    </a:lnTo>
                    <a:lnTo>
                      <a:pt x="1987" y="507"/>
                    </a:lnTo>
                    <a:lnTo>
                      <a:pt x="2067" y="515"/>
                    </a:lnTo>
                    <a:lnTo>
                      <a:pt x="2012" y="599"/>
                    </a:lnTo>
                    <a:lnTo>
                      <a:pt x="1953" y="595"/>
                    </a:lnTo>
                    <a:lnTo>
                      <a:pt x="1924" y="640"/>
                    </a:lnTo>
                    <a:lnTo>
                      <a:pt x="1818" y="603"/>
                    </a:lnTo>
                    <a:lnTo>
                      <a:pt x="1913" y="640"/>
                    </a:lnTo>
                    <a:lnTo>
                      <a:pt x="1928" y="675"/>
                    </a:lnTo>
                    <a:lnTo>
                      <a:pt x="1853" y="688"/>
                    </a:lnTo>
                    <a:lnTo>
                      <a:pt x="1869" y="698"/>
                    </a:lnTo>
                    <a:lnTo>
                      <a:pt x="1848" y="701"/>
                    </a:lnTo>
                    <a:lnTo>
                      <a:pt x="1848" y="736"/>
                    </a:lnTo>
                    <a:lnTo>
                      <a:pt x="1769" y="783"/>
                    </a:lnTo>
                    <a:lnTo>
                      <a:pt x="1757" y="937"/>
                    </a:lnTo>
                    <a:lnTo>
                      <a:pt x="1785" y="973"/>
                    </a:lnTo>
                    <a:lnTo>
                      <a:pt x="1826" y="952"/>
                    </a:lnTo>
                    <a:lnTo>
                      <a:pt x="1846" y="1070"/>
                    </a:lnTo>
                    <a:lnTo>
                      <a:pt x="1905" y="1047"/>
                    </a:lnTo>
                    <a:lnTo>
                      <a:pt x="1978" y="1079"/>
                    </a:lnTo>
                    <a:lnTo>
                      <a:pt x="2123" y="1166"/>
                    </a:lnTo>
                    <a:lnTo>
                      <a:pt x="2112" y="1200"/>
                    </a:lnTo>
                    <a:lnTo>
                      <a:pt x="2128" y="1175"/>
                    </a:lnTo>
                    <a:lnTo>
                      <a:pt x="2238" y="1184"/>
                    </a:lnTo>
                    <a:lnTo>
                      <a:pt x="2238" y="1311"/>
                    </a:lnTo>
                    <a:lnTo>
                      <a:pt x="2271" y="1355"/>
                    </a:lnTo>
                    <a:lnTo>
                      <a:pt x="2248" y="1365"/>
                    </a:lnTo>
                    <a:lnTo>
                      <a:pt x="2302" y="1388"/>
                    </a:lnTo>
                    <a:lnTo>
                      <a:pt x="2287" y="1428"/>
                    </a:lnTo>
                    <a:lnTo>
                      <a:pt x="2341" y="1426"/>
                    </a:lnTo>
                    <a:lnTo>
                      <a:pt x="2412" y="1358"/>
                    </a:lnTo>
                    <a:lnTo>
                      <a:pt x="2379" y="1342"/>
                    </a:lnTo>
                    <a:lnTo>
                      <a:pt x="2341" y="1219"/>
                    </a:lnTo>
                    <a:lnTo>
                      <a:pt x="2474" y="1112"/>
                    </a:lnTo>
                    <a:lnTo>
                      <a:pt x="2456" y="1112"/>
                    </a:lnTo>
                    <a:lnTo>
                      <a:pt x="2424" y="985"/>
                    </a:lnTo>
                    <a:lnTo>
                      <a:pt x="2375" y="952"/>
                    </a:lnTo>
                    <a:lnTo>
                      <a:pt x="2440" y="899"/>
                    </a:lnTo>
                    <a:lnTo>
                      <a:pt x="2418" y="871"/>
                    </a:lnTo>
                    <a:lnTo>
                      <a:pt x="2426" y="825"/>
                    </a:lnTo>
                    <a:lnTo>
                      <a:pt x="2401" y="818"/>
                    </a:lnTo>
                    <a:lnTo>
                      <a:pt x="2426" y="772"/>
                    </a:lnTo>
                    <a:lnTo>
                      <a:pt x="2397" y="741"/>
                    </a:lnTo>
                    <a:lnTo>
                      <a:pt x="2416" y="702"/>
                    </a:lnTo>
                    <a:lnTo>
                      <a:pt x="2516" y="729"/>
                    </a:lnTo>
                    <a:lnTo>
                      <a:pt x="2563" y="706"/>
                    </a:lnTo>
                    <a:lnTo>
                      <a:pt x="2652" y="772"/>
                    </a:lnTo>
                    <a:lnTo>
                      <a:pt x="2652" y="799"/>
                    </a:lnTo>
                    <a:lnTo>
                      <a:pt x="2726" y="803"/>
                    </a:lnTo>
                    <a:lnTo>
                      <a:pt x="2733" y="867"/>
                    </a:lnTo>
                    <a:lnTo>
                      <a:pt x="2666" y="870"/>
                    </a:lnTo>
                    <a:lnTo>
                      <a:pt x="2724" y="881"/>
                    </a:lnTo>
                    <a:lnTo>
                      <a:pt x="2743" y="918"/>
                    </a:lnTo>
                    <a:lnTo>
                      <a:pt x="2681" y="974"/>
                    </a:lnTo>
                    <a:lnTo>
                      <a:pt x="2770" y="947"/>
                    </a:lnTo>
                    <a:lnTo>
                      <a:pt x="2775" y="994"/>
                    </a:lnTo>
                    <a:lnTo>
                      <a:pt x="2736" y="1013"/>
                    </a:lnTo>
                    <a:lnTo>
                      <a:pt x="2792" y="964"/>
                    </a:lnTo>
                    <a:lnTo>
                      <a:pt x="2797" y="996"/>
                    </a:lnTo>
                    <a:lnTo>
                      <a:pt x="2849" y="950"/>
                    </a:lnTo>
                    <a:lnTo>
                      <a:pt x="2860" y="974"/>
                    </a:lnTo>
                    <a:lnTo>
                      <a:pt x="2894" y="906"/>
                    </a:lnTo>
                    <a:lnTo>
                      <a:pt x="2880" y="893"/>
                    </a:lnTo>
                    <a:lnTo>
                      <a:pt x="2922" y="855"/>
                    </a:lnTo>
                    <a:lnTo>
                      <a:pt x="2969" y="927"/>
                    </a:lnTo>
                    <a:lnTo>
                      <a:pt x="2928" y="943"/>
                    </a:lnTo>
                    <a:lnTo>
                      <a:pt x="2974" y="935"/>
                    </a:lnTo>
                    <a:lnTo>
                      <a:pt x="2989" y="963"/>
                    </a:lnTo>
                    <a:lnTo>
                      <a:pt x="2959" y="973"/>
                    </a:lnTo>
                    <a:lnTo>
                      <a:pt x="2997" y="978"/>
                    </a:lnTo>
                    <a:lnTo>
                      <a:pt x="2974" y="998"/>
                    </a:lnTo>
                    <a:lnTo>
                      <a:pt x="2998" y="994"/>
                    </a:lnTo>
                    <a:lnTo>
                      <a:pt x="3019" y="1024"/>
                    </a:lnTo>
                    <a:lnTo>
                      <a:pt x="3006" y="1040"/>
                    </a:lnTo>
                    <a:lnTo>
                      <a:pt x="3042" y="1066"/>
                    </a:lnTo>
                    <a:lnTo>
                      <a:pt x="2983" y="1092"/>
                    </a:lnTo>
                    <a:lnTo>
                      <a:pt x="3025" y="1092"/>
                    </a:lnTo>
                    <a:lnTo>
                      <a:pt x="3017" y="1116"/>
                    </a:lnTo>
                    <a:lnTo>
                      <a:pt x="3082" y="1140"/>
                    </a:lnTo>
                    <a:lnTo>
                      <a:pt x="3104" y="1198"/>
                    </a:lnTo>
                    <a:lnTo>
                      <a:pt x="3130" y="1177"/>
                    </a:lnTo>
                    <a:lnTo>
                      <a:pt x="3193" y="1216"/>
                    </a:lnTo>
                    <a:lnTo>
                      <a:pt x="3053" y="1267"/>
                    </a:lnTo>
                    <a:lnTo>
                      <a:pt x="3082" y="1296"/>
                    </a:lnTo>
                    <a:lnTo>
                      <a:pt x="3199" y="1238"/>
                    </a:lnTo>
                    <a:lnTo>
                      <a:pt x="3199" y="1286"/>
                    </a:lnTo>
                    <a:lnTo>
                      <a:pt x="3255" y="1278"/>
                    </a:lnTo>
                    <a:lnTo>
                      <a:pt x="3259" y="1301"/>
                    </a:lnTo>
                    <a:lnTo>
                      <a:pt x="3235" y="1301"/>
                    </a:lnTo>
                    <a:lnTo>
                      <a:pt x="3259" y="1361"/>
                    </a:lnTo>
                    <a:lnTo>
                      <a:pt x="3092" y="1473"/>
                    </a:lnTo>
                    <a:lnTo>
                      <a:pt x="2857" y="1473"/>
                    </a:lnTo>
                    <a:lnTo>
                      <a:pt x="2754" y="1551"/>
                    </a:lnTo>
                    <a:lnTo>
                      <a:pt x="2671" y="1665"/>
                    </a:lnTo>
                    <a:lnTo>
                      <a:pt x="2754" y="1577"/>
                    </a:lnTo>
                    <a:lnTo>
                      <a:pt x="2882" y="1528"/>
                    </a:lnTo>
                    <a:lnTo>
                      <a:pt x="2928" y="1566"/>
                    </a:lnTo>
                    <a:lnTo>
                      <a:pt x="2844" y="1599"/>
                    </a:lnTo>
                    <a:lnTo>
                      <a:pt x="2914" y="1614"/>
                    </a:lnTo>
                    <a:lnTo>
                      <a:pt x="2894" y="1649"/>
                    </a:lnTo>
                    <a:lnTo>
                      <a:pt x="2945" y="1714"/>
                    </a:lnTo>
                    <a:lnTo>
                      <a:pt x="3046" y="1737"/>
                    </a:lnTo>
                    <a:lnTo>
                      <a:pt x="3076" y="1656"/>
                    </a:lnTo>
                    <a:lnTo>
                      <a:pt x="3076" y="1707"/>
                    </a:lnTo>
                    <a:lnTo>
                      <a:pt x="3098" y="1700"/>
                    </a:lnTo>
                    <a:lnTo>
                      <a:pt x="3052" y="1750"/>
                    </a:lnTo>
                    <a:lnTo>
                      <a:pt x="2934" y="1785"/>
                    </a:lnTo>
                    <a:lnTo>
                      <a:pt x="2890" y="1848"/>
                    </a:lnTo>
                    <a:lnTo>
                      <a:pt x="2860" y="1794"/>
                    </a:lnTo>
                    <a:lnTo>
                      <a:pt x="2973" y="1746"/>
                    </a:lnTo>
                    <a:lnTo>
                      <a:pt x="2914" y="1749"/>
                    </a:lnTo>
                    <a:lnTo>
                      <a:pt x="2922" y="1714"/>
                    </a:lnTo>
                    <a:lnTo>
                      <a:pt x="2826" y="1753"/>
                    </a:lnTo>
                    <a:lnTo>
                      <a:pt x="2797" y="1729"/>
                    </a:lnTo>
                    <a:lnTo>
                      <a:pt x="2797" y="1656"/>
                    </a:lnTo>
                    <a:lnTo>
                      <a:pt x="2735" y="1634"/>
                    </a:lnTo>
                    <a:lnTo>
                      <a:pt x="2687" y="1750"/>
                    </a:lnTo>
                    <a:lnTo>
                      <a:pt x="2493" y="1794"/>
                    </a:lnTo>
                    <a:lnTo>
                      <a:pt x="2358" y="1838"/>
                    </a:lnTo>
                    <a:lnTo>
                      <a:pt x="2339" y="1860"/>
                    </a:lnTo>
                    <a:lnTo>
                      <a:pt x="2366" y="1865"/>
                    </a:lnTo>
                    <a:lnTo>
                      <a:pt x="2373" y="1883"/>
                    </a:lnTo>
                    <a:lnTo>
                      <a:pt x="2210" y="1930"/>
                    </a:lnTo>
                    <a:lnTo>
                      <a:pt x="2218" y="1907"/>
                    </a:lnTo>
                    <a:lnTo>
                      <a:pt x="2230" y="1892"/>
                    </a:lnTo>
                    <a:lnTo>
                      <a:pt x="2237" y="1871"/>
                    </a:lnTo>
                    <a:lnTo>
                      <a:pt x="2263" y="1853"/>
                    </a:lnTo>
                    <a:lnTo>
                      <a:pt x="2265" y="1750"/>
                    </a:lnTo>
                    <a:lnTo>
                      <a:pt x="2296" y="1785"/>
                    </a:lnTo>
                    <a:lnTo>
                      <a:pt x="2342" y="1772"/>
                    </a:lnTo>
                    <a:lnTo>
                      <a:pt x="2300" y="1714"/>
                    </a:lnTo>
                    <a:lnTo>
                      <a:pt x="2162" y="1684"/>
                    </a:lnTo>
                    <a:lnTo>
                      <a:pt x="2155" y="1684"/>
                    </a:lnTo>
                    <a:lnTo>
                      <a:pt x="2139" y="1602"/>
                    </a:lnTo>
                    <a:lnTo>
                      <a:pt x="2112" y="1607"/>
                    </a:lnTo>
                    <a:lnTo>
                      <a:pt x="2088" y="1560"/>
                    </a:lnTo>
                    <a:lnTo>
                      <a:pt x="2060" y="1557"/>
                    </a:lnTo>
                    <a:lnTo>
                      <a:pt x="2060" y="1584"/>
                    </a:lnTo>
                    <a:lnTo>
                      <a:pt x="2020" y="1545"/>
                    </a:lnTo>
                    <a:lnTo>
                      <a:pt x="1956" y="1602"/>
                    </a:lnTo>
                    <a:lnTo>
                      <a:pt x="1773" y="1560"/>
                    </a:lnTo>
                    <a:lnTo>
                      <a:pt x="1753" y="1520"/>
                    </a:lnTo>
                    <a:lnTo>
                      <a:pt x="1752" y="1546"/>
                    </a:lnTo>
                    <a:lnTo>
                      <a:pt x="698" y="1546"/>
                    </a:lnTo>
                    <a:lnTo>
                      <a:pt x="682" y="1501"/>
                    </a:lnTo>
                    <a:lnTo>
                      <a:pt x="626" y="1488"/>
                    </a:lnTo>
                    <a:lnTo>
                      <a:pt x="629" y="1459"/>
                    </a:lnTo>
                    <a:lnTo>
                      <a:pt x="511" y="1422"/>
                    </a:lnTo>
                    <a:lnTo>
                      <a:pt x="525" y="1400"/>
                    </a:lnTo>
                    <a:lnTo>
                      <a:pt x="496" y="1346"/>
                    </a:lnTo>
                    <a:lnTo>
                      <a:pt x="466" y="1342"/>
                    </a:lnTo>
                    <a:lnTo>
                      <a:pt x="403" y="1225"/>
                    </a:lnTo>
                    <a:lnTo>
                      <a:pt x="415" y="1189"/>
                    </a:lnTo>
                    <a:lnTo>
                      <a:pt x="418" y="1127"/>
                    </a:lnTo>
                    <a:lnTo>
                      <a:pt x="347" y="1092"/>
                    </a:lnTo>
                    <a:lnTo>
                      <a:pt x="210" y="887"/>
                    </a:lnTo>
                    <a:lnTo>
                      <a:pt x="135" y="945"/>
                    </a:lnTo>
                    <a:lnTo>
                      <a:pt x="112" y="917"/>
                    </a:lnTo>
                    <a:lnTo>
                      <a:pt x="107" y="912"/>
                    </a:lnTo>
                    <a:lnTo>
                      <a:pt x="72" y="855"/>
                    </a:lnTo>
                    <a:lnTo>
                      <a:pt x="0" y="8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9" name="Freeform 257"/>
              <p:cNvSpPr/>
              <p:nvPr/>
            </p:nvSpPr>
            <p:spPr bwMode="auto">
              <a:xfrm>
                <a:off x="1569" y="2386"/>
                <a:ext cx="54" cy="36"/>
              </a:xfrm>
              <a:custGeom>
                <a:avLst/>
                <a:gdLst>
                  <a:gd name="T0" fmla="*/ 0 w 191"/>
                  <a:gd name="T1" fmla="*/ 0 h 128"/>
                  <a:gd name="T2" fmla="*/ 2 w 191"/>
                  <a:gd name="T3" fmla="*/ 1 h 128"/>
                  <a:gd name="T4" fmla="*/ 4 w 191"/>
                  <a:gd name="T5" fmla="*/ 3 h 128"/>
                  <a:gd name="T6" fmla="*/ 3 w 191"/>
                  <a:gd name="T7" fmla="*/ 3 h 128"/>
                  <a:gd name="T8" fmla="*/ 0 w 191"/>
                  <a:gd name="T9" fmla="*/ 0 h 128"/>
                  <a:gd name="T10" fmla="*/ 0 60000 65536"/>
                  <a:gd name="T11" fmla="*/ 0 60000 65536"/>
                  <a:gd name="T12" fmla="*/ 0 60000 65536"/>
                  <a:gd name="T13" fmla="*/ 0 60000 65536"/>
                  <a:gd name="T14" fmla="*/ 0 60000 65536"/>
                  <a:gd name="T15" fmla="*/ 0 w 191"/>
                  <a:gd name="T16" fmla="*/ 0 h 128"/>
                  <a:gd name="T17" fmla="*/ 191 w 191"/>
                  <a:gd name="T18" fmla="*/ 128 h 128"/>
                </a:gdLst>
                <a:ahLst/>
                <a:cxnLst>
                  <a:cxn ang="T10">
                    <a:pos x="T0" y="T1"/>
                  </a:cxn>
                  <a:cxn ang="T11">
                    <a:pos x="T2" y="T3"/>
                  </a:cxn>
                  <a:cxn ang="T12">
                    <a:pos x="T4" y="T5"/>
                  </a:cxn>
                  <a:cxn ang="T13">
                    <a:pos x="T6" y="T7"/>
                  </a:cxn>
                  <a:cxn ang="T14">
                    <a:pos x="T8" y="T9"/>
                  </a:cxn>
                </a:cxnLst>
                <a:rect l="T15" t="T16" r="T17" b="T18"/>
                <a:pathLst>
                  <a:path w="191" h="128">
                    <a:moveTo>
                      <a:pt x="0" y="0"/>
                    </a:moveTo>
                    <a:lnTo>
                      <a:pt x="103" y="27"/>
                    </a:lnTo>
                    <a:lnTo>
                      <a:pt x="191" y="128"/>
                    </a:lnTo>
                    <a:lnTo>
                      <a:pt x="140" y="10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0" name="Freeform 258"/>
              <p:cNvSpPr/>
              <p:nvPr/>
            </p:nvSpPr>
            <p:spPr bwMode="auto">
              <a:xfrm>
                <a:off x="1594" y="1911"/>
                <a:ext cx="114" cy="83"/>
              </a:xfrm>
              <a:custGeom>
                <a:avLst/>
                <a:gdLst>
                  <a:gd name="T0" fmla="*/ 0 w 399"/>
                  <a:gd name="T1" fmla="*/ 5 h 289"/>
                  <a:gd name="T2" fmla="*/ 0 w 399"/>
                  <a:gd name="T3" fmla="*/ 4 h 289"/>
                  <a:gd name="T4" fmla="*/ 2 w 399"/>
                  <a:gd name="T5" fmla="*/ 1 h 289"/>
                  <a:gd name="T6" fmla="*/ 1 w 399"/>
                  <a:gd name="T7" fmla="*/ 0 h 289"/>
                  <a:gd name="T8" fmla="*/ 4 w 399"/>
                  <a:gd name="T9" fmla="*/ 0 h 289"/>
                  <a:gd name="T10" fmla="*/ 6 w 399"/>
                  <a:gd name="T11" fmla="*/ 1 h 289"/>
                  <a:gd name="T12" fmla="*/ 7 w 399"/>
                  <a:gd name="T13" fmla="*/ 1 h 289"/>
                  <a:gd name="T14" fmla="*/ 9 w 399"/>
                  <a:gd name="T15" fmla="*/ 2 h 289"/>
                  <a:gd name="T16" fmla="*/ 5 w 399"/>
                  <a:gd name="T17" fmla="*/ 5 h 289"/>
                  <a:gd name="T18" fmla="*/ 5 w 399"/>
                  <a:gd name="T19" fmla="*/ 6 h 289"/>
                  <a:gd name="T20" fmla="*/ 3 w 399"/>
                  <a:gd name="T21" fmla="*/ 7 h 289"/>
                  <a:gd name="T22" fmla="*/ 2 w 399"/>
                  <a:gd name="T23" fmla="*/ 6 h 289"/>
                  <a:gd name="T24" fmla="*/ 0 w 399"/>
                  <a:gd name="T25" fmla="*/ 5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9"/>
                  <a:gd name="T40" fmla="*/ 0 h 289"/>
                  <a:gd name="T41" fmla="*/ 399 w 399"/>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9" h="289">
                    <a:moveTo>
                      <a:pt x="0" y="220"/>
                    </a:moveTo>
                    <a:lnTo>
                      <a:pt x="15" y="182"/>
                    </a:lnTo>
                    <a:lnTo>
                      <a:pt x="76" y="63"/>
                    </a:lnTo>
                    <a:lnTo>
                      <a:pt x="47" y="11"/>
                    </a:lnTo>
                    <a:lnTo>
                      <a:pt x="171" y="0"/>
                    </a:lnTo>
                    <a:lnTo>
                      <a:pt x="257" y="48"/>
                    </a:lnTo>
                    <a:lnTo>
                      <a:pt x="312" y="21"/>
                    </a:lnTo>
                    <a:lnTo>
                      <a:pt x="399" y="88"/>
                    </a:lnTo>
                    <a:lnTo>
                      <a:pt x="217" y="195"/>
                    </a:lnTo>
                    <a:lnTo>
                      <a:pt x="200" y="259"/>
                    </a:lnTo>
                    <a:lnTo>
                      <a:pt x="112" y="289"/>
                    </a:lnTo>
                    <a:lnTo>
                      <a:pt x="70" y="239"/>
                    </a:lnTo>
                    <a:lnTo>
                      <a:pt x="0" y="2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1" name="Freeform 259"/>
              <p:cNvSpPr/>
              <p:nvPr/>
            </p:nvSpPr>
            <p:spPr bwMode="auto">
              <a:xfrm>
                <a:off x="1628" y="1835"/>
                <a:ext cx="79" cy="46"/>
              </a:xfrm>
              <a:custGeom>
                <a:avLst/>
                <a:gdLst>
                  <a:gd name="T0" fmla="*/ 0 w 279"/>
                  <a:gd name="T1" fmla="*/ 3 h 161"/>
                  <a:gd name="T2" fmla="*/ 1 w 279"/>
                  <a:gd name="T3" fmla="*/ 3 h 161"/>
                  <a:gd name="T4" fmla="*/ 2 w 279"/>
                  <a:gd name="T5" fmla="*/ 3 h 161"/>
                  <a:gd name="T6" fmla="*/ 2 w 279"/>
                  <a:gd name="T7" fmla="*/ 4 h 161"/>
                  <a:gd name="T8" fmla="*/ 3 w 279"/>
                  <a:gd name="T9" fmla="*/ 3 h 161"/>
                  <a:gd name="T10" fmla="*/ 3 w 279"/>
                  <a:gd name="T11" fmla="*/ 3 h 161"/>
                  <a:gd name="T12" fmla="*/ 3 w 279"/>
                  <a:gd name="T13" fmla="*/ 3 h 161"/>
                  <a:gd name="T14" fmla="*/ 4 w 279"/>
                  <a:gd name="T15" fmla="*/ 2 h 161"/>
                  <a:gd name="T16" fmla="*/ 4 w 279"/>
                  <a:gd name="T17" fmla="*/ 1 h 161"/>
                  <a:gd name="T18" fmla="*/ 5 w 279"/>
                  <a:gd name="T19" fmla="*/ 3 h 161"/>
                  <a:gd name="T20" fmla="*/ 6 w 279"/>
                  <a:gd name="T21" fmla="*/ 2 h 161"/>
                  <a:gd name="T22" fmla="*/ 5 w 279"/>
                  <a:gd name="T23" fmla="*/ 1 h 161"/>
                  <a:gd name="T24" fmla="*/ 6 w 279"/>
                  <a:gd name="T25" fmla="*/ 1 h 161"/>
                  <a:gd name="T26" fmla="*/ 5 w 279"/>
                  <a:gd name="T27" fmla="*/ 0 h 161"/>
                  <a:gd name="T28" fmla="*/ 3 w 279"/>
                  <a:gd name="T29" fmla="*/ 1 h 161"/>
                  <a:gd name="T30" fmla="*/ 0 w 279"/>
                  <a:gd name="T31" fmla="*/ 3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9"/>
                  <a:gd name="T49" fmla="*/ 0 h 161"/>
                  <a:gd name="T50" fmla="*/ 279 w 279"/>
                  <a:gd name="T51" fmla="*/ 161 h 1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9" h="161">
                    <a:moveTo>
                      <a:pt x="0" y="125"/>
                    </a:moveTo>
                    <a:lnTo>
                      <a:pt x="62" y="148"/>
                    </a:lnTo>
                    <a:lnTo>
                      <a:pt x="78" y="122"/>
                    </a:lnTo>
                    <a:lnTo>
                      <a:pt x="93" y="161"/>
                    </a:lnTo>
                    <a:lnTo>
                      <a:pt x="122" y="146"/>
                    </a:lnTo>
                    <a:lnTo>
                      <a:pt x="116" y="108"/>
                    </a:lnTo>
                    <a:lnTo>
                      <a:pt x="147" y="130"/>
                    </a:lnTo>
                    <a:lnTo>
                      <a:pt x="164" y="72"/>
                    </a:lnTo>
                    <a:lnTo>
                      <a:pt x="189" y="67"/>
                    </a:lnTo>
                    <a:lnTo>
                      <a:pt x="198" y="121"/>
                    </a:lnTo>
                    <a:lnTo>
                      <a:pt x="258" y="80"/>
                    </a:lnTo>
                    <a:lnTo>
                      <a:pt x="241" y="33"/>
                    </a:lnTo>
                    <a:lnTo>
                      <a:pt x="279" y="23"/>
                    </a:lnTo>
                    <a:lnTo>
                      <a:pt x="240" y="0"/>
                    </a:lnTo>
                    <a:lnTo>
                      <a:pt x="136" y="23"/>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2" name="Freeform 260"/>
              <p:cNvSpPr/>
              <p:nvPr/>
            </p:nvSpPr>
            <p:spPr bwMode="auto">
              <a:xfrm>
                <a:off x="1670" y="1941"/>
                <a:ext cx="195" cy="112"/>
              </a:xfrm>
              <a:custGeom>
                <a:avLst/>
                <a:gdLst>
                  <a:gd name="T0" fmla="*/ 0 w 688"/>
                  <a:gd name="T1" fmla="*/ 3 h 394"/>
                  <a:gd name="T2" fmla="*/ 1 w 688"/>
                  <a:gd name="T3" fmla="*/ 2 h 394"/>
                  <a:gd name="T4" fmla="*/ 0 w 688"/>
                  <a:gd name="T5" fmla="*/ 2 h 394"/>
                  <a:gd name="T6" fmla="*/ 2 w 688"/>
                  <a:gd name="T7" fmla="*/ 1 h 394"/>
                  <a:gd name="T8" fmla="*/ 4 w 688"/>
                  <a:gd name="T9" fmla="*/ 0 h 394"/>
                  <a:gd name="T10" fmla="*/ 4 w 688"/>
                  <a:gd name="T11" fmla="*/ 1 h 394"/>
                  <a:gd name="T12" fmla="*/ 4 w 688"/>
                  <a:gd name="T13" fmla="*/ 1 h 394"/>
                  <a:gd name="T14" fmla="*/ 5 w 688"/>
                  <a:gd name="T15" fmla="*/ 1 h 394"/>
                  <a:gd name="T16" fmla="*/ 7 w 688"/>
                  <a:gd name="T17" fmla="*/ 1 h 394"/>
                  <a:gd name="T18" fmla="*/ 6 w 688"/>
                  <a:gd name="T19" fmla="*/ 2 h 394"/>
                  <a:gd name="T20" fmla="*/ 8 w 688"/>
                  <a:gd name="T21" fmla="*/ 2 h 394"/>
                  <a:gd name="T22" fmla="*/ 7 w 688"/>
                  <a:gd name="T23" fmla="*/ 1 h 394"/>
                  <a:gd name="T24" fmla="*/ 8 w 688"/>
                  <a:gd name="T25" fmla="*/ 1 h 394"/>
                  <a:gd name="T26" fmla="*/ 9 w 688"/>
                  <a:gd name="T27" fmla="*/ 3 h 394"/>
                  <a:gd name="T28" fmla="*/ 10 w 688"/>
                  <a:gd name="T29" fmla="*/ 3 h 394"/>
                  <a:gd name="T30" fmla="*/ 9 w 688"/>
                  <a:gd name="T31" fmla="*/ 0 h 394"/>
                  <a:gd name="T32" fmla="*/ 10 w 688"/>
                  <a:gd name="T33" fmla="*/ 0 h 394"/>
                  <a:gd name="T34" fmla="*/ 12 w 688"/>
                  <a:gd name="T35" fmla="*/ 1 h 394"/>
                  <a:gd name="T36" fmla="*/ 12 w 688"/>
                  <a:gd name="T37" fmla="*/ 4 h 394"/>
                  <a:gd name="T38" fmla="*/ 16 w 688"/>
                  <a:gd name="T39" fmla="*/ 6 h 394"/>
                  <a:gd name="T40" fmla="*/ 16 w 688"/>
                  <a:gd name="T41" fmla="*/ 7 h 394"/>
                  <a:gd name="T42" fmla="*/ 15 w 688"/>
                  <a:gd name="T43" fmla="*/ 7 h 394"/>
                  <a:gd name="T44" fmla="*/ 14 w 688"/>
                  <a:gd name="T45" fmla="*/ 7 h 394"/>
                  <a:gd name="T46" fmla="*/ 15 w 688"/>
                  <a:gd name="T47" fmla="*/ 8 h 394"/>
                  <a:gd name="T48" fmla="*/ 14 w 688"/>
                  <a:gd name="T49" fmla="*/ 9 h 394"/>
                  <a:gd name="T50" fmla="*/ 12 w 688"/>
                  <a:gd name="T51" fmla="*/ 8 h 394"/>
                  <a:gd name="T52" fmla="*/ 11 w 688"/>
                  <a:gd name="T53" fmla="*/ 7 h 394"/>
                  <a:gd name="T54" fmla="*/ 8 w 688"/>
                  <a:gd name="T55" fmla="*/ 9 h 394"/>
                  <a:gd name="T56" fmla="*/ 5 w 688"/>
                  <a:gd name="T57" fmla="*/ 9 h 394"/>
                  <a:gd name="T58" fmla="*/ 4 w 688"/>
                  <a:gd name="T59" fmla="*/ 8 h 394"/>
                  <a:gd name="T60" fmla="*/ 3 w 688"/>
                  <a:gd name="T61" fmla="*/ 8 h 394"/>
                  <a:gd name="T62" fmla="*/ 1 w 688"/>
                  <a:gd name="T63" fmla="*/ 6 h 394"/>
                  <a:gd name="T64" fmla="*/ 6 w 688"/>
                  <a:gd name="T65" fmla="*/ 6 h 394"/>
                  <a:gd name="T66" fmla="*/ 1 w 688"/>
                  <a:gd name="T67" fmla="*/ 5 h 394"/>
                  <a:gd name="T68" fmla="*/ 1 w 688"/>
                  <a:gd name="T69" fmla="*/ 5 h 394"/>
                  <a:gd name="T70" fmla="*/ 3 w 688"/>
                  <a:gd name="T71" fmla="*/ 4 h 394"/>
                  <a:gd name="T72" fmla="*/ 1 w 688"/>
                  <a:gd name="T73" fmla="*/ 4 h 394"/>
                  <a:gd name="T74" fmla="*/ 1 w 688"/>
                  <a:gd name="T75" fmla="*/ 3 h 394"/>
                  <a:gd name="T76" fmla="*/ 0 w 688"/>
                  <a:gd name="T77" fmla="*/ 3 h 3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8"/>
                  <a:gd name="T118" fmla="*/ 0 h 394"/>
                  <a:gd name="T119" fmla="*/ 688 w 688"/>
                  <a:gd name="T120" fmla="*/ 394 h 3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8" h="394">
                    <a:moveTo>
                      <a:pt x="0" y="128"/>
                    </a:moveTo>
                    <a:lnTo>
                      <a:pt x="37" y="96"/>
                    </a:lnTo>
                    <a:lnTo>
                      <a:pt x="17" y="80"/>
                    </a:lnTo>
                    <a:lnTo>
                      <a:pt x="101" y="23"/>
                    </a:lnTo>
                    <a:lnTo>
                      <a:pt x="168" y="0"/>
                    </a:lnTo>
                    <a:lnTo>
                      <a:pt x="189" y="40"/>
                    </a:lnTo>
                    <a:lnTo>
                      <a:pt x="166" y="65"/>
                    </a:lnTo>
                    <a:lnTo>
                      <a:pt x="226" y="32"/>
                    </a:lnTo>
                    <a:lnTo>
                      <a:pt x="296" y="59"/>
                    </a:lnTo>
                    <a:lnTo>
                      <a:pt x="268" y="88"/>
                    </a:lnTo>
                    <a:lnTo>
                      <a:pt x="349" y="69"/>
                    </a:lnTo>
                    <a:lnTo>
                      <a:pt x="326" y="35"/>
                    </a:lnTo>
                    <a:lnTo>
                      <a:pt x="356" y="39"/>
                    </a:lnTo>
                    <a:lnTo>
                      <a:pt x="416" y="146"/>
                    </a:lnTo>
                    <a:lnTo>
                      <a:pt x="439" y="120"/>
                    </a:lnTo>
                    <a:lnTo>
                      <a:pt x="414" y="4"/>
                    </a:lnTo>
                    <a:lnTo>
                      <a:pt x="466" y="5"/>
                    </a:lnTo>
                    <a:lnTo>
                      <a:pt x="521" y="47"/>
                    </a:lnTo>
                    <a:lnTo>
                      <a:pt x="552" y="191"/>
                    </a:lnTo>
                    <a:lnTo>
                      <a:pt x="688" y="261"/>
                    </a:lnTo>
                    <a:lnTo>
                      <a:pt x="686" y="299"/>
                    </a:lnTo>
                    <a:lnTo>
                      <a:pt x="651" y="283"/>
                    </a:lnTo>
                    <a:lnTo>
                      <a:pt x="609" y="308"/>
                    </a:lnTo>
                    <a:lnTo>
                      <a:pt x="665" y="341"/>
                    </a:lnTo>
                    <a:lnTo>
                      <a:pt x="612" y="371"/>
                    </a:lnTo>
                    <a:lnTo>
                      <a:pt x="525" y="354"/>
                    </a:lnTo>
                    <a:lnTo>
                      <a:pt x="476" y="315"/>
                    </a:lnTo>
                    <a:lnTo>
                      <a:pt x="359" y="380"/>
                    </a:lnTo>
                    <a:lnTo>
                      <a:pt x="218" y="394"/>
                    </a:lnTo>
                    <a:lnTo>
                      <a:pt x="189" y="333"/>
                    </a:lnTo>
                    <a:lnTo>
                      <a:pt x="111" y="329"/>
                    </a:lnTo>
                    <a:lnTo>
                      <a:pt x="60" y="274"/>
                    </a:lnTo>
                    <a:lnTo>
                      <a:pt x="263" y="242"/>
                    </a:lnTo>
                    <a:lnTo>
                      <a:pt x="53" y="226"/>
                    </a:lnTo>
                    <a:lnTo>
                      <a:pt x="28" y="192"/>
                    </a:lnTo>
                    <a:lnTo>
                      <a:pt x="134" y="157"/>
                    </a:lnTo>
                    <a:lnTo>
                      <a:pt x="37" y="164"/>
                    </a:lnTo>
                    <a:lnTo>
                      <a:pt x="42" y="146"/>
                    </a:lnTo>
                    <a:lnTo>
                      <a:pt x="0" y="12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3" name="Freeform 261"/>
              <p:cNvSpPr/>
              <p:nvPr/>
            </p:nvSpPr>
            <p:spPr bwMode="auto">
              <a:xfrm>
                <a:off x="1683" y="1853"/>
                <a:ext cx="134" cy="62"/>
              </a:xfrm>
              <a:custGeom>
                <a:avLst/>
                <a:gdLst>
                  <a:gd name="T0" fmla="*/ 0 w 468"/>
                  <a:gd name="T1" fmla="*/ 3 h 217"/>
                  <a:gd name="T2" fmla="*/ 0 w 468"/>
                  <a:gd name="T3" fmla="*/ 3 h 217"/>
                  <a:gd name="T4" fmla="*/ 2 w 468"/>
                  <a:gd name="T5" fmla="*/ 3 h 217"/>
                  <a:gd name="T6" fmla="*/ 0 w 468"/>
                  <a:gd name="T7" fmla="*/ 3 h 217"/>
                  <a:gd name="T8" fmla="*/ 3 w 468"/>
                  <a:gd name="T9" fmla="*/ 2 h 217"/>
                  <a:gd name="T10" fmla="*/ 1 w 468"/>
                  <a:gd name="T11" fmla="*/ 2 h 217"/>
                  <a:gd name="T12" fmla="*/ 1 w 468"/>
                  <a:gd name="T13" fmla="*/ 1 h 217"/>
                  <a:gd name="T14" fmla="*/ 3 w 468"/>
                  <a:gd name="T15" fmla="*/ 1 h 217"/>
                  <a:gd name="T16" fmla="*/ 1 w 468"/>
                  <a:gd name="T17" fmla="*/ 1 h 217"/>
                  <a:gd name="T18" fmla="*/ 3 w 468"/>
                  <a:gd name="T19" fmla="*/ 1 h 217"/>
                  <a:gd name="T20" fmla="*/ 5 w 468"/>
                  <a:gd name="T21" fmla="*/ 1 h 217"/>
                  <a:gd name="T22" fmla="*/ 6 w 468"/>
                  <a:gd name="T23" fmla="*/ 3 h 217"/>
                  <a:gd name="T24" fmla="*/ 8 w 468"/>
                  <a:gd name="T25" fmla="*/ 3 h 217"/>
                  <a:gd name="T26" fmla="*/ 7 w 468"/>
                  <a:gd name="T27" fmla="*/ 2 h 217"/>
                  <a:gd name="T28" fmla="*/ 7 w 468"/>
                  <a:gd name="T29" fmla="*/ 1 h 217"/>
                  <a:gd name="T30" fmla="*/ 7 w 468"/>
                  <a:gd name="T31" fmla="*/ 1 h 217"/>
                  <a:gd name="T32" fmla="*/ 8 w 468"/>
                  <a:gd name="T33" fmla="*/ 0 h 217"/>
                  <a:gd name="T34" fmla="*/ 9 w 468"/>
                  <a:gd name="T35" fmla="*/ 1 h 217"/>
                  <a:gd name="T36" fmla="*/ 8 w 468"/>
                  <a:gd name="T37" fmla="*/ 2 h 217"/>
                  <a:gd name="T38" fmla="*/ 9 w 468"/>
                  <a:gd name="T39" fmla="*/ 2 h 217"/>
                  <a:gd name="T40" fmla="*/ 9 w 468"/>
                  <a:gd name="T41" fmla="*/ 2 h 217"/>
                  <a:gd name="T42" fmla="*/ 10 w 468"/>
                  <a:gd name="T43" fmla="*/ 3 h 217"/>
                  <a:gd name="T44" fmla="*/ 10 w 468"/>
                  <a:gd name="T45" fmla="*/ 2 h 217"/>
                  <a:gd name="T46" fmla="*/ 11 w 468"/>
                  <a:gd name="T47" fmla="*/ 3 h 217"/>
                  <a:gd name="T48" fmla="*/ 11 w 468"/>
                  <a:gd name="T49" fmla="*/ 4 h 217"/>
                  <a:gd name="T50" fmla="*/ 8 w 468"/>
                  <a:gd name="T51" fmla="*/ 4 h 217"/>
                  <a:gd name="T52" fmla="*/ 5 w 468"/>
                  <a:gd name="T53" fmla="*/ 5 h 217"/>
                  <a:gd name="T54" fmla="*/ 3 w 468"/>
                  <a:gd name="T55" fmla="*/ 4 h 217"/>
                  <a:gd name="T56" fmla="*/ 6 w 468"/>
                  <a:gd name="T57" fmla="*/ 3 h 217"/>
                  <a:gd name="T58" fmla="*/ 3 w 468"/>
                  <a:gd name="T59" fmla="*/ 4 h 217"/>
                  <a:gd name="T60" fmla="*/ 4 w 468"/>
                  <a:gd name="T61" fmla="*/ 3 h 217"/>
                  <a:gd name="T62" fmla="*/ 3 w 468"/>
                  <a:gd name="T63" fmla="*/ 4 h 217"/>
                  <a:gd name="T64" fmla="*/ 1 w 468"/>
                  <a:gd name="T65" fmla="*/ 4 h 217"/>
                  <a:gd name="T66" fmla="*/ 0 w 468"/>
                  <a:gd name="T67" fmla="*/ 3 h 2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8"/>
                  <a:gd name="T103" fmla="*/ 0 h 217"/>
                  <a:gd name="T104" fmla="*/ 468 w 468"/>
                  <a:gd name="T105" fmla="*/ 217 h 2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8" h="217">
                    <a:moveTo>
                      <a:pt x="0" y="143"/>
                    </a:moveTo>
                    <a:lnTo>
                      <a:pt x="18" y="125"/>
                    </a:lnTo>
                    <a:lnTo>
                      <a:pt x="100" y="105"/>
                    </a:lnTo>
                    <a:lnTo>
                      <a:pt x="18" y="109"/>
                    </a:lnTo>
                    <a:lnTo>
                      <a:pt x="113" y="88"/>
                    </a:lnTo>
                    <a:lnTo>
                      <a:pt x="36" y="88"/>
                    </a:lnTo>
                    <a:lnTo>
                      <a:pt x="44" y="64"/>
                    </a:lnTo>
                    <a:lnTo>
                      <a:pt x="115" y="63"/>
                    </a:lnTo>
                    <a:lnTo>
                      <a:pt x="64" y="57"/>
                    </a:lnTo>
                    <a:lnTo>
                      <a:pt x="106" y="36"/>
                    </a:lnTo>
                    <a:lnTo>
                      <a:pt x="200" y="63"/>
                    </a:lnTo>
                    <a:lnTo>
                      <a:pt x="247" y="117"/>
                    </a:lnTo>
                    <a:lnTo>
                      <a:pt x="334" y="120"/>
                    </a:lnTo>
                    <a:lnTo>
                      <a:pt x="300" y="88"/>
                    </a:lnTo>
                    <a:lnTo>
                      <a:pt x="317" y="65"/>
                    </a:lnTo>
                    <a:lnTo>
                      <a:pt x="280" y="40"/>
                    </a:lnTo>
                    <a:lnTo>
                      <a:pt x="342" y="0"/>
                    </a:lnTo>
                    <a:lnTo>
                      <a:pt x="366" y="48"/>
                    </a:lnTo>
                    <a:lnTo>
                      <a:pt x="349" y="69"/>
                    </a:lnTo>
                    <a:lnTo>
                      <a:pt x="384" y="76"/>
                    </a:lnTo>
                    <a:lnTo>
                      <a:pt x="369" y="99"/>
                    </a:lnTo>
                    <a:lnTo>
                      <a:pt x="414" y="107"/>
                    </a:lnTo>
                    <a:lnTo>
                      <a:pt x="439" y="75"/>
                    </a:lnTo>
                    <a:lnTo>
                      <a:pt x="468" y="111"/>
                    </a:lnTo>
                    <a:lnTo>
                      <a:pt x="446" y="161"/>
                    </a:lnTo>
                    <a:lnTo>
                      <a:pt x="344" y="157"/>
                    </a:lnTo>
                    <a:lnTo>
                      <a:pt x="191" y="217"/>
                    </a:lnTo>
                    <a:lnTo>
                      <a:pt x="129" y="187"/>
                    </a:lnTo>
                    <a:lnTo>
                      <a:pt x="259" y="137"/>
                    </a:lnTo>
                    <a:lnTo>
                      <a:pt x="146" y="167"/>
                    </a:lnTo>
                    <a:lnTo>
                      <a:pt x="165" y="128"/>
                    </a:lnTo>
                    <a:lnTo>
                      <a:pt x="108" y="170"/>
                    </a:lnTo>
                    <a:lnTo>
                      <a:pt x="44" y="157"/>
                    </a:lnTo>
                    <a:lnTo>
                      <a:pt x="0" y="14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4" name="Freeform 262"/>
              <p:cNvSpPr/>
              <p:nvPr/>
            </p:nvSpPr>
            <p:spPr bwMode="auto">
              <a:xfrm>
                <a:off x="1817" y="1788"/>
                <a:ext cx="69" cy="38"/>
              </a:xfrm>
              <a:custGeom>
                <a:avLst/>
                <a:gdLst>
                  <a:gd name="T0" fmla="*/ 0 w 244"/>
                  <a:gd name="T1" fmla="*/ 0 h 134"/>
                  <a:gd name="T2" fmla="*/ 1 w 244"/>
                  <a:gd name="T3" fmla="*/ 1 h 134"/>
                  <a:gd name="T4" fmla="*/ 2 w 244"/>
                  <a:gd name="T5" fmla="*/ 1 h 134"/>
                  <a:gd name="T6" fmla="*/ 1 w 244"/>
                  <a:gd name="T7" fmla="*/ 1 h 134"/>
                  <a:gd name="T8" fmla="*/ 2 w 244"/>
                  <a:gd name="T9" fmla="*/ 2 h 134"/>
                  <a:gd name="T10" fmla="*/ 1 w 244"/>
                  <a:gd name="T11" fmla="*/ 2 h 134"/>
                  <a:gd name="T12" fmla="*/ 2 w 244"/>
                  <a:gd name="T13" fmla="*/ 2 h 134"/>
                  <a:gd name="T14" fmla="*/ 6 w 244"/>
                  <a:gd name="T15" fmla="*/ 3 h 134"/>
                  <a:gd name="T16" fmla="*/ 5 w 244"/>
                  <a:gd name="T17" fmla="*/ 1 h 134"/>
                  <a:gd name="T18" fmla="*/ 3 w 244"/>
                  <a:gd name="T19" fmla="*/ 0 h 134"/>
                  <a:gd name="T20" fmla="*/ 2 w 244"/>
                  <a:gd name="T21" fmla="*/ 1 h 134"/>
                  <a:gd name="T22" fmla="*/ 2 w 244"/>
                  <a:gd name="T23" fmla="*/ 0 h 134"/>
                  <a:gd name="T24" fmla="*/ 0 w 244"/>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4"/>
                  <a:gd name="T40" fmla="*/ 0 h 134"/>
                  <a:gd name="T41" fmla="*/ 244 w 244"/>
                  <a:gd name="T42" fmla="*/ 134 h 1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4" h="134">
                    <a:moveTo>
                      <a:pt x="0" y="0"/>
                    </a:moveTo>
                    <a:lnTo>
                      <a:pt x="22" y="48"/>
                    </a:lnTo>
                    <a:lnTo>
                      <a:pt x="79" y="48"/>
                    </a:lnTo>
                    <a:lnTo>
                      <a:pt x="59" y="60"/>
                    </a:lnTo>
                    <a:lnTo>
                      <a:pt x="75" y="76"/>
                    </a:lnTo>
                    <a:lnTo>
                      <a:pt x="23" y="83"/>
                    </a:lnTo>
                    <a:lnTo>
                      <a:pt x="107" y="100"/>
                    </a:lnTo>
                    <a:lnTo>
                      <a:pt x="244" y="134"/>
                    </a:lnTo>
                    <a:lnTo>
                      <a:pt x="221" y="58"/>
                    </a:lnTo>
                    <a:lnTo>
                      <a:pt x="123" y="11"/>
                    </a:lnTo>
                    <a:lnTo>
                      <a:pt x="93" y="31"/>
                    </a:lnTo>
                    <a:lnTo>
                      <a:pt x="85" y="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5" name="Freeform 263"/>
              <p:cNvSpPr/>
              <p:nvPr/>
            </p:nvSpPr>
            <p:spPr bwMode="auto">
              <a:xfrm>
                <a:off x="1848" y="1861"/>
                <a:ext cx="56" cy="39"/>
              </a:xfrm>
              <a:custGeom>
                <a:avLst/>
                <a:gdLst>
                  <a:gd name="T0" fmla="*/ 0 w 195"/>
                  <a:gd name="T1" fmla="*/ 2 h 137"/>
                  <a:gd name="T2" fmla="*/ 1 w 195"/>
                  <a:gd name="T3" fmla="*/ 1 h 137"/>
                  <a:gd name="T4" fmla="*/ 1 w 195"/>
                  <a:gd name="T5" fmla="*/ 1 h 137"/>
                  <a:gd name="T6" fmla="*/ 0 w 195"/>
                  <a:gd name="T7" fmla="*/ 1 h 137"/>
                  <a:gd name="T8" fmla="*/ 1 w 195"/>
                  <a:gd name="T9" fmla="*/ 0 h 137"/>
                  <a:gd name="T10" fmla="*/ 2 w 195"/>
                  <a:gd name="T11" fmla="*/ 1 h 137"/>
                  <a:gd name="T12" fmla="*/ 1 w 195"/>
                  <a:gd name="T13" fmla="*/ 0 h 137"/>
                  <a:gd name="T14" fmla="*/ 4 w 195"/>
                  <a:gd name="T15" fmla="*/ 0 h 137"/>
                  <a:gd name="T16" fmla="*/ 5 w 195"/>
                  <a:gd name="T17" fmla="*/ 2 h 137"/>
                  <a:gd name="T18" fmla="*/ 4 w 195"/>
                  <a:gd name="T19" fmla="*/ 2 h 137"/>
                  <a:gd name="T20" fmla="*/ 4 w 195"/>
                  <a:gd name="T21" fmla="*/ 3 h 137"/>
                  <a:gd name="T22" fmla="*/ 2 w 195"/>
                  <a:gd name="T23" fmla="*/ 3 h 137"/>
                  <a:gd name="T24" fmla="*/ 2 w 195"/>
                  <a:gd name="T25" fmla="*/ 3 h 137"/>
                  <a:gd name="T26" fmla="*/ 2 w 195"/>
                  <a:gd name="T27" fmla="*/ 2 h 137"/>
                  <a:gd name="T28" fmla="*/ 3 w 195"/>
                  <a:gd name="T29" fmla="*/ 2 h 137"/>
                  <a:gd name="T30" fmla="*/ 0 w 195"/>
                  <a:gd name="T31" fmla="*/ 2 h 1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5"/>
                  <a:gd name="T49" fmla="*/ 0 h 137"/>
                  <a:gd name="T50" fmla="*/ 195 w 195"/>
                  <a:gd name="T51" fmla="*/ 137 h 13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5" h="137">
                    <a:moveTo>
                      <a:pt x="0" y="90"/>
                    </a:moveTo>
                    <a:lnTo>
                      <a:pt x="23" y="58"/>
                    </a:lnTo>
                    <a:lnTo>
                      <a:pt x="58" y="64"/>
                    </a:lnTo>
                    <a:lnTo>
                      <a:pt x="11" y="30"/>
                    </a:lnTo>
                    <a:lnTo>
                      <a:pt x="24" y="10"/>
                    </a:lnTo>
                    <a:lnTo>
                      <a:pt x="99" y="54"/>
                    </a:lnTo>
                    <a:lnTo>
                      <a:pt x="57" y="7"/>
                    </a:lnTo>
                    <a:lnTo>
                      <a:pt x="175" y="0"/>
                    </a:lnTo>
                    <a:lnTo>
                      <a:pt x="195" y="100"/>
                    </a:lnTo>
                    <a:lnTo>
                      <a:pt x="171" y="83"/>
                    </a:lnTo>
                    <a:lnTo>
                      <a:pt x="170" y="137"/>
                    </a:lnTo>
                    <a:lnTo>
                      <a:pt x="76" y="131"/>
                    </a:lnTo>
                    <a:lnTo>
                      <a:pt x="92" y="117"/>
                    </a:lnTo>
                    <a:lnTo>
                      <a:pt x="69" y="98"/>
                    </a:lnTo>
                    <a:lnTo>
                      <a:pt x="138" y="69"/>
                    </a:lnTo>
                    <a:lnTo>
                      <a:pt x="0" y="9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6" name="Freeform 264"/>
              <p:cNvSpPr/>
              <p:nvPr/>
            </p:nvSpPr>
            <p:spPr bwMode="auto">
              <a:xfrm>
                <a:off x="1849" y="1929"/>
                <a:ext cx="65" cy="61"/>
              </a:xfrm>
              <a:custGeom>
                <a:avLst/>
                <a:gdLst>
                  <a:gd name="T0" fmla="*/ 0 w 228"/>
                  <a:gd name="T1" fmla="*/ 3 h 214"/>
                  <a:gd name="T2" fmla="*/ 0 w 228"/>
                  <a:gd name="T3" fmla="*/ 2 h 214"/>
                  <a:gd name="T4" fmla="*/ 2 w 228"/>
                  <a:gd name="T5" fmla="*/ 2 h 214"/>
                  <a:gd name="T6" fmla="*/ 2 w 228"/>
                  <a:gd name="T7" fmla="*/ 1 h 214"/>
                  <a:gd name="T8" fmla="*/ 2 w 228"/>
                  <a:gd name="T9" fmla="*/ 1 h 214"/>
                  <a:gd name="T10" fmla="*/ 1 w 228"/>
                  <a:gd name="T11" fmla="*/ 1 h 214"/>
                  <a:gd name="T12" fmla="*/ 2 w 228"/>
                  <a:gd name="T13" fmla="*/ 1 h 214"/>
                  <a:gd name="T14" fmla="*/ 1 w 228"/>
                  <a:gd name="T15" fmla="*/ 0 h 214"/>
                  <a:gd name="T16" fmla="*/ 5 w 228"/>
                  <a:gd name="T17" fmla="*/ 0 h 214"/>
                  <a:gd name="T18" fmla="*/ 5 w 228"/>
                  <a:gd name="T19" fmla="*/ 1 h 214"/>
                  <a:gd name="T20" fmla="*/ 4 w 228"/>
                  <a:gd name="T21" fmla="*/ 2 h 214"/>
                  <a:gd name="T22" fmla="*/ 5 w 228"/>
                  <a:gd name="T23" fmla="*/ 2 h 214"/>
                  <a:gd name="T24" fmla="*/ 5 w 228"/>
                  <a:gd name="T25" fmla="*/ 4 h 214"/>
                  <a:gd name="T26" fmla="*/ 3 w 228"/>
                  <a:gd name="T27" fmla="*/ 5 h 214"/>
                  <a:gd name="T28" fmla="*/ 2 w 228"/>
                  <a:gd name="T29" fmla="*/ 4 h 214"/>
                  <a:gd name="T30" fmla="*/ 0 w 228"/>
                  <a:gd name="T31" fmla="*/ 3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8"/>
                  <a:gd name="T49" fmla="*/ 0 h 214"/>
                  <a:gd name="T50" fmla="*/ 228 w 228"/>
                  <a:gd name="T51" fmla="*/ 214 h 2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8" h="214">
                    <a:moveTo>
                      <a:pt x="0" y="107"/>
                    </a:moveTo>
                    <a:lnTo>
                      <a:pt x="14" y="80"/>
                    </a:lnTo>
                    <a:lnTo>
                      <a:pt x="87" y="95"/>
                    </a:lnTo>
                    <a:lnTo>
                      <a:pt x="77" y="62"/>
                    </a:lnTo>
                    <a:lnTo>
                      <a:pt x="95" y="64"/>
                    </a:lnTo>
                    <a:lnTo>
                      <a:pt x="45" y="45"/>
                    </a:lnTo>
                    <a:lnTo>
                      <a:pt x="72" y="35"/>
                    </a:lnTo>
                    <a:lnTo>
                      <a:pt x="47" y="18"/>
                    </a:lnTo>
                    <a:lnTo>
                      <a:pt x="196" y="0"/>
                    </a:lnTo>
                    <a:lnTo>
                      <a:pt x="200" y="46"/>
                    </a:lnTo>
                    <a:lnTo>
                      <a:pt x="155" y="84"/>
                    </a:lnTo>
                    <a:lnTo>
                      <a:pt x="219" y="95"/>
                    </a:lnTo>
                    <a:lnTo>
                      <a:pt x="228" y="173"/>
                    </a:lnTo>
                    <a:lnTo>
                      <a:pt x="132" y="214"/>
                    </a:lnTo>
                    <a:lnTo>
                      <a:pt x="87" y="154"/>
                    </a:lnTo>
                    <a:lnTo>
                      <a:pt x="0" y="1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7" name="Freeform 265"/>
              <p:cNvSpPr/>
              <p:nvPr/>
            </p:nvSpPr>
            <p:spPr bwMode="auto">
              <a:xfrm>
                <a:off x="1895" y="1798"/>
                <a:ext cx="39" cy="31"/>
              </a:xfrm>
              <a:custGeom>
                <a:avLst/>
                <a:gdLst>
                  <a:gd name="T0" fmla="*/ 0 w 136"/>
                  <a:gd name="T1" fmla="*/ 0 h 109"/>
                  <a:gd name="T2" fmla="*/ 0 w 136"/>
                  <a:gd name="T3" fmla="*/ 1 h 109"/>
                  <a:gd name="T4" fmla="*/ 1 w 136"/>
                  <a:gd name="T5" fmla="*/ 2 h 109"/>
                  <a:gd name="T6" fmla="*/ 1 w 136"/>
                  <a:gd name="T7" fmla="*/ 2 h 109"/>
                  <a:gd name="T8" fmla="*/ 1 w 136"/>
                  <a:gd name="T9" fmla="*/ 3 h 109"/>
                  <a:gd name="T10" fmla="*/ 3 w 136"/>
                  <a:gd name="T11" fmla="*/ 2 h 109"/>
                  <a:gd name="T12" fmla="*/ 3 w 136"/>
                  <a:gd name="T13" fmla="*/ 1 h 109"/>
                  <a:gd name="T14" fmla="*/ 0 w 136"/>
                  <a:gd name="T15" fmla="*/ 0 h 109"/>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109"/>
                  <a:gd name="T26" fmla="*/ 136 w 13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109">
                    <a:moveTo>
                      <a:pt x="0" y="0"/>
                    </a:moveTo>
                    <a:lnTo>
                      <a:pt x="18" y="65"/>
                    </a:lnTo>
                    <a:lnTo>
                      <a:pt x="59" y="71"/>
                    </a:lnTo>
                    <a:lnTo>
                      <a:pt x="23" y="79"/>
                    </a:lnTo>
                    <a:lnTo>
                      <a:pt x="42" y="109"/>
                    </a:lnTo>
                    <a:lnTo>
                      <a:pt x="127" y="91"/>
                    </a:lnTo>
                    <a:lnTo>
                      <a:pt x="136" y="5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8" name="Freeform 266"/>
              <p:cNvSpPr/>
              <p:nvPr/>
            </p:nvSpPr>
            <p:spPr bwMode="auto">
              <a:xfrm>
                <a:off x="1909" y="1846"/>
                <a:ext cx="188" cy="69"/>
              </a:xfrm>
              <a:custGeom>
                <a:avLst/>
                <a:gdLst>
                  <a:gd name="T0" fmla="*/ 0 w 659"/>
                  <a:gd name="T1" fmla="*/ 1 h 241"/>
                  <a:gd name="T2" fmla="*/ 1 w 659"/>
                  <a:gd name="T3" fmla="*/ 0 h 241"/>
                  <a:gd name="T4" fmla="*/ 2 w 659"/>
                  <a:gd name="T5" fmla="*/ 0 h 241"/>
                  <a:gd name="T6" fmla="*/ 3 w 659"/>
                  <a:gd name="T7" fmla="*/ 1 h 241"/>
                  <a:gd name="T8" fmla="*/ 3 w 659"/>
                  <a:gd name="T9" fmla="*/ 1 h 241"/>
                  <a:gd name="T10" fmla="*/ 5 w 659"/>
                  <a:gd name="T11" fmla="*/ 1 h 241"/>
                  <a:gd name="T12" fmla="*/ 6 w 659"/>
                  <a:gd name="T13" fmla="*/ 1 h 241"/>
                  <a:gd name="T14" fmla="*/ 5 w 659"/>
                  <a:gd name="T15" fmla="*/ 1 h 241"/>
                  <a:gd name="T16" fmla="*/ 7 w 659"/>
                  <a:gd name="T17" fmla="*/ 2 h 241"/>
                  <a:gd name="T18" fmla="*/ 5 w 659"/>
                  <a:gd name="T19" fmla="*/ 2 h 241"/>
                  <a:gd name="T20" fmla="*/ 6 w 659"/>
                  <a:gd name="T21" fmla="*/ 3 h 241"/>
                  <a:gd name="T22" fmla="*/ 5 w 659"/>
                  <a:gd name="T23" fmla="*/ 3 h 241"/>
                  <a:gd name="T24" fmla="*/ 6 w 659"/>
                  <a:gd name="T25" fmla="*/ 3 h 241"/>
                  <a:gd name="T26" fmla="*/ 7 w 659"/>
                  <a:gd name="T27" fmla="*/ 4 h 241"/>
                  <a:gd name="T28" fmla="*/ 7 w 659"/>
                  <a:gd name="T29" fmla="*/ 3 h 241"/>
                  <a:gd name="T30" fmla="*/ 10 w 659"/>
                  <a:gd name="T31" fmla="*/ 4 h 241"/>
                  <a:gd name="T32" fmla="*/ 13 w 659"/>
                  <a:gd name="T33" fmla="*/ 3 h 241"/>
                  <a:gd name="T34" fmla="*/ 15 w 659"/>
                  <a:gd name="T35" fmla="*/ 4 h 241"/>
                  <a:gd name="T36" fmla="*/ 15 w 659"/>
                  <a:gd name="T37" fmla="*/ 5 h 241"/>
                  <a:gd name="T38" fmla="*/ 15 w 659"/>
                  <a:gd name="T39" fmla="*/ 5 h 241"/>
                  <a:gd name="T40" fmla="*/ 13 w 659"/>
                  <a:gd name="T41" fmla="*/ 6 h 241"/>
                  <a:gd name="T42" fmla="*/ 12 w 659"/>
                  <a:gd name="T43" fmla="*/ 5 h 241"/>
                  <a:gd name="T44" fmla="*/ 12 w 659"/>
                  <a:gd name="T45" fmla="*/ 5 h 241"/>
                  <a:gd name="T46" fmla="*/ 11 w 659"/>
                  <a:gd name="T47" fmla="*/ 5 h 241"/>
                  <a:gd name="T48" fmla="*/ 8 w 659"/>
                  <a:gd name="T49" fmla="*/ 6 h 241"/>
                  <a:gd name="T50" fmla="*/ 7 w 659"/>
                  <a:gd name="T51" fmla="*/ 5 h 241"/>
                  <a:gd name="T52" fmla="*/ 6 w 659"/>
                  <a:gd name="T53" fmla="*/ 5 h 241"/>
                  <a:gd name="T54" fmla="*/ 5 w 659"/>
                  <a:gd name="T55" fmla="*/ 5 h 241"/>
                  <a:gd name="T56" fmla="*/ 5 w 659"/>
                  <a:gd name="T57" fmla="*/ 5 h 241"/>
                  <a:gd name="T58" fmla="*/ 3 w 659"/>
                  <a:gd name="T59" fmla="*/ 2 h 241"/>
                  <a:gd name="T60" fmla="*/ 2 w 659"/>
                  <a:gd name="T61" fmla="*/ 2 h 241"/>
                  <a:gd name="T62" fmla="*/ 0 w 659"/>
                  <a:gd name="T63" fmla="*/ 1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9"/>
                  <a:gd name="T97" fmla="*/ 0 h 241"/>
                  <a:gd name="T98" fmla="*/ 659 w 659"/>
                  <a:gd name="T99" fmla="*/ 241 h 2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9" h="241">
                    <a:moveTo>
                      <a:pt x="0" y="38"/>
                    </a:moveTo>
                    <a:lnTo>
                      <a:pt x="41" y="0"/>
                    </a:lnTo>
                    <a:lnTo>
                      <a:pt x="97" y="19"/>
                    </a:lnTo>
                    <a:lnTo>
                      <a:pt x="137" y="38"/>
                    </a:lnTo>
                    <a:lnTo>
                      <a:pt x="126" y="65"/>
                    </a:lnTo>
                    <a:lnTo>
                      <a:pt x="200" y="42"/>
                    </a:lnTo>
                    <a:lnTo>
                      <a:pt x="250" y="65"/>
                    </a:lnTo>
                    <a:lnTo>
                      <a:pt x="209" y="65"/>
                    </a:lnTo>
                    <a:lnTo>
                      <a:pt x="293" y="84"/>
                    </a:lnTo>
                    <a:lnTo>
                      <a:pt x="200" y="92"/>
                    </a:lnTo>
                    <a:lnTo>
                      <a:pt x="250" y="108"/>
                    </a:lnTo>
                    <a:lnTo>
                      <a:pt x="214" y="126"/>
                    </a:lnTo>
                    <a:lnTo>
                      <a:pt x="260" y="112"/>
                    </a:lnTo>
                    <a:lnTo>
                      <a:pt x="301" y="158"/>
                    </a:lnTo>
                    <a:lnTo>
                      <a:pt x="310" y="135"/>
                    </a:lnTo>
                    <a:lnTo>
                      <a:pt x="430" y="158"/>
                    </a:lnTo>
                    <a:lnTo>
                      <a:pt x="555" y="114"/>
                    </a:lnTo>
                    <a:lnTo>
                      <a:pt x="659" y="167"/>
                    </a:lnTo>
                    <a:lnTo>
                      <a:pt x="626" y="191"/>
                    </a:lnTo>
                    <a:lnTo>
                      <a:pt x="635" y="231"/>
                    </a:lnTo>
                    <a:lnTo>
                      <a:pt x="576" y="241"/>
                    </a:lnTo>
                    <a:lnTo>
                      <a:pt x="509" y="203"/>
                    </a:lnTo>
                    <a:lnTo>
                      <a:pt x="509" y="231"/>
                    </a:lnTo>
                    <a:lnTo>
                      <a:pt x="473" y="238"/>
                    </a:lnTo>
                    <a:lnTo>
                      <a:pt x="325" y="241"/>
                    </a:lnTo>
                    <a:lnTo>
                      <a:pt x="310" y="207"/>
                    </a:lnTo>
                    <a:lnTo>
                      <a:pt x="274" y="238"/>
                    </a:lnTo>
                    <a:lnTo>
                      <a:pt x="227" y="207"/>
                    </a:lnTo>
                    <a:lnTo>
                      <a:pt x="197" y="229"/>
                    </a:lnTo>
                    <a:lnTo>
                      <a:pt x="141" y="72"/>
                    </a:lnTo>
                    <a:lnTo>
                      <a:pt x="75" y="87"/>
                    </a:lnTo>
                    <a:lnTo>
                      <a:pt x="0" y="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9" name="Freeform 267"/>
              <p:cNvSpPr/>
              <p:nvPr/>
            </p:nvSpPr>
            <p:spPr bwMode="auto">
              <a:xfrm>
                <a:off x="1917" y="1728"/>
                <a:ext cx="121" cy="92"/>
              </a:xfrm>
              <a:custGeom>
                <a:avLst/>
                <a:gdLst>
                  <a:gd name="T0" fmla="*/ 0 w 428"/>
                  <a:gd name="T1" fmla="*/ 2 h 323"/>
                  <a:gd name="T2" fmla="*/ 2 w 428"/>
                  <a:gd name="T3" fmla="*/ 2 h 323"/>
                  <a:gd name="T4" fmla="*/ 1 w 428"/>
                  <a:gd name="T5" fmla="*/ 1 h 323"/>
                  <a:gd name="T6" fmla="*/ 3 w 428"/>
                  <a:gd name="T7" fmla="*/ 1 h 323"/>
                  <a:gd name="T8" fmla="*/ 1 w 428"/>
                  <a:gd name="T9" fmla="*/ 0 h 323"/>
                  <a:gd name="T10" fmla="*/ 4 w 428"/>
                  <a:gd name="T11" fmla="*/ 1 h 323"/>
                  <a:gd name="T12" fmla="*/ 5 w 428"/>
                  <a:gd name="T13" fmla="*/ 2 h 323"/>
                  <a:gd name="T14" fmla="*/ 6 w 428"/>
                  <a:gd name="T15" fmla="*/ 2 h 323"/>
                  <a:gd name="T16" fmla="*/ 7 w 428"/>
                  <a:gd name="T17" fmla="*/ 3 h 323"/>
                  <a:gd name="T18" fmla="*/ 7 w 428"/>
                  <a:gd name="T19" fmla="*/ 2 h 323"/>
                  <a:gd name="T20" fmla="*/ 8 w 428"/>
                  <a:gd name="T21" fmla="*/ 2 h 323"/>
                  <a:gd name="T22" fmla="*/ 7 w 428"/>
                  <a:gd name="T23" fmla="*/ 3 h 323"/>
                  <a:gd name="T24" fmla="*/ 8 w 428"/>
                  <a:gd name="T25" fmla="*/ 3 h 323"/>
                  <a:gd name="T26" fmla="*/ 8 w 428"/>
                  <a:gd name="T27" fmla="*/ 4 h 323"/>
                  <a:gd name="T28" fmla="*/ 9 w 428"/>
                  <a:gd name="T29" fmla="*/ 4 h 323"/>
                  <a:gd name="T30" fmla="*/ 10 w 428"/>
                  <a:gd name="T31" fmla="*/ 5 h 323"/>
                  <a:gd name="T32" fmla="*/ 8 w 428"/>
                  <a:gd name="T33" fmla="*/ 5 h 323"/>
                  <a:gd name="T34" fmla="*/ 7 w 428"/>
                  <a:gd name="T35" fmla="*/ 6 h 323"/>
                  <a:gd name="T36" fmla="*/ 7 w 428"/>
                  <a:gd name="T37" fmla="*/ 5 h 323"/>
                  <a:gd name="T38" fmla="*/ 7 w 428"/>
                  <a:gd name="T39" fmla="*/ 7 h 323"/>
                  <a:gd name="T40" fmla="*/ 5 w 428"/>
                  <a:gd name="T41" fmla="*/ 6 h 323"/>
                  <a:gd name="T42" fmla="*/ 6 w 428"/>
                  <a:gd name="T43" fmla="*/ 7 h 323"/>
                  <a:gd name="T44" fmla="*/ 4 w 428"/>
                  <a:gd name="T45" fmla="*/ 7 h 323"/>
                  <a:gd name="T46" fmla="*/ 3 w 428"/>
                  <a:gd name="T47" fmla="*/ 7 h 323"/>
                  <a:gd name="T48" fmla="*/ 4 w 428"/>
                  <a:gd name="T49" fmla="*/ 7 h 323"/>
                  <a:gd name="T50" fmla="*/ 3 w 428"/>
                  <a:gd name="T51" fmla="*/ 7 h 323"/>
                  <a:gd name="T52" fmla="*/ 3 w 428"/>
                  <a:gd name="T53" fmla="*/ 6 h 323"/>
                  <a:gd name="T54" fmla="*/ 3 w 428"/>
                  <a:gd name="T55" fmla="*/ 6 h 323"/>
                  <a:gd name="T56" fmla="*/ 2 w 428"/>
                  <a:gd name="T57" fmla="*/ 5 h 323"/>
                  <a:gd name="T58" fmla="*/ 5 w 428"/>
                  <a:gd name="T59" fmla="*/ 5 h 323"/>
                  <a:gd name="T60" fmla="*/ 1 w 428"/>
                  <a:gd name="T61" fmla="*/ 5 h 323"/>
                  <a:gd name="T62" fmla="*/ 1 w 428"/>
                  <a:gd name="T63" fmla="*/ 4 h 323"/>
                  <a:gd name="T64" fmla="*/ 2 w 428"/>
                  <a:gd name="T65" fmla="*/ 4 h 323"/>
                  <a:gd name="T66" fmla="*/ 0 w 428"/>
                  <a:gd name="T67" fmla="*/ 3 h 323"/>
                  <a:gd name="T68" fmla="*/ 1 w 428"/>
                  <a:gd name="T69" fmla="*/ 3 h 323"/>
                  <a:gd name="T70" fmla="*/ 0 w 428"/>
                  <a:gd name="T71" fmla="*/ 3 h 323"/>
                  <a:gd name="T72" fmla="*/ 2 w 428"/>
                  <a:gd name="T73" fmla="*/ 3 h 323"/>
                  <a:gd name="T74" fmla="*/ 0 w 428"/>
                  <a:gd name="T75" fmla="*/ 2 h 3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8"/>
                  <a:gd name="T115" fmla="*/ 0 h 323"/>
                  <a:gd name="T116" fmla="*/ 428 w 428"/>
                  <a:gd name="T117" fmla="*/ 323 h 3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8" h="323">
                    <a:moveTo>
                      <a:pt x="0" y="103"/>
                    </a:moveTo>
                    <a:lnTo>
                      <a:pt x="103" y="84"/>
                    </a:lnTo>
                    <a:lnTo>
                      <a:pt x="52" y="39"/>
                    </a:lnTo>
                    <a:lnTo>
                      <a:pt x="140" y="20"/>
                    </a:lnTo>
                    <a:lnTo>
                      <a:pt x="67" y="0"/>
                    </a:lnTo>
                    <a:lnTo>
                      <a:pt x="184" y="25"/>
                    </a:lnTo>
                    <a:lnTo>
                      <a:pt x="217" y="85"/>
                    </a:lnTo>
                    <a:lnTo>
                      <a:pt x="277" y="87"/>
                    </a:lnTo>
                    <a:lnTo>
                      <a:pt x="299" y="130"/>
                    </a:lnTo>
                    <a:lnTo>
                      <a:pt x="305" y="100"/>
                    </a:lnTo>
                    <a:lnTo>
                      <a:pt x="332" y="103"/>
                    </a:lnTo>
                    <a:lnTo>
                      <a:pt x="320" y="130"/>
                    </a:lnTo>
                    <a:lnTo>
                      <a:pt x="354" y="150"/>
                    </a:lnTo>
                    <a:lnTo>
                      <a:pt x="332" y="177"/>
                    </a:lnTo>
                    <a:lnTo>
                      <a:pt x="401" y="175"/>
                    </a:lnTo>
                    <a:lnTo>
                      <a:pt x="428" y="217"/>
                    </a:lnTo>
                    <a:lnTo>
                      <a:pt x="350" y="230"/>
                    </a:lnTo>
                    <a:lnTo>
                      <a:pt x="327" y="271"/>
                    </a:lnTo>
                    <a:lnTo>
                      <a:pt x="310" y="229"/>
                    </a:lnTo>
                    <a:lnTo>
                      <a:pt x="290" y="322"/>
                    </a:lnTo>
                    <a:lnTo>
                      <a:pt x="237" y="273"/>
                    </a:lnTo>
                    <a:lnTo>
                      <a:pt x="265" y="323"/>
                    </a:lnTo>
                    <a:lnTo>
                      <a:pt x="162" y="317"/>
                    </a:lnTo>
                    <a:lnTo>
                      <a:pt x="133" y="290"/>
                    </a:lnTo>
                    <a:lnTo>
                      <a:pt x="180" y="287"/>
                    </a:lnTo>
                    <a:lnTo>
                      <a:pt x="129" y="277"/>
                    </a:lnTo>
                    <a:lnTo>
                      <a:pt x="113" y="263"/>
                    </a:lnTo>
                    <a:lnTo>
                      <a:pt x="140" y="261"/>
                    </a:lnTo>
                    <a:lnTo>
                      <a:pt x="100" y="240"/>
                    </a:lnTo>
                    <a:lnTo>
                      <a:pt x="235" y="211"/>
                    </a:lnTo>
                    <a:lnTo>
                      <a:pt x="67" y="217"/>
                    </a:lnTo>
                    <a:lnTo>
                      <a:pt x="39" y="184"/>
                    </a:lnTo>
                    <a:lnTo>
                      <a:pt x="100" y="171"/>
                    </a:lnTo>
                    <a:lnTo>
                      <a:pt x="7" y="150"/>
                    </a:lnTo>
                    <a:lnTo>
                      <a:pt x="27" y="148"/>
                    </a:lnTo>
                    <a:lnTo>
                      <a:pt x="3" y="127"/>
                    </a:lnTo>
                    <a:lnTo>
                      <a:pt x="103" y="127"/>
                    </a:lnTo>
                    <a:lnTo>
                      <a:pt x="0" y="10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0" name="Freeform 268"/>
              <p:cNvSpPr/>
              <p:nvPr/>
            </p:nvSpPr>
            <p:spPr bwMode="auto">
              <a:xfrm>
                <a:off x="1917" y="1886"/>
                <a:ext cx="29" cy="24"/>
              </a:xfrm>
              <a:custGeom>
                <a:avLst/>
                <a:gdLst>
                  <a:gd name="T0" fmla="*/ 0 w 103"/>
                  <a:gd name="T1" fmla="*/ 1 h 82"/>
                  <a:gd name="T2" fmla="*/ 0 w 103"/>
                  <a:gd name="T3" fmla="*/ 0 h 82"/>
                  <a:gd name="T4" fmla="*/ 2 w 103"/>
                  <a:gd name="T5" fmla="*/ 0 h 82"/>
                  <a:gd name="T6" fmla="*/ 2 w 103"/>
                  <a:gd name="T7" fmla="*/ 2 h 82"/>
                  <a:gd name="T8" fmla="*/ 0 w 103"/>
                  <a:gd name="T9" fmla="*/ 1 h 82"/>
                  <a:gd name="T10" fmla="*/ 0 60000 65536"/>
                  <a:gd name="T11" fmla="*/ 0 60000 65536"/>
                  <a:gd name="T12" fmla="*/ 0 60000 65536"/>
                  <a:gd name="T13" fmla="*/ 0 60000 65536"/>
                  <a:gd name="T14" fmla="*/ 0 60000 65536"/>
                  <a:gd name="T15" fmla="*/ 0 w 103"/>
                  <a:gd name="T16" fmla="*/ 0 h 82"/>
                  <a:gd name="T17" fmla="*/ 103 w 103"/>
                  <a:gd name="T18" fmla="*/ 82 h 82"/>
                </a:gdLst>
                <a:ahLst/>
                <a:cxnLst>
                  <a:cxn ang="T10">
                    <a:pos x="T0" y="T1"/>
                  </a:cxn>
                  <a:cxn ang="T11">
                    <a:pos x="T2" y="T3"/>
                  </a:cxn>
                  <a:cxn ang="T12">
                    <a:pos x="T4" y="T5"/>
                  </a:cxn>
                  <a:cxn ang="T13">
                    <a:pos x="T6" y="T7"/>
                  </a:cxn>
                  <a:cxn ang="T14">
                    <a:pos x="T8" y="T9"/>
                  </a:cxn>
                </a:cxnLst>
                <a:rect l="T15" t="T16" r="T17" b="T18"/>
                <a:pathLst>
                  <a:path w="103" h="82">
                    <a:moveTo>
                      <a:pt x="0" y="55"/>
                    </a:moveTo>
                    <a:lnTo>
                      <a:pt x="18" y="0"/>
                    </a:lnTo>
                    <a:lnTo>
                      <a:pt x="86" y="16"/>
                    </a:lnTo>
                    <a:lnTo>
                      <a:pt x="103" y="82"/>
                    </a:lnTo>
                    <a:lnTo>
                      <a:pt x="0" y="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1" name="Freeform 269"/>
              <p:cNvSpPr/>
              <p:nvPr/>
            </p:nvSpPr>
            <p:spPr bwMode="auto">
              <a:xfrm>
                <a:off x="1918" y="1829"/>
                <a:ext cx="32" cy="8"/>
              </a:xfrm>
              <a:custGeom>
                <a:avLst/>
                <a:gdLst>
                  <a:gd name="T0" fmla="*/ 0 w 116"/>
                  <a:gd name="T1" fmla="*/ 0 h 29"/>
                  <a:gd name="T2" fmla="*/ 1 w 116"/>
                  <a:gd name="T3" fmla="*/ 1 h 29"/>
                  <a:gd name="T4" fmla="*/ 2 w 116"/>
                  <a:gd name="T5" fmla="*/ 0 h 29"/>
                  <a:gd name="T6" fmla="*/ 1 w 116"/>
                  <a:gd name="T7" fmla="*/ 0 h 29"/>
                  <a:gd name="T8" fmla="*/ 0 w 116"/>
                  <a:gd name="T9" fmla="*/ 0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0" y="12"/>
                    </a:moveTo>
                    <a:lnTo>
                      <a:pt x="26" y="29"/>
                    </a:lnTo>
                    <a:lnTo>
                      <a:pt x="116" y="12"/>
                    </a:lnTo>
                    <a:lnTo>
                      <a:pt x="31" y="0"/>
                    </a:lnTo>
                    <a:lnTo>
                      <a:pt x="0" y="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2" name="Freeform 270"/>
              <p:cNvSpPr/>
              <p:nvPr/>
            </p:nvSpPr>
            <p:spPr bwMode="auto">
              <a:xfrm>
                <a:off x="1924" y="1925"/>
                <a:ext cx="58" cy="50"/>
              </a:xfrm>
              <a:custGeom>
                <a:avLst/>
                <a:gdLst>
                  <a:gd name="T0" fmla="*/ 0 w 204"/>
                  <a:gd name="T1" fmla="*/ 1 h 172"/>
                  <a:gd name="T2" fmla="*/ 0 w 204"/>
                  <a:gd name="T3" fmla="*/ 3 h 172"/>
                  <a:gd name="T4" fmla="*/ 1 w 204"/>
                  <a:gd name="T5" fmla="*/ 3 h 172"/>
                  <a:gd name="T6" fmla="*/ 1 w 204"/>
                  <a:gd name="T7" fmla="*/ 4 h 172"/>
                  <a:gd name="T8" fmla="*/ 1 w 204"/>
                  <a:gd name="T9" fmla="*/ 4 h 172"/>
                  <a:gd name="T10" fmla="*/ 2 w 204"/>
                  <a:gd name="T11" fmla="*/ 3 h 172"/>
                  <a:gd name="T12" fmla="*/ 1 w 204"/>
                  <a:gd name="T13" fmla="*/ 3 h 172"/>
                  <a:gd name="T14" fmla="*/ 3 w 204"/>
                  <a:gd name="T15" fmla="*/ 3 h 172"/>
                  <a:gd name="T16" fmla="*/ 5 w 204"/>
                  <a:gd name="T17" fmla="*/ 0 h 172"/>
                  <a:gd name="T18" fmla="*/ 0 w 204"/>
                  <a:gd name="T19" fmla="*/ 0 h 172"/>
                  <a:gd name="T20" fmla="*/ 1 w 204"/>
                  <a:gd name="T21" fmla="*/ 1 h 172"/>
                  <a:gd name="T22" fmla="*/ 0 w 204"/>
                  <a:gd name="T23" fmla="*/ 1 h 1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172"/>
                  <a:gd name="T38" fmla="*/ 204 w 204"/>
                  <a:gd name="T39" fmla="*/ 172 h 1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172">
                    <a:moveTo>
                      <a:pt x="0" y="30"/>
                    </a:moveTo>
                    <a:lnTo>
                      <a:pt x="3" y="107"/>
                    </a:lnTo>
                    <a:lnTo>
                      <a:pt x="28" y="123"/>
                    </a:lnTo>
                    <a:lnTo>
                      <a:pt x="21" y="168"/>
                    </a:lnTo>
                    <a:lnTo>
                      <a:pt x="48" y="172"/>
                    </a:lnTo>
                    <a:lnTo>
                      <a:pt x="81" y="134"/>
                    </a:lnTo>
                    <a:lnTo>
                      <a:pt x="48" y="107"/>
                    </a:lnTo>
                    <a:lnTo>
                      <a:pt x="131" y="107"/>
                    </a:lnTo>
                    <a:lnTo>
                      <a:pt x="204" y="12"/>
                    </a:lnTo>
                    <a:lnTo>
                      <a:pt x="15" y="0"/>
                    </a:lnTo>
                    <a:lnTo>
                      <a:pt x="38" y="31"/>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3" name="Freeform 271"/>
              <p:cNvSpPr/>
              <p:nvPr/>
            </p:nvSpPr>
            <p:spPr bwMode="auto">
              <a:xfrm>
                <a:off x="1963" y="1674"/>
                <a:ext cx="334" cy="198"/>
              </a:xfrm>
              <a:custGeom>
                <a:avLst/>
                <a:gdLst>
                  <a:gd name="T0" fmla="*/ 1 w 1173"/>
                  <a:gd name="T1" fmla="*/ 4 h 695"/>
                  <a:gd name="T2" fmla="*/ 3 w 1173"/>
                  <a:gd name="T3" fmla="*/ 5 h 695"/>
                  <a:gd name="T4" fmla="*/ 7 w 1173"/>
                  <a:gd name="T5" fmla="*/ 5 h 695"/>
                  <a:gd name="T6" fmla="*/ 6 w 1173"/>
                  <a:gd name="T7" fmla="*/ 5 h 695"/>
                  <a:gd name="T8" fmla="*/ 5 w 1173"/>
                  <a:gd name="T9" fmla="*/ 6 h 695"/>
                  <a:gd name="T10" fmla="*/ 7 w 1173"/>
                  <a:gd name="T11" fmla="*/ 6 h 695"/>
                  <a:gd name="T12" fmla="*/ 11 w 1173"/>
                  <a:gd name="T13" fmla="*/ 5 h 695"/>
                  <a:gd name="T14" fmla="*/ 15 w 1173"/>
                  <a:gd name="T15" fmla="*/ 5 h 695"/>
                  <a:gd name="T16" fmla="*/ 11 w 1173"/>
                  <a:gd name="T17" fmla="*/ 8 h 695"/>
                  <a:gd name="T18" fmla="*/ 5 w 1173"/>
                  <a:gd name="T19" fmla="*/ 7 h 695"/>
                  <a:gd name="T20" fmla="*/ 5 w 1173"/>
                  <a:gd name="T21" fmla="*/ 8 h 695"/>
                  <a:gd name="T22" fmla="*/ 9 w 1173"/>
                  <a:gd name="T23" fmla="*/ 10 h 695"/>
                  <a:gd name="T24" fmla="*/ 6 w 1173"/>
                  <a:gd name="T25" fmla="*/ 10 h 695"/>
                  <a:gd name="T26" fmla="*/ 5 w 1173"/>
                  <a:gd name="T27" fmla="*/ 11 h 695"/>
                  <a:gd name="T28" fmla="*/ 7 w 1173"/>
                  <a:gd name="T29" fmla="*/ 11 h 695"/>
                  <a:gd name="T30" fmla="*/ 5 w 1173"/>
                  <a:gd name="T31" fmla="*/ 12 h 695"/>
                  <a:gd name="T32" fmla="*/ 6 w 1173"/>
                  <a:gd name="T33" fmla="*/ 13 h 695"/>
                  <a:gd name="T34" fmla="*/ 7 w 1173"/>
                  <a:gd name="T35" fmla="*/ 14 h 695"/>
                  <a:gd name="T36" fmla="*/ 5 w 1173"/>
                  <a:gd name="T37" fmla="*/ 14 h 695"/>
                  <a:gd name="T38" fmla="*/ 3 w 1173"/>
                  <a:gd name="T39" fmla="*/ 15 h 695"/>
                  <a:gd name="T40" fmla="*/ 6 w 1173"/>
                  <a:gd name="T41" fmla="*/ 16 h 695"/>
                  <a:gd name="T42" fmla="*/ 7 w 1173"/>
                  <a:gd name="T43" fmla="*/ 15 h 695"/>
                  <a:gd name="T44" fmla="*/ 9 w 1173"/>
                  <a:gd name="T45" fmla="*/ 15 h 695"/>
                  <a:gd name="T46" fmla="*/ 10 w 1173"/>
                  <a:gd name="T47" fmla="*/ 16 h 695"/>
                  <a:gd name="T48" fmla="*/ 11 w 1173"/>
                  <a:gd name="T49" fmla="*/ 15 h 695"/>
                  <a:gd name="T50" fmla="*/ 12 w 1173"/>
                  <a:gd name="T51" fmla="*/ 14 h 695"/>
                  <a:gd name="T52" fmla="*/ 14 w 1173"/>
                  <a:gd name="T53" fmla="*/ 12 h 695"/>
                  <a:gd name="T54" fmla="*/ 15 w 1173"/>
                  <a:gd name="T55" fmla="*/ 11 h 695"/>
                  <a:gd name="T56" fmla="*/ 15 w 1173"/>
                  <a:gd name="T57" fmla="*/ 10 h 695"/>
                  <a:gd name="T58" fmla="*/ 13 w 1173"/>
                  <a:gd name="T59" fmla="*/ 10 h 695"/>
                  <a:gd name="T60" fmla="*/ 13 w 1173"/>
                  <a:gd name="T61" fmla="*/ 9 h 695"/>
                  <a:gd name="T62" fmla="*/ 18 w 1173"/>
                  <a:gd name="T63" fmla="*/ 8 h 695"/>
                  <a:gd name="T64" fmla="*/ 19 w 1173"/>
                  <a:gd name="T65" fmla="*/ 7 h 695"/>
                  <a:gd name="T66" fmla="*/ 24 w 1173"/>
                  <a:gd name="T67" fmla="*/ 4 h 695"/>
                  <a:gd name="T68" fmla="*/ 20 w 1173"/>
                  <a:gd name="T69" fmla="*/ 4 h 695"/>
                  <a:gd name="T70" fmla="*/ 27 w 1173"/>
                  <a:gd name="T71" fmla="*/ 3 h 695"/>
                  <a:gd name="T72" fmla="*/ 25 w 1173"/>
                  <a:gd name="T73" fmla="*/ 1 h 695"/>
                  <a:gd name="T74" fmla="*/ 16 w 1173"/>
                  <a:gd name="T75" fmla="*/ 0 h 695"/>
                  <a:gd name="T76" fmla="*/ 15 w 1173"/>
                  <a:gd name="T77" fmla="*/ 0 h 695"/>
                  <a:gd name="T78" fmla="*/ 13 w 1173"/>
                  <a:gd name="T79" fmla="*/ 2 h 695"/>
                  <a:gd name="T80" fmla="*/ 10 w 1173"/>
                  <a:gd name="T81" fmla="*/ 1 h 695"/>
                  <a:gd name="T82" fmla="*/ 8 w 1173"/>
                  <a:gd name="T83" fmla="*/ 1 h 695"/>
                  <a:gd name="T84" fmla="*/ 9 w 1173"/>
                  <a:gd name="T85" fmla="*/ 3 h 695"/>
                  <a:gd name="T86" fmla="*/ 6 w 1173"/>
                  <a:gd name="T87" fmla="*/ 3 h 6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73"/>
                  <a:gd name="T133" fmla="*/ 0 h 695"/>
                  <a:gd name="T134" fmla="*/ 1173 w 1173"/>
                  <a:gd name="T135" fmla="*/ 695 h 6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73" h="695">
                    <a:moveTo>
                      <a:pt x="0" y="165"/>
                    </a:moveTo>
                    <a:lnTo>
                      <a:pt x="104" y="165"/>
                    </a:lnTo>
                    <a:lnTo>
                      <a:pt x="67" y="189"/>
                    </a:lnTo>
                    <a:lnTo>
                      <a:pt x="211" y="170"/>
                    </a:lnTo>
                    <a:lnTo>
                      <a:pt x="87" y="189"/>
                    </a:lnTo>
                    <a:lnTo>
                      <a:pt x="126" y="201"/>
                    </a:lnTo>
                    <a:lnTo>
                      <a:pt x="84" y="204"/>
                    </a:lnTo>
                    <a:lnTo>
                      <a:pt x="102" y="223"/>
                    </a:lnTo>
                    <a:lnTo>
                      <a:pt x="287" y="195"/>
                    </a:lnTo>
                    <a:lnTo>
                      <a:pt x="104" y="238"/>
                    </a:lnTo>
                    <a:lnTo>
                      <a:pt x="183" y="272"/>
                    </a:lnTo>
                    <a:lnTo>
                      <a:pt x="255" y="222"/>
                    </a:lnTo>
                    <a:lnTo>
                      <a:pt x="379" y="214"/>
                    </a:lnTo>
                    <a:lnTo>
                      <a:pt x="249" y="232"/>
                    </a:lnTo>
                    <a:lnTo>
                      <a:pt x="219" y="272"/>
                    </a:lnTo>
                    <a:lnTo>
                      <a:pt x="294" y="276"/>
                    </a:lnTo>
                    <a:lnTo>
                      <a:pt x="379" y="237"/>
                    </a:lnTo>
                    <a:lnTo>
                      <a:pt x="322" y="273"/>
                    </a:lnTo>
                    <a:lnTo>
                      <a:pt x="379" y="273"/>
                    </a:lnTo>
                    <a:lnTo>
                      <a:pt x="467" y="246"/>
                    </a:lnTo>
                    <a:lnTo>
                      <a:pt x="456" y="205"/>
                    </a:lnTo>
                    <a:lnTo>
                      <a:pt x="551" y="176"/>
                    </a:lnTo>
                    <a:lnTo>
                      <a:pt x="481" y="241"/>
                    </a:lnTo>
                    <a:lnTo>
                      <a:pt x="631" y="228"/>
                    </a:lnTo>
                    <a:lnTo>
                      <a:pt x="328" y="293"/>
                    </a:lnTo>
                    <a:lnTo>
                      <a:pt x="396" y="360"/>
                    </a:lnTo>
                    <a:lnTo>
                      <a:pt x="458" y="360"/>
                    </a:lnTo>
                    <a:lnTo>
                      <a:pt x="427" y="373"/>
                    </a:lnTo>
                    <a:lnTo>
                      <a:pt x="307" y="304"/>
                    </a:lnTo>
                    <a:lnTo>
                      <a:pt x="209" y="293"/>
                    </a:lnTo>
                    <a:lnTo>
                      <a:pt x="207" y="322"/>
                    </a:lnTo>
                    <a:lnTo>
                      <a:pt x="253" y="337"/>
                    </a:lnTo>
                    <a:lnTo>
                      <a:pt x="208" y="346"/>
                    </a:lnTo>
                    <a:lnTo>
                      <a:pt x="328" y="423"/>
                    </a:lnTo>
                    <a:lnTo>
                      <a:pt x="279" y="426"/>
                    </a:lnTo>
                    <a:lnTo>
                      <a:pt x="399" y="431"/>
                    </a:lnTo>
                    <a:lnTo>
                      <a:pt x="332" y="448"/>
                    </a:lnTo>
                    <a:lnTo>
                      <a:pt x="368" y="473"/>
                    </a:lnTo>
                    <a:lnTo>
                      <a:pt x="260" y="434"/>
                    </a:lnTo>
                    <a:lnTo>
                      <a:pt x="198" y="450"/>
                    </a:lnTo>
                    <a:lnTo>
                      <a:pt x="172" y="512"/>
                    </a:lnTo>
                    <a:lnTo>
                      <a:pt x="235" y="491"/>
                    </a:lnTo>
                    <a:lnTo>
                      <a:pt x="222" y="514"/>
                    </a:lnTo>
                    <a:lnTo>
                      <a:pt x="245" y="514"/>
                    </a:lnTo>
                    <a:lnTo>
                      <a:pt x="283" y="466"/>
                    </a:lnTo>
                    <a:lnTo>
                      <a:pt x="269" y="506"/>
                    </a:lnTo>
                    <a:lnTo>
                      <a:pt x="304" y="511"/>
                    </a:lnTo>
                    <a:lnTo>
                      <a:pt x="239" y="530"/>
                    </a:lnTo>
                    <a:lnTo>
                      <a:pt x="279" y="531"/>
                    </a:lnTo>
                    <a:lnTo>
                      <a:pt x="245" y="542"/>
                    </a:lnTo>
                    <a:lnTo>
                      <a:pt x="273" y="568"/>
                    </a:lnTo>
                    <a:lnTo>
                      <a:pt x="322" y="568"/>
                    </a:lnTo>
                    <a:lnTo>
                      <a:pt x="368" y="521"/>
                    </a:lnTo>
                    <a:lnTo>
                      <a:pt x="287" y="590"/>
                    </a:lnTo>
                    <a:lnTo>
                      <a:pt x="208" y="535"/>
                    </a:lnTo>
                    <a:lnTo>
                      <a:pt x="143" y="545"/>
                    </a:lnTo>
                    <a:lnTo>
                      <a:pt x="199" y="602"/>
                    </a:lnTo>
                    <a:lnTo>
                      <a:pt x="102" y="632"/>
                    </a:lnTo>
                    <a:lnTo>
                      <a:pt x="112" y="673"/>
                    </a:lnTo>
                    <a:lnTo>
                      <a:pt x="129" y="637"/>
                    </a:lnTo>
                    <a:lnTo>
                      <a:pt x="134" y="673"/>
                    </a:lnTo>
                    <a:lnTo>
                      <a:pt x="200" y="656"/>
                    </a:lnTo>
                    <a:lnTo>
                      <a:pt x="249" y="690"/>
                    </a:lnTo>
                    <a:lnTo>
                      <a:pt x="284" y="687"/>
                    </a:lnTo>
                    <a:lnTo>
                      <a:pt x="259" y="660"/>
                    </a:lnTo>
                    <a:lnTo>
                      <a:pt x="328" y="668"/>
                    </a:lnTo>
                    <a:lnTo>
                      <a:pt x="322" y="642"/>
                    </a:lnTo>
                    <a:lnTo>
                      <a:pt x="352" y="673"/>
                    </a:lnTo>
                    <a:lnTo>
                      <a:pt x="371" y="667"/>
                    </a:lnTo>
                    <a:lnTo>
                      <a:pt x="360" y="648"/>
                    </a:lnTo>
                    <a:lnTo>
                      <a:pt x="417" y="667"/>
                    </a:lnTo>
                    <a:lnTo>
                      <a:pt x="418" y="695"/>
                    </a:lnTo>
                    <a:lnTo>
                      <a:pt x="517" y="667"/>
                    </a:lnTo>
                    <a:lnTo>
                      <a:pt x="536" y="627"/>
                    </a:lnTo>
                    <a:lnTo>
                      <a:pt x="489" y="637"/>
                    </a:lnTo>
                    <a:lnTo>
                      <a:pt x="489" y="598"/>
                    </a:lnTo>
                    <a:lnTo>
                      <a:pt x="379" y="596"/>
                    </a:lnTo>
                    <a:lnTo>
                      <a:pt x="526" y="588"/>
                    </a:lnTo>
                    <a:lnTo>
                      <a:pt x="549" y="560"/>
                    </a:lnTo>
                    <a:lnTo>
                      <a:pt x="526" y="526"/>
                    </a:lnTo>
                    <a:lnTo>
                      <a:pt x="610" y="530"/>
                    </a:lnTo>
                    <a:lnTo>
                      <a:pt x="628" y="514"/>
                    </a:lnTo>
                    <a:lnTo>
                      <a:pt x="571" y="506"/>
                    </a:lnTo>
                    <a:lnTo>
                      <a:pt x="647" y="500"/>
                    </a:lnTo>
                    <a:lnTo>
                      <a:pt x="597" y="477"/>
                    </a:lnTo>
                    <a:lnTo>
                      <a:pt x="656" y="462"/>
                    </a:lnTo>
                    <a:lnTo>
                      <a:pt x="653" y="444"/>
                    </a:lnTo>
                    <a:lnTo>
                      <a:pt x="543" y="434"/>
                    </a:lnTo>
                    <a:lnTo>
                      <a:pt x="605" y="418"/>
                    </a:lnTo>
                    <a:lnTo>
                      <a:pt x="541" y="414"/>
                    </a:lnTo>
                    <a:lnTo>
                      <a:pt x="656" y="426"/>
                    </a:lnTo>
                    <a:lnTo>
                      <a:pt x="660" y="407"/>
                    </a:lnTo>
                    <a:lnTo>
                      <a:pt x="541" y="400"/>
                    </a:lnTo>
                    <a:lnTo>
                      <a:pt x="700" y="373"/>
                    </a:lnTo>
                    <a:lnTo>
                      <a:pt x="654" y="349"/>
                    </a:lnTo>
                    <a:lnTo>
                      <a:pt x="774" y="360"/>
                    </a:lnTo>
                    <a:lnTo>
                      <a:pt x="808" y="322"/>
                    </a:lnTo>
                    <a:lnTo>
                      <a:pt x="751" y="319"/>
                    </a:lnTo>
                    <a:lnTo>
                      <a:pt x="825" y="316"/>
                    </a:lnTo>
                    <a:lnTo>
                      <a:pt x="817" y="287"/>
                    </a:lnTo>
                    <a:lnTo>
                      <a:pt x="853" y="293"/>
                    </a:lnTo>
                    <a:lnTo>
                      <a:pt x="1050" y="178"/>
                    </a:lnTo>
                    <a:lnTo>
                      <a:pt x="833" y="220"/>
                    </a:lnTo>
                    <a:lnTo>
                      <a:pt x="952" y="170"/>
                    </a:lnTo>
                    <a:lnTo>
                      <a:pt x="879" y="176"/>
                    </a:lnTo>
                    <a:lnTo>
                      <a:pt x="863" y="153"/>
                    </a:lnTo>
                    <a:lnTo>
                      <a:pt x="998" y="165"/>
                    </a:lnTo>
                    <a:lnTo>
                      <a:pt x="1173" y="107"/>
                    </a:lnTo>
                    <a:lnTo>
                      <a:pt x="1171" y="78"/>
                    </a:lnTo>
                    <a:lnTo>
                      <a:pt x="1099" y="78"/>
                    </a:lnTo>
                    <a:lnTo>
                      <a:pt x="1082" y="28"/>
                    </a:lnTo>
                    <a:lnTo>
                      <a:pt x="879" y="51"/>
                    </a:lnTo>
                    <a:lnTo>
                      <a:pt x="964" y="19"/>
                    </a:lnTo>
                    <a:lnTo>
                      <a:pt x="699" y="0"/>
                    </a:lnTo>
                    <a:lnTo>
                      <a:pt x="677" y="24"/>
                    </a:lnTo>
                    <a:lnTo>
                      <a:pt x="698" y="36"/>
                    </a:lnTo>
                    <a:lnTo>
                      <a:pt x="647" y="13"/>
                    </a:lnTo>
                    <a:lnTo>
                      <a:pt x="528" y="15"/>
                    </a:lnTo>
                    <a:lnTo>
                      <a:pt x="613" y="62"/>
                    </a:lnTo>
                    <a:lnTo>
                      <a:pt x="582" y="78"/>
                    </a:lnTo>
                    <a:lnTo>
                      <a:pt x="541" y="27"/>
                    </a:lnTo>
                    <a:lnTo>
                      <a:pt x="430" y="23"/>
                    </a:lnTo>
                    <a:lnTo>
                      <a:pt x="451" y="44"/>
                    </a:lnTo>
                    <a:lnTo>
                      <a:pt x="369" y="36"/>
                    </a:lnTo>
                    <a:lnTo>
                      <a:pt x="411" y="70"/>
                    </a:lnTo>
                    <a:lnTo>
                      <a:pt x="343" y="50"/>
                    </a:lnTo>
                    <a:lnTo>
                      <a:pt x="366" y="70"/>
                    </a:lnTo>
                    <a:lnTo>
                      <a:pt x="326" y="78"/>
                    </a:lnTo>
                    <a:lnTo>
                      <a:pt x="411" y="123"/>
                    </a:lnTo>
                    <a:lnTo>
                      <a:pt x="227" y="72"/>
                    </a:lnTo>
                    <a:lnTo>
                      <a:pt x="182" y="108"/>
                    </a:lnTo>
                    <a:lnTo>
                      <a:pt x="254" y="126"/>
                    </a:lnTo>
                    <a:lnTo>
                      <a:pt x="134" y="112"/>
                    </a:lnTo>
                    <a:lnTo>
                      <a:pt x="0" y="1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4" name="Freeform 272"/>
              <p:cNvSpPr/>
              <p:nvPr/>
            </p:nvSpPr>
            <p:spPr bwMode="auto">
              <a:xfrm>
                <a:off x="1984" y="1930"/>
                <a:ext cx="312" cy="257"/>
              </a:xfrm>
              <a:custGeom>
                <a:avLst/>
                <a:gdLst>
                  <a:gd name="T0" fmla="*/ 0 w 1094"/>
                  <a:gd name="T1" fmla="*/ 2 h 902"/>
                  <a:gd name="T2" fmla="*/ 3 w 1094"/>
                  <a:gd name="T3" fmla="*/ 0 h 902"/>
                  <a:gd name="T4" fmla="*/ 3 w 1094"/>
                  <a:gd name="T5" fmla="*/ 2 h 902"/>
                  <a:gd name="T6" fmla="*/ 4 w 1094"/>
                  <a:gd name="T7" fmla="*/ 5 h 902"/>
                  <a:gd name="T8" fmla="*/ 5 w 1094"/>
                  <a:gd name="T9" fmla="*/ 5 h 902"/>
                  <a:gd name="T10" fmla="*/ 4 w 1094"/>
                  <a:gd name="T11" fmla="*/ 4 h 902"/>
                  <a:gd name="T12" fmla="*/ 4 w 1094"/>
                  <a:gd name="T13" fmla="*/ 2 h 902"/>
                  <a:gd name="T14" fmla="*/ 4 w 1094"/>
                  <a:gd name="T15" fmla="*/ 1 h 902"/>
                  <a:gd name="T16" fmla="*/ 4 w 1094"/>
                  <a:gd name="T17" fmla="*/ 1 h 902"/>
                  <a:gd name="T18" fmla="*/ 7 w 1094"/>
                  <a:gd name="T19" fmla="*/ 0 h 902"/>
                  <a:gd name="T20" fmla="*/ 8 w 1094"/>
                  <a:gd name="T21" fmla="*/ 1 h 902"/>
                  <a:gd name="T22" fmla="*/ 8 w 1094"/>
                  <a:gd name="T23" fmla="*/ 4 h 902"/>
                  <a:gd name="T24" fmla="*/ 10 w 1094"/>
                  <a:gd name="T25" fmla="*/ 3 h 902"/>
                  <a:gd name="T26" fmla="*/ 13 w 1094"/>
                  <a:gd name="T27" fmla="*/ 3 h 902"/>
                  <a:gd name="T28" fmla="*/ 13 w 1094"/>
                  <a:gd name="T29" fmla="*/ 4 h 902"/>
                  <a:gd name="T30" fmla="*/ 14 w 1094"/>
                  <a:gd name="T31" fmla="*/ 5 h 902"/>
                  <a:gd name="T32" fmla="*/ 15 w 1094"/>
                  <a:gd name="T33" fmla="*/ 4 h 902"/>
                  <a:gd name="T34" fmla="*/ 17 w 1094"/>
                  <a:gd name="T35" fmla="*/ 5 h 902"/>
                  <a:gd name="T36" fmla="*/ 17 w 1094"/>
                  <a:gd name="T37" fmla="*/ 5 h 902"/>
                  <a:gd name="T38" fmla="*/ 18 w 1094"/>
                  <a:gd name="T39" fmla="*/ 6 h 902"/>
                  <a:gd name="T40" fmla="*/ 19 w 1094"/>
                  <a:gd name="T41" fmla="*/ 6 h 902"/>
                  <a:gd name="T42" fmla="*/ 19 w 1094"/>
                  <a:gd name="T43" fmla="*/ 7 h 902"/>
                  <a:gd name="T44" fmla="*/ 19 w 1094"/>
                  <a:gd name="T45" fmla="*/ 7 h 902"/>
                  <a:gd name="T46" fmla="*/ 19 w 1094"/>
                  <a:gd name="T47" fmla="*/ 8 h 902"/>
                  <a:gd name="T48" fmla="*/ 19 w 1094"/>
                  <a:gd name="T49" fmla="*/ 9 h 902"/>
                  <a:gd name="T50" fmla="*/ 19 w 1094"/>
                  <a:gd name="T51" fmla="*/ 10 h 902"/>
                  <a:gd name="T52" fmla="*/ 23 w 1094"/>
                  <a:gd name="T53" fmla="*/ 11 h 902"/>
                  <a:gd name="T54" fmla="*/ 24 w 1094"/>
                  <a:gd name="T55" fmla="*/ 12 h 902"/>
                  <a:gd name="T56" fmla="*/ 25 w 1094"/>
                  <a:gd name="T57" fmla="*/ 13 h 902"/>
                  <a:gd name="T58" fmla="*/ 25 w 1094"/>
                  <a:gd name="T59" fmla="*/ 14 h 902"/>
                  <a:gd name="T60" fmla="*/ 25 w 1094"/>
                  <a:gd name="T61" fmla="*/ 15 h 902"/>
                  <a:gd name="T62" fmla="*/ 23 w 1094"/>
                  <a:gd name="T63" fmla="*/ 16 h 902"/>
                  <a:gd name="T64" fmla="*/ 19 w 1094"/>
                  <a:gd name="T65" fmla="*/ 14 h 902"/>
                  <a:gd name="T66" fmla="*/ 20 w 1094"/>
                  <a:gd name="T67" fmla="*/ 15 h 902"/>
                  <a:gd name="T68" fmla="*/ 21 w 1094"/>
                  <a:gd name="T69" fmla="*/ 16 h 902"/>
                  <a:gd name="T70" fmla="*/ 22 w 1094"/>
                  <a:gd name="T71" fmla="*/ 17 h 902"/>
                  <a:gd name="T72" fmla="*/ 23 w 1094"/>
                  <a:gd name="T73" fmla="*/ 20 h 902"/>
                  <a:gd name="T74" fmla="*/ 21 w 1094"/>
                  <a:gd name="T75" fmla="*/ 21 h 902"/>
                  <a:gd name="T76" fmla="*/ 16 w 1094"/>
                  <a:gd name="T77" fmla="*/ 18 h 902"/>
                  <a:gd name="T78" fmla="*/ 15 w 1094"/>
                  <a:gd name="T79" fmla="*/ 18 h 902"/>
                  <a:gd name="T80" fmla="*/ 14 w 1094"/>
                  <a:gd name="T81" fmla="*/ 16 h 902"/>
                  <a:gd name="T82" fmla="*/ 13 w 1094"/>
                  <a:gd name="T83" fmla="*/ 17 h 902"/>
                  <a:gd name="T84" fmla="*/ 11 w 1094"/>
                  <a:gd name="T85" fmla="*/ 17 h 902"/>
                  <a:gd name="T86" fmla="*/ 15 w 1094"/>
                  <a:gd name="T87" fmla="*/ 15 h 902"/>
                  <a:gd name="T88" fmla="*/ 16 w 1094"/>
                  <a:gd name="T89" fmla="*/ 12 h 902"/>
                  <a:gd name="T90" fmla="*/ 13 w 1094"/>
                  <a:gd name="T91" fmla="*/ 9 h 902"/>
                  <a:gd name="T92" fmla="*/ 12 w 1094"/>
                  <a:gd name="T93" fmla="*/ 10 h 902"/>
                  <a:gd name="T94" fmla="*/ 13 w 1094"/>
                  <a:gd name="T95" fmla="*/ 9 h 902"/>
                  <a:gd name="T96" fmla="*/ 11 w 1094"/>
                  <a:gd name="T97" fmla="*/ 7 h 902"/>
                  <a:gd name="T98" fmla="*/ 10 w 1094"/>
                  <a:gd name="T99" fmla="*/ 7 h 902"/>
                  <a:gd name="T100" fmla="*/ 8 w 1094"/>
                  <a:gd name="T101" fmla="*/ 8 h 902"/>
                  <a:gd name="T102" fmla="*/ 1 w 1094"/>
                  <a:gd name="T103" fmla="*/ 5 h 902"/>
                  <a:gd name="T104" fmla="*/ 0 w 1094"/>
                  <a:gd name="T105" fmla="*/ 5 h 9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4"/>
                  <a:gd name="T160" fmla="*/ 0 h 902"/>
                  <a:gd name="T161" fmla="*/ 1094 w 1094"/>
                  <a:gd name="T162" fmla="*/ 902 h 9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4" h="902">
                    <a:moveTo>
                      <a:pt x="0" y="202"/>
                    </a:moveTo>
                    <a:lnTo>
                      <a:pt x="9" y="103"/>
                    </a:lnTo>
                    <a:lnTo>
                      <a:pt x="54" y="31"/>
                    </a:lnTo>
                    <a:lnTo>
                      <a:pt x="130" y="0"/>
                    </a:lnTo>
                    <a:lnTo>
                      <a:pt x="191" y="14"/>
                    </a:lnTo>
                    <a:lnTo>
                      <a:pt x="125" y="103"/>
                    </a:lnTo>
                    <a:lnTo>
                      <a:pt x="144" y="158"/>
                    </a:lnTo>
                    <a:lnTo>
                      <a:pt x="191" y="212"/>
                    </a:lnTo>
                    <a:lnTo>
                      <a:pt x="130" y="231"/>
                    </a:lnTo>
                    <a:lnTo>
                      <a:pt x="195" y="230"/>
                    </a:lnTo>
                    <a:lnTo>
                      <a:pt x="204" y="184"/>
                    </a:lnTo>
                    <a:lnTo>
                      <a:pt x="155" y="156"/>
                    </a:lnTo>
                    <a:lnTo>
                      <a:pt x="195" y="123"/>
                    </a:lnTo>
                    <a:lnTo>
                      <a:pt x="166" y="78"/>
                    </a:lnTo>
                    <a:lnTo>
                      <a:pt x="229" y="89"/>
                    </a:lnTo>
                    <a:lnTo>
                      <a:pt x="170" y="68"/>
                    </a:lnTo>
                    <a:lnTo>
                      <a:pt x="236" y="73"/>
                    </a:lnTo>
                    <a:lnTo>
                      <a:pt x="190" y="42"/>
                    </a:lnTo>
                    <a:lnTo>
                      <a:pt x="242" y="43"/>
                    </a:lnTo>
                    <a:lnTo>
                      <a:pt x="279" y="14"/>
                    </a:lnTo>
                    <a:lnTo>
                      <a:pt x="324" y="11"/>
                    </a:lnTo>
                    <a:lnTo>
                      <a:pt x="326" y="51"/>
                    </a:lnTo>
                    <a:lnTo>
                      <a:pt x="358" y="68"/>
                    </a:lnTo>
                    <a:lnTo>
                      <a:pt x="348" y="158"/>
                    </a:lnTo>
                    <a:lnTo>
                      <a:pt x="392" y="115"/>
                    </a:lnTo>
                    <a:lnTo>
                      <a:pt x="414" y="134"/>
                    </a:lnTo>
                    <a:lnTo>
                      <a:pt x="476" y="91"/>
                    </a:lnTo>
                    <a:lnTo>
                      <a:pt x="564" y="115"/>
                    </a:lnTo>
                    <a:lnTo>
                      <a:pt x="603" y="158"/>
                    </a:lnTo>
                    <a:lnTo>
                      <a:pt x="575" y="184"/>
                    </a:lnTo>
                    <a:lnTo>
                      <a:pt x="630" y="173"/>
                    </a:lnTo>
                    <a:lnTo>
                      <a:pt x="614" y="199"/>
                    </a:lnTo>
                    <a:lnTo>
                      <a:pt x="646" y="212"/>
                    </a:lnTo>
                    <a:lnTo>
                      <a:pt x="671" y="180"/>
                    </a:lnTo>
                    <a:lnTo>
                      <a:pt x="711" y="196"/>
                    </a:lnTo>
                    <a:lnTo>
                      <a:pt x="724" y="222"/>
                    </a:lnTo>
                    <a:lnTo>
                      <a:pt x="690" y="230"/>
                    </a:lnTo>
                    <a:lnTo>
                      <a:pt x="742" y="230"/>
                    </a:lnTo>
                    <a:lnTo>
                      <a:pt x="733" y="265"/>
                    </a:lnTo>
                    <a:lnTo>
                      <a:pt x="772" y="246"/>
                    </a:lnTo>
                    <a:lnTo>
                      <a:pt x="748" y="276"/>
                    </a:lnTo>
                    <a:lnTo>
                      <a:pt x="826" y="268"/>
                    </a:lnTo>
                    <a:lnTo>
                      <a:pt x="782" y="299"/>
                    </a:lnTo>
                    <a:lnTo>
                      <a:pt x="820" y="299"/>
                    </a:lnTo>
                    <a:lnTo>
                      <a:pt x="804" y="321"/>
                    </a:lnTo>
                    <a:lnTo>
                      <a:pt x="838" y="291"/>
                    </a:lnTo>
                    <a:lnTo>
                      <a:pt x="874" y="322"/>
                    </a:lnTo>
                    <a:lnTo>
                      <a:pt x="810" y="348"/>
                    </a:lnTo>
                    <a:lnTo>
                      <a:pt x="900" y="371"/>
                    </a:lnTo>
                    <a:lnTo>
                      <a:pt x="825" y="379"/>
                    </a:lnTo>
                    <a:lnTo>
                      <a:pt x="853" y="391"/>
                    </a:lnTo>
                    <a:lnTo>
                      <a:pt x="829" y="419"/>
                    </a:lnTo>
                    <a:lnTo>
                      <a:pt x="921" y="473"/>
                    </a:lnTo>
                    <a:lnTo>
                      <a:pt x="968" y="464"/>
                    </a:lnTo>
                    <a:lnTo>
                      <a:pt x="986" y="529"/>
                    </a:lnTo>
                    <a:lnTo>
                      <a:pt x="1031" y="523"/>
                    </a:lnTo>
                    <a:lnTo>
                      <a:pt x="1029" y="551"/>
                    </a:lnTo>
                    <a:lnTo>
                      <a:pt x="1094" y="565"/>
                    </a:lnTo>
                    <a:lnTo>
                      <a:pt x="1086" y="599"/>
                    </a:lnTo>
                    <a:lnTo>
                      <a:pt x="1053" y="594"/>
                    </a:lnTo>
                    <a:lnTo>
                      <a:pt x="1068" y="614"/>
                    </a:lnTo>
                    <a:lnTo>
                      <a:pt x="1052" y="647"/>
                    </a:lnTo>
                    <a:lnTo>
                      <a:pt x="1020" y="632"/>
                    </a:lnTo>
                    <a:lnTo>
                      <a:pt x="1013" y="697"/>
                    </a:lnTo>
                    <a:lnTo>
                      <a:pt x="888" y="578"/>
                    </a:lnTo>
                    <a:lnTo>
                      <a:pt x="842" y="588"/>
                    </a:lnTo>
                    <a:lnTo>
                      <a:pt x="874" y="618"/>
                    </a:lnTo>
                    <a:lnTo>
                      <a:pt x="849" y="647"/>
                    </a:lnTo>
                    <a:lnTo>
                      <a:pt x="868" y="645"/>
                    </a:lnTo>
                    <a:lnTo>
                      <a:pt x="895" y="703"/>
                    </a:lnTo>
                    <a:lnTo>
                      <a:pt x="956" y="717"/>
                    </a:lnTo>
                    <a:lnTo>
                      <a:pt x="950" y="751"/>
                    </a:lnTo>
                    <a:lnTo>
                      <a:pt x="983" y="778"/>
                    </a:lnTo>
                    <a:lnTo>
                      <a:pt x="969" y="858"/>
                    </a:lnTo>
                    <a:lnTo>
                      <a:pt x="810" y="775"/>
                    </a:lnTo>
                    <a:lnTo>
                      <a:pt x="916" y="902"/>
                    </a:lnTo>
                    <a:lnTo>
                      <a:pt x="719" y="832"/>
                    </a:lnTo>
                    <a:lnTo>
                      <a:pt x="691" y="789"/>
                    </a:lnTo>
                    <a:lnTo>
                      <a:pt x="718" y="785"/>
                    </a:lnTo>
                    <a:lnTo>
                      <a:pt x="654" y="762"/>
                    </a:lnTo>
                    <a:lnTo>
                      <a:pt x="635" y="713"/>
                    </a:lnTo>
                    <a:lnTo>
                      <a:pt x="584" y="697"/>
                    </a:lnTo>
                    <a:lnTo>
                      <a:pt x="581" y="729"/>
                    </a:lnTo>
                    <a:lnTo>
                      <a:pt x="553" y="713"/>
                    </a:lnTo>
                    <a:lnTo>
                      <a:pt x="512" y="744"/>
                    </a:lnTo>
                    <a:lnTo>
                      <a:pt x="457" y="713"/>
                    </a:lnTo>
                    <a:lnTo>
                      <a:pt x="483" y="657"/>
                    </a:lnTo>
                    <a:lnTo>
                      <a:pt x="630" y="657"/>
                    </a:lnTo>
                    <a:lnTo>
                      <a:pt x="594" y="602"/>
                    </a:lnTo>
                    <a:lnTo>
                      <a:pt x="677" y="523"/>
                    </a:lnTo>
                    <a:lnTo>
                      <a:pt x="619" y="417"/>
                    </a:lnTo>
                    <a:lnTo>
                      <a:pt x="578" y="407"/>
                    </a:lnTo>
                    <a:lnTo>
                      <a:pt x="602" y="391"/>
                    </a:lnTo>
                    <a:lnTo>
                      <a:pt x="513" y="418"/>
                    </a:lnTo>
                    <a:lnTo>
                      <a:pt x="512" y="388"/>
                    </a:lnTo>
                    <a:lnTo>
                      <a:pt x="544" y="371"/>
                    </a:lnTo>
                    <a:lnTo>
                      <a:pt x="477" y="329"/>
                    </a:lnTo>
                    <a:lnTo>
                      <a:pt x="476" y="298"/>
                    </a:lnTo>
                    <a:lnTo>
                      <a:pt x="412" y="280"/>
                    </a:lnTo>
                    <a:lnTo>
                      <a:pt x="428" y="325"/>
                    </a:lnTo>
                    <a:lnTo>
                      <a:pt x="321" y="308"/>
                    </a:lnTo>
                    <a:lnTo>
                      <a:pt x="350" y="334"/>
                    </a:lnTo>
                    <a:lnTo>
                      <a:pt x="71" y="289"/>
                    </a:lnTo>
                    <a:lnTo>
                      <a:pt x="22" y="230"/>
                    </a:lnTo>
                    <a:lnTo>
                      <a:pt x="111" y="233"/>
                    </a:lnTo>
                    <a:lnTo>
                      <a:pt x="0" y="20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5" name="Freeform 273"/>
              <p:cNvSpPr/>
              <p:nvPr/>
            </p:nvSpPr>
            <p:spPr bwMode="auto">
              <a:xfrm>
                <a:off x="2016" y="2107"/>
                <a:ext cx="72" cy="56"/>
              </a:xfrm>
              <a:custGeom>
                <a:avLst/>
                <a:gdLst>
                  <a:gd name="T0" fmla="*/ 0 w 254"/>
                  <a:gd name="T1" fmla="*/ 4 h 197"/>
                  <a:gd name="T2" fmla="*/ 1 w 254"/>
                  <a:gd name="T3" fmla="*/ 3 h 197"/>
                  <a:gd name="T4" fmla="*/ 1 w 254"/>
                  <a:gd name="T5" fmla="*/ 0 h 197"/>
                  <a:gd name="T6" fmla="*/ 2 w 254"/>
                  <a:gd name="T7" fmla="*/ 1 h 197"/>
                  <a:gd name="T8" fmla="*/ 3 w 254"/>
                  <a:gd name="T9" fmla="*/ 1 h 197"/>
                  <a:gd name="T10" fmla="*/ 6 w 254"/>
                  <a:gd name="T11" fmla="*/ 3 h 197"/>
                  <a:gd name="T12" fmla="*/ 5 w 254"/>
                  <a:gd name="T13" fmla="*/ 4 h 197"/>
                  <a:gd name="T14" fmla="*/ 3 w 254"/>
                  <a:gd name="T15" fmla="*/ 3 h 197"/>
                  <a:gd name="T16" fmla="*/ 2 w 254"/>
                  <a:gd name="T17" fmla="*/ 5 h 197"/>
                  <a:gd name="T18" fmla="*/ 1 w 254"/>
                  <a:gd name="T19" fmla="*/ 3 h 197"/>
                  <a:gd name="T20" fmla="*/ 0 w 254"/>
                  <a:gd name="T21" fmla="*/ 4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197"/>
                  <a:gd name="T35" fmla="*/ 254 w 254"/>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197">
                    <a:moveTo>
                      <a:pt x="0" y="161"/>
                    </a:moveTo>
                    <a:lnTo>
                      <a:pt x="36" y="123"/>
                    </a:lnTo>
                    <a:lnTo>
                      <a:pt x="59" y="0"/>
                    </a:lnTo>
                    <a:lnTo>
                      <a:pt x="80" y="45"/>
                    </a:lnTo>
                    <a:lnTo>
                      <a:pt x="140" y="55"/>
                    </a:lnTo>
                    <a:lnTo>
                      <a:pt x="254" y="145"/>
                    </a:lnTo>
                    <a:lnTo>
                      <a:pt x="239" y="176"/>
                    </a:lnTo>
                    <a:lnTo>
                      <a:pt x="136" y="134"/>
                    </a:lnTo>
                    <a:lnTo>
                      <a:pt x="73" y="197"/>
                    </a:lnTo>
                    <a:lnTo>
                      <a:pt x="57" y="145"/>
                    </a:lnTo>
                    <a:lnTo>
                      <a:pt x="0" y="1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6" name="Freeform 274"/>
              <p:cNvSpPr/>
              <p:nvPr/>
            </p:nvSpPr>
            <p:spPr bwMode="auto">
              <a:xfrm>
                <a:off x="2319" y="2371"/>
                <a:ext cx="72" cy="83"/>
              </a:xfrm>
              <a:custGeom>
                <a:avLst/>
                <a:gdLst>
                  <a:gd name="T0" fmla="*/ 0 w 255"/>
                  <a:gd name="T1" fmla="*/ 6 h 286"/>
                  <a:gd name="T2" fmla="*/ 2 w 255"/>
                  <a:gd name="T3" fmla="*/ 0 h 286"/>
                  <a:gd name="T4" fmla="*/ 3 w 255"/>
                  <a:gd name="T5" fmla="*/ 0 h 286"/>
                  <a:gd name="T6" fmla="*/ 2 w 255"/>
                  <a:gd name="T7" fmla="*/ 3 h 286"/>
                  <a:gd name="T8" fmla="*/ 3 w 255"/>
                  <a:gd name="T9" fmla="*/ 2 h 286"/>
                  <a:gd name="T10" fmla="*/ 3 w 255"/>
                  <a:gd name="T11" fmla="*/ 3 h 286"/>
                  <a:gd name="T12" fmla="*/ 5 w 255"/>
                  <a:gd name="T13" fmla="*/ 3 h 286"/>
                  <a:gd name="T14" fmla="*/ 5 w 255"/>
                  <a:gd name="T15" fmla="*/ 4 h 286"/>
                  <a:gd name="T16" fmla="*/ 5 w 255"/>
                  <a:gd name="T17" fmla="*/ 4 h 286"/>
                  <a:gd name="T18" fmla="*/ 5 w 255"/>
                  <a:gd name="T19" fmla="*/ 6 h 286"/>
                  <a:gd name="T20" fmla="*/ 6 w 255"/>
                  <a:gd name="T21" fmla="*/ 5 h 286"/>
                  <a:gd name="T22" fmla="*/ 6 w 255"/>
                  <a:gd name="T23" fmla="*/ 6 h 286"/>
                  <a:gd name="T24" fmla="*/ 5 w 255"/>
                  <a:gd name="T25" fmla="*/ 7 h 286"/>
                  <a:gd name="T26" fmla="*/ 5 w 255"/>
                  <a:gd name="T27" fmla="*/ 6 h 286"/>
                  <a:gd name="T28" fmla="*/ 5 w 255"/>
                  <a:gd name="T29" fmla="*/ 7 h 286"/>
                  <a:gd name="T30" fmla="*/ 5 w 255"/>
                  <a:gd name="T31" fmla="*/ 5 h 286"/>
                  <a:gd name="T32" fmla="*/ 3 w 255"/>
                  <a:gd name="T33" fmla="*/ 7 h 286"/>
                  <a:gd name="T34" fmla="*/ 4 w 255"/>
                  <a:gd name="T35" fmla="*/ 6 h 286"/>
                  <a:gd name="T36" fmla="*/ 3 w 255"/>
                  <a:gd name="T37" fmla="*/ 6 h 286"/>
                  <a:gd name="T38" fmla="*/ 3 w 255"/>
                  <a:gd name="T39" fmla="*/ 5 h 286"/>
                  <a:gd name="T40" fmla="*/ 0 w 255"/>
                  <a:gd name="T41" fmla="*/ 6 h 2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5"/>
                  <a:gd name="T64" fmla="*/ 0 h 286"/>
                  <a:gd name="T65" fmla="*/ 255 w 255"/>
                  <a:gd name="T66" fmla="*/ 286 h 2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5" h="286">
                    <a:moveTo>
                      <a:pt x="0" y="223"/>
                    </a:moveTo>
                    <a:lnTo>
                      <a:pt x="106" y="15"/>
                    </a:lnTo>
                    <a:lnTo>
                      <a:pt x="146" y="0"/>
                    </a:lnTo>
                    <a:lnTo>
                      <a:pt x="97" y="112"/>
                    </a:lnTo>
                    <a:lnTo>
                      <a:pt x="130" y="87"/>
                    </a:lnTo>
                    <a:lnTo>
                      <a:pt x="152" y="135"/>
                    </a:lnTo>
                    <a:lnTo>
                      <a:pt x="219" y="135"/>
                    </a:lnTo>
                    <a:lnTo>
                      <a:pt x="205" y="177"/>
                    </a:lnTo>
                    <a:lnTo>
                      <a:pt x="240" y="173"/>
                    </a:lnTo>
                    <a:lnTo>
                      <a:pt x="214" y="219"/>
                    </a:lnTo>
                    <a:lnTo>
                      <a:pt x="248" y="194"/>
                    </a:lnTo>
                    <a:lnTo>
                      <a:pt x="255" y="237"/>
                    </a:lnTo>
                    <a:lnTo>
                      <a:pt x="222" y="286"/>
                    </a:lnTo>
                    <a:lnTo>
                      <a:pt x="219" y="250"/>
                    </a:lnTo>
                    <a:lnTo>
                      <a:pt x="204" y="269"/>
                    </a:lnTo>
                    <a:lnTo>
                      <a:pt x="204" y="214"/>
                    </a:lnTo>
                    <a:lnTo>
                      <a:pt x="140" y="269"/>
                    </a:lnTo>
                    <a:lnTo>
                      <a:pt x="178" y="233"/>
                    </a:lnTo>
                    <a:lnTo>
                      <a:pt x="123" y="237"/>
                    </a:lnTo>
                    <a:lnTo>
                      <a:pt x="138" y="217"/>
                    </a:lnTo>
                    <a:lnTo>
                      <a:pt x="0" y="2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7" name="Freeform 275"/>
              <p:cNvSpPr/>
              <p:nvPr/>
            </p:nvSpPr>
            <p:spPr bwMode="auto">
              <a:xfrm>
                <a:off x="2143" y="3305"/>
                <a:ext cx="90" cy="527"/>
              </a:xfrm>
              <a:custGeom>
                <a:avLst/>
                <a:gdLst>
                  <a:gd name="T0" fmla="*/ 0 w 317"/>
                  <a:gd name="T1" fmla="*/ 33 h 1850"/>
                  <a:gd name="T2" fmla="*/ 1 w 317"/>
                  <a:gd name="T3" fmla="*/ 32 h 1850"/>
                  <a:gd name="T4" fmla="*/ 1 w 317"/>
                  <a:gd name="T5" fmla="*/ 33 h 1850"/>
                  <a:gd name="T6" fmla="*/ 3 w 317"/>
                  <a:gd name="T7" fmla="*/ 31 h 1850"/>
                  <a:gd name="T8" fmla="*/ 2 w 317"/>
                  <a:gd name="T9" fmla="*/ 30 h 1850"/>
                  <a:gd name="T10" fmla="*/ 3 w 317"/>
                  <a:gd name="T11" fmla="*/ 27 h 1850"/>
                  <a:gd name="T12" fmla="*/ 1 w 317"/>
                  <a:gd name="T13" fmla="*/ 27 h 1850"/>
                  <a:gd name="T14" fmla="*/ 2 w 317"/>
                  <a:gd name="T15" fmla="*/ 22 h 1850"/>
                  <a:gd name="T16" fmla="*/ 3 w 317"/>
                  <a:gd name="T17" fmla="*/ 17 h 1850"/>
                  <a:gd name="T18" fmla="*/ 3 w 317"/>
                  <a:gd name="T19" fmla="*/ 13 h 1850"/>
                  <a:gd name="T20" fmla="*/ 5 w 317"/>
                  <a:gd name="T21" fmla="*/ 4 h 1850"/>
                  <a:gd name="T22" fmla="*/ 4 w 317"/>
                  <a:gd name="T23" fmla="*/ 1 h 1850"/>
                  <a:gd name="T24" fmla="*/ 5 w 317"/>
                  <a:gd name="T25" fmla="*/ 0 h 1850"/>
                  <a:gd name="T26" fmla="*/ 6 w 317"/>
                  <a:gd name="T27" fmla="*/ 2 h 1850"/>
                  <a:gd name="T28" fmla="*/ 7 w 317"/>
                  <a:gd name="T29" fmla="*/ 6 h 1850"/>
                  <a:gd name="T30" fmla="*/ 7 w 317"/>
                  <a:gd name="T31" fmla="*/ 6 h 1850"/>
                  <a:gd name="T32" fmla="*/ 7 w 317"/>
                  <a:gd name="T33" fmla="*/ 7 h 1850"/>
                  <a:gd name="T34" fmla="*/ 6 w 317"/>
                  <a:gd name="T35" fmla="*/ 7 h 1850"/>
                  <a:gd name="T36" fmla="*/ 6 w 317"/>
                  <a:gd name="T37" fmla="*/ 10 h 1850"/>
                  <a:gd name="T38" fmla="*/ 5 w 317"/>
                  <a:gd name="T39" fmla="*/ 11 h 1850"/>
                  <a:gd name="T40" fmla="*/ 5 w 317"/>
                  <a:gd name="T41" fmla="*/ 15 h 1850"/>
                  <a:gd name="T42" fmla="*/ 5 w 317"/>
                  <a:gd name="T43" fmla="*/ 18 h 1850"/>
                  <a:gd name="T44" fmla="*/ 4 w 317"/>
                  <a:gd name="T45" fmla="*/ 21 h 1850"/>
                  <a:gd name="T46" fmla="*/ 3 w 317"/>
                  <a:gd name="T47" fmla="*/ 28 h 1850"/>
                  <a:gd name="T48" fmla="*/ 4 w 317"/>
                  <a:gd name="T49" fmla="*/ 31 h 1850"/>
                  <a:gd name="T50" fmla="*/ 3 w 317"/>
                  <a:gd name="T51" fmla="*/ 31 h 1850"/>
                  <a:gd name="T52" fmla="*/ 3 w 317"/>
                  <a:gd name="T53" fmla="*/ 33 h 1850"/>
                  <a:gd name="T54" fmla="*/ 2 w 317"/>
                  <a:gd name="T55" fmla="*/ 38 h 1850"/>
                  <a:gd name="T56" fmla="*/ 2 w 317"/>
                  <a:gd name="T57" fmla="*/ 39 h 1850"/>
                  <a:gd name="T58" fmla="*/ 3 w 317"/>
                  <a:gd name="T59" fmla="*/ 38 h 1850"/>
                  <a:gd name="T60" fmla="*/ 3 w 317"/>
                  <a:gd name="T61" fmla="*/ 40 h 1850"/>
                  <a:gd name="T62" fmla="*/ 6 w 317"/>
                  <a:gd name="T63" fmla="*/ 41 h 1850"/>
                  <a:gd name="T64" fmla="*/ 4 w 317"/>
                  <a:gd name="T65" fmla="*/ 41 h 1850"/>
                  <a:gd name="T66" fmla="*/ 4 w 317"/>
                  <a:gd name="T67" fmla="*/ 43 h 1850"/>
                  <a:gd name="T68" fmla="*/ 3 w 317"/>
                  <a:gd name="T69" fmla="*/ 42 h 1850"/>
                  <a:gd name="T70" fmla="*/ 4 w 317"/>
                  <a:gd name="T71" fmla="*/ 42 h 1850"/>
                  <a:gd name="T72" fmla="*/ 3 w 317"/>
                  <a:gd name="T73" fmla="*/ 41 h 1850"/>
                  <a:gd name="T74" fmla="*/ 2 w 317"/>
                  <a:gd name="T75" fmla="*/ 40 h 1850"/>
                  <a:gd name="T76" fmla="*/ 2 w 317"/>
                  <a:gd name="T77" fmla="*/ 40 h 1850"/>
                  <a:gd name="T78" fmla="*/ 1 w 317"/>
                  <a:gd name="T79" fmla="*/ 39 h 1850"/>
                  <a:gd name="T80" fmla="*/ 1 w 317"/>
                  <a:gd name="T81" fmla="*/ 38 h 1850"/>
                  <a:gd name="T82" fmla="*/ 1 w 317"/>
                  <a:gd name="T83" fmla="*/ 38 h 1850"/>
                  <a:gd name="T84" fmla="*/ 1 w 317"/>
                  <a:gd name="T85" fmla="*/ 37 h 1850"/>
                  <a:gd name="T86" fmla="*/ 1 w 317"/>
                  <a:gd name="T87" fmla="*/ 35 h 1850"/>
                  <a:gd name="T88" fmla="*/ 2 w 317"/>
                  <a:gd name="T89" fmla="*/ 35 h 1850"/>
                  <a:gd name="T90" fmla="*/ 1 w 317"/>
                  <a:gd name="T91" fmla="*/ 34 h 1850"/>
                  <a:gd name="T92" fmla="*/ 1 w 317"/>
                  <a:gd name="T93" fmla="*/ 33 h 1850"/>
                  <a:gd name="T94" fmla="*/ 0 w 317"/>
                  <a:gd name="T95" fmla="*/ 33 h 1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17"/>
                  <a:gd name="T145" fmla="*/ 0 h 1850"/>
                  <a:gd name="T146" fmla="*/ 317 w 317"/>
                  <a:gd name="T147" fmla="*/ 1850 h 1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17" h="1850">
                    <a:moveTo>
                      <a:pt x="0" y="1447"/>
                    </a:moveTo>
                    <a:lnTo>
                      <a:pt x="22" y="1397"/>
                    </a:lnTo>
                    <a:lnTo>
                      <a:pt x="68" y="1434"/>
                    </a:lnTo>
                    <a:lnTo>
                      <a:pt x="108" y="1339"/>
                    </a:lnTo>
                    <a:lnTo>
                      <a:pt x="91" y="1302"/>
                    </a:lnTo>
                    <a:lnTo>
                      <a:pt x="124" y="1171"/>
                    </a:lnTo>
                    <a:lnTo>
                      <a:pt x="67" y="1160"/>
                    </a:lnTo>
                    <a:lnTo>
                      <a:pt x="74" y="948"/>
                    </a:lnTo>
                    <a:lnTo>
                      <a:pt x="153" y="726"/>
                    </a:lnTo>
                    <a:lnTo>
                      <a:pt x="152" y="541"/>
                    </a:lnTo>
                    <a:lnTo>
                      <a:pt x="207" y="188"/>
                    </a:lnTo>
                    <a:lnTo>
                      <a:pt x="188" y="32"/>
                    </a:lnTo>
                    <a:lnTo>
                      <a:pt x="226" y="0"/>
                    </a:lnTo>
                    <a:lnTo>
                      <a:pt x="266" y="81"/>
                    </a:lnTo>
                    <a:lnTo>
                      <a:pt x="289" y="246"/>
                    </a:lnTo>
                    <a:lnTo>
                      <a:pt x="317" y="249"/>
                    </a:lnTo>
                    <a:lnTo>
                      <a:pt x="312" y="304"/>
                    </a:lnTo>
                    <a:lnTo>
                      <a:pt x="270" y="327"/>
                    </a:lnTo>
                    <a:lnTo>
                      <a:pt x="271" y="435"/>
                    </a:lnTo>
                    <a:lnTo>
                      <a:pt x="226" y="496"/>
                    </a:lnTo>
                    <a:lnTo>
                      <a:pt x="192" y="648"/>
                    </a:lnTo>
                    <a:lnTo>
                      <a:pt x="218" y="791"/>
                    </a:lnTo>
                    <a:lnTo>
                      <a:pt x="168" y="913"/>
                    </a:lnTo>
                    <a:lnTo>
                      <a:pt x="135" y="1218"/>
                    </a:lnTo>
                    <a:lnTo>
                      <a:pt x="162" y="1329"/>
                    </a:lnTo>
                    <a:lnTo>
                      <a:pt x="137" y="1339"/>
                    </a:lnTo>
                    <a:lnTo>
                      <a:pt x="148" y="1438"/>
                    </a:lnTo>
                    <a:lnTo>
                      <a:pt x="83" y="1643"/>
                    </a:lnTo>
                    <a:lnTo>
                      <a:pt x="90" y="1677"/>
                    </a:lnTo>
                    <a:lnTo>
                      <a:pt x="121" y="1664"/>
                    </a:lnTo>
                    <a:lnTo>
                      <a:pt x="135" y="1743"/>
                    </a:lnTo>
                    <a:lnTo>
                      <a:pt x="271" y="1761"/>
                    </a:lnTo>
                    <a:lnTo>
                      <a:pt x="180" y="1792"/>
                    </a:lnTo>
                    <a:lnTo>
                      <a:pt x="168" y="1850"/>
                    </a:lnTo>
                    <a:lnTo>
                      <a:pt x="129" y="1834"/>
                    </a:lnTo>
                    <a:lnTo>
                      <a:pt x="171" y="1797"/>
                    </a:lnTo>
                    <a:lnTo>
                      <a:pt x="107" y="1780"/>
                    </a:lnTo>
                    <a:lnTo>
                      <a:pt x="98" y="1715"/>
                    </a:lnTo>
                    <a:lnTo>
                      <a:pt x="80" y="1746"/>
                    </a:lnTo>
                    <a:lnTo>
                      <a:pt x="56" y="1685"/>
                    </a:lnTo>
                    <a:lnTo>
                      <a:pt x="68" y="1668"/>
                    </a:lnTo>
                    <a:lnTo>
                      <a:pt x="36" y="1638"/>
                    </a:lnTo>
                    <a:lnTo>
                      <a:pt x="67" y="1607"/>
                    </a:lnTo>
                    <a:lnTo>
                      <a:pt x="38" y="1516"/>
                    </a:lnTo>
                    <a:lnTo>
                      <a:pt x="89" y="1526"/>
                    </a:lnTo>
                    <a:lnTo>
                      <a:pt x="38" y="1478"/>
                    </a:lnTo>
                    <a:lnTo>
                      <a:pt x="51" y="1446"/>
                    </a:lnTo>
                    <a:lnTo>
                      <a:pt x="0" y="14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8" name="Freeform 276"/>
              <p:cNvSpPr/>
              <p:nvPr/>
            </p:nvSpPr>
            <p:spPr bwMode="auto">
              <a:xfrm>
                <a:off x="2147" y="3748"/>
                <a:ext cx="7" cy="20"/>
              </a:xfrm>
              <a:custGeom>
                <a:avLst/>
                <a:gdLst>
                  <a:gd name="T0" fmla="*/ 0 w 23"/>
                  <a:gd name="T1" fmla="*/ 1 h 69"/>
                  <a:gd name="T2" fmla="*/ 0 w 23"/>
                  <a:gd name="T3" fmla="*/ 0 h 69"/>
                  <a:gd name="T4" fmla="*/ 1 w 23"/>
                  <a:gd name="T5" fmla="*/ 2 h 69"/>
                  <a:gd name="T6" fmla="*/ 0 w 23"/>
                  <a:gd name="T7" fmla="*/ 1 h 69"/>
                  <a:gd name="T8" fmla="*/ 0 60000 65536"/>
                  <a:gd name="T9" fmla="*/ 0 60000 65536"/>
                  <a:gd name="T10" fmla="*/ 0 60000 65536"/>
                  <a:gd name="T11" fmla="*/ 0 60000 65536"/>
                  <a:gd name="T12" fmla="*/ 0 w 23"/>
                  <a:gd name="T13" fmla="*/ 0 h 69"/>
                  <a:gd name="T14" fmla="*/ 23 w 23"/>
                  <a:gd name="T15" fmla="*/ 69 h 69"/>
                </a:gdLst>
                <a:ahLst/>
                <a:cxnLst>
                  <a:cxn ang="T8">
                    <a:pos x="T0" y="T1"/>
                  </a:cxn>
                  <a:cxn ang="T9">
                    <a:pos x="T2" y="T3"/>
                  </a:cxn>
                  <a:cxn ang="T10">
                    <a:pos x="T4" y="T5"/>
                  </a:cxn>
                  <a:cxn ang="T11">
                    <a:pos x="T6" y="T7"/>
                  </a:cxn>
                </a:cxnLst>
                <a:rect l="T12" t="T13" r="T14" b="T15"/>
                <a:pathLst>
                  <a:path w="23" h="69">
                    <a:moveTo>
                      <a:pt x="0" y="31"/>
                    </a:moveTo>
                    <a:lnTo>
                      <a:pt x="7" y="0"/>
                    </a:lnTo>
                    <a:lnTo>
                      <a:pt x="23" y="69"/>
                    </a:lnTo>
                    <a:lnTo>
                      <a:pt x="0" y="3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9" name="Freeform 277"/>
              <p:cNvSpPr/>
              <p:nvPr/>
            </p:nvSpPr>
            <p:spPr bwMode="auto">
              <a:xfrm>
                <a:off x="2155" y="3641"/>
                <a:ext cx="6" cy="24"/>
              </a:xfrm>
              <a:custGeom>
                <a:avLst/>
                <a:gdLst>
                  <a:gd name="T0" fmla="*/ 0 w 23"/>
                  <a:gd name="T1" fmla="*/ 2 h 85"/>
                  <a:gd name="T2" fmla="*/ 1 w 23"/>
                  <a:gd name="T3" fmla="*/ 0 h 85"/>
                  <a:gd name="T4" fmla="*/ 1 w 23"/>
                  <a:gd name="T5" fmla="*/ 2 h 85"/>
                  <a:gd name="T6" fmla="*/ 0 w 23"/>
                  <a:gd name="T7" fmla="*/ 2 h 85"/>
                  <a:gd name="T8" fmla="*/ 0 60000 65536"/>
                  <a:gd name="T9" fmla="*/ 0 60000 65536"/>
                  <a:gd name="T10" fmla="*/ 0 60000 65536"/>
                  <a:gd name="T11" fmla="*/ 0 60000 65536"/>
                  <a:gd name="T12" fmla="*/ 0 w 23"/>
                  <a:gd name="T13" fmla="*/ 0 h 85"/>
                  <a:gd name="T14" fmla="*/ 23 w 23"/>
                  <a:gd name="T15" fmla="*/ 85 h 85"/>
                </a:gdLst>
                <a:ahLst/>
                <a:cxnLst>
                  <a:cxn ang="T8">
                    <a:pos x="T0" y="T1"/>
                  </a:cxn>
                  <a:cxn ang="T9">
                    <a:pos x="T2" y="T3"/>
                  </a:cxn>
                  <a:cxn ang="T10">
                    <a:pos x="T4" y="T5"/>
                  </a:cxn>
                  <a:cxn ang="T11">
                    <a:pos x="T6" y="T7"/>
                  </a:cxn>
                </a:cxnLst>
                <a:rect l="T12" t="T13" r="T14" b="T15"/>
                <a:pathLst>
                  <a:path w="23" h="85">
                    <a:moveTo>
                      <a:pt x="0" y="75"/>
                    </a:moveTo>
                    <a:lnTo>
                      <a:pt x="23" y="0"/>
                    </a:lnTo>
                    <a:lnTo>
                      <a:pt x="23" y="85"/>
                    </a:lnTo>
                    <a:lnTo>
                      <a:pt x="0" y="7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0" name="Freeform 278"/>
              <p:cNvSpPr/>
              <p:nvPr/>
            </p:nvSpPr>
            <p:spPr bwMode="auto">
              <a:xfrm>
                <a:off x="2162" y="3826"/>
                <a:ext cx="15" cy="11"/>
              </a:xfrm>
              <a:custGeom>
                <a:avLst/>
                <a:gdLst>
                  <a:gd name="T0" fmla="*/ 0 w 51"/>
                  <a:gd name="T1" fmla="*/ 0 h 39"/>
                  <a:gd name="T2" fmla="*/ 1 w 51"/>
                  <a:gd name="T3" fmla="*/ 0 h 39"/>
                  <a:gd name="T4" fmla="*/ 1 w 51"/>
                  <a:gd name="T5" fmla="*/ 1 h 39"/>
                  <a:gd name="T6" fmla="*/ 0 w 51"/>
                  <a:gd name="T7" fmla="*/ 0 h 39"/>
                  <a:gd name="T8" fmla="*/ 0 60000 65536"/>
                  <a:gd name="T9" fmla="*/ 0 60000 65536"/>
                  <a:gd name="T10" fmla="*/ 0 60000 65536"/>
                  <a:gd name="T11" fmla="*/ 0 60000 65536"/>
                  <a:gd name="T12" fmla="*/ 0 w 51"/>
                  <a:gd name="T13" fmla="*/ 0 h 39"/>
                  <a:gd name="T14" fmla="*/ 51 w 51"/>
                  <a:gd name="T15" fmla="*/ 39 h 39"/>
                </a:gdLst>
                <a:ahLst/>
                <a:cxnLst>
                  <a:cxn ang="T8">
                    <a:pos x="T0" y="T1"/>
                  </a:cxn>
                  <a:cxn ang="T9">
                    <a:pos x="T2" y="T3"/>
                  </a:cxn>
                  <a:cxn ang="T10">
                    <a:pos x="T4" y="T5"/>
                  </a:cxn>
                  <a:cxn ang="T11">
                    <a:pos x="T6" y="T7"/>
                  </a:cxn>
                </a:cxnLst>
                <a:rect l="T12" t="T13" r="T14" b="T15"/>
                <a:pathLst>
                  <a:path w="51" h="39">
                    <a:moveTo>
                      <a:pt x="0" y="0"/>
                    </a:moveTo>
                    <a:lnTo>
                      <a:pt x="49" y="9"/>
                    </a:lnTo>
                    <a:lnTo>
                      <a:pt x="51" y="3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1" name="Freeform 279"/>
              <p:cNvSpPr/>
              <p:nvPr/>
            </p:nvSpPr>
            <p:spPr bwMode="auto">
              <a:xfrm>
                <a:off x="2165" y="3802"/>
                <a:ext cx="21" cy="25"/>
              </a:xfrm>
              <a:custGeom>
                <a:avLst/>
                <a:gdLst>
                  <a:gd name="T0" fmla="*/ 0 w 75"/>
                  <a:gd name="T1" fmla="*/ 0 h 88"/>
                  <a:gd name="T2" fmla="*/ 1 w 75"/>
                  <a:gd name="T3" fmla="*/ 0 h 88"/>
                  <a:gd name="T4" fmla="*/ 0 w 75"/>
                  <a:gd name="T5" fmla="*/ 1 h 88"/>
                  <a:gd name="T6" fmla="*/ 2 w 75"/>
                  <a:gd name="T7" fmla="*/ 1 h 88"/>
                  <a:gd name="T8" fmla="*/ 1 w 75"/>
                  <a:gd name="T9" fmla="*/ 2 h 88"/>
                  <a:gd name="T10" fmla="*/ 0 w 75"/>
                  <a:gd name="T11" fmla="*/ 0 h 88"/>
                  <a:gd name="T12" fmla="*/ 0 60000 65536"/>
                  <a:gd name="T13" fmla="*/ 0 60000 65536"/>
                  <a:gd name="T14" fmla="*/ 0 60000 65536"/>
                  <a:gd name="T15" fmla="*/ 0 60000 65536"/>
                  <a:gd name="T16" fmla="*/ 0 60000 65536"/>
                  <a:gd name="T17" fmla="*/ 0 60000 65536"/>
                  <a:gd name="T18" fmla="*/ 0 w 75"/>
                  <a:gd name="T19" fmla="*/ 0 h 88"/>
                  <a:gd name="T20" fmla="*/ 75 w 7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75" h="88">
                    <a:moveTo>
                      <a:pt x="0" y="15"/>
                    </a:moveTo>
                    <a:lnTo>
                      <a:pt x="21" y="0"/>
                    </a:lnTo>
                    <a:lnTo>
                      <a:pt x="19" y="42"/>
                    </a:lnTo>
                    <a:lnTo>
                      <a:pt x="75" y="57"/>
                    </a:lnTo>
                    <a:lnTo>
                      <a:pt x="39" y="88"/>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2" name="Freeform 280"/>
              <p:cNvSpPr/>
              <p:nvPr/>
            </p:nvSpPr>
            <p:spPr bwMode="auto">
              <a:xfrm>
                <a:off x="2181" y="3834"/>
                <a:ext cx="11" cy="7"/>
              </a:xfrm>
              <a:custGeom>
                <a:avLst/>
                <a:gdLst>
                  <a:gd name="T0" fmla="*/ 0 w 40"/>
                  <a:gd name="T1" fmla="*/ 1 h 23"/>
                  <a:gd name="T2" fmla="*/ 0 w 40"/>
                  <a:gd name="T3" fmla="*/ 0 h 23"/>
                  <a:gd name="T4" fmla="*/ 1 w 40"/>
                  <a:gd name="T5" fmla="*/ 1 h 23"/>
                  <a:gd name="T6" fmla="*/ 0 w 40"/>
                  <a:gd name="T7" fmla="*/ 1 h 23"/>
                  <a:gd name="T8" fmla="*/ 0 60000 65536"/>
                  <a:gd name="T9" fmla="*/ 0 60000 65536"/>
                  <a:gd name="T10" fmla="*/ 0 60000 65536"/>
                  <a:gd name="T11" fmla="*/ 0 60000 65536"/>
                  <a:gd name="T12" fmla="*/ 0 w 40"/>
                  <a:gd name="T13" fmla="*/ 0 h 23"/>
                  <a:gd name="T14" fmla="*/ 40 w 40"/>
                  <a:gd name="T15" fmla="*/ 23 h 23"/>
                </a:gdLst>
                <a:ahLst/>
                <a:cxnLst>
                  <a:cxn ang="T8">
                    <a:pos x="T0" y="T1"/>
                  </a:cxn>
                  <a:cxn ang="T9">
                    <a:pos x="T2" y="T3"/>
                  </a:cxn>
                  <a:cxn ang="T10">
                    <a:pos x="T4" y="T5"/>
                  </a:cxn>
                  <a:cxn ang="T11">
                    <a:pos x="T6" y="T7"/>
                  </a:cxn>
                </a:cxnLst>
                <a:rect l="T12" t="T13" r="T14" b="T15"/>
                <a:pathLst>
                  <a:path w="40" h="23">
                    <a:moveTo>
                      <a:pt x="0" y="17"/>
                    </a:moveTo>
                    <a:lnTo>
                      <a:pt x="11" y="0"/>
                    </a:lnTo>
                    <a:lnTo>
                      <a:pt x="40" y="23"/>
                    </a:lnTo>
                    <a:lnTo>
                      <a:pt x="0" y="1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3" name="Freeform 281"/>
              <p:cNvSpPr/>
              <p:nvPr/>
            </p:nvSpPr>
            <p:spPr bwMode="auto">
              <a:xfrm>
                <a:off x="2189" y="3814"/>
                <a:ext cx="30" cy="37"/>
              </a:xfrm>
              <a:custGeom>
                <a:avLst/>
                <a:gdLst>
                  <a:gd name="T0" fmla="*/ 0 w 104"/>
                  <a:gd name="T1" fmla="*/ 2 h 134"/>
                  <a:gd name="T2" fmla="*/ 0 w 104"/>
                  <a:gd name="T3" fmla="*/ 2 h 134"/>
                  <a:gd name="T4" fmla="*/ 2 w 104"/>
                  <a:gd name="T5" fmla="*/ 2 h 134"/>
                  <a:gd name="T6" fmla="*/ 1 w 104"/>
                  <a:gd name="T7" fmla="*/ 1 h 134"/>
                  <a:gd name="T8" fmla="*/ 2 w 104"/>
                  <a:gd name="T9" fmla="*/ 1 h 134"/>
                  <a:gd name="T10" fmla="*/ 1 w 104"/>
                  <a:gd name="T11" fmla="*/ 1 h 134"/>
                  <a:gd name="T12" fmla="*/ 1 w 104"/>
                  <a:gd name="T13" fmla="*/ 0 h 134"/>
                  <a:gd name="T14" fmla="*/ 2 w 104"/>
                  <a:gd name="T15" fmla="*/ 0 h 134"/>
                  <a:gd name="T16" fmla="*/ 3 w 104"/>
                  <a:gd name="T17" fmla="*/ 3 h 134"/>
                  <a:gd name="T18" fmla="*/ 0 w 104"/>
                  <a:gd name="T19" fmla="*/ 2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4"/>
                  <a:gd name="T31" fmla="*/ 0 h 134"/>
                  <a:gd name="T32" fmla="*/ 104 w 104"/>
                  <a:gd name="T33" fmla="*/ 134 h 1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4" h="134">
                    <a:moveTo>
                      <a:pt x="0" y="108"/>
                    </a:moveTo>
                    <a:lnTo>
                      <a:pt x="15" y="88"/>
                    </a:lnTo>
                    <a:lnTo>
                      <a:pt x="73" y="100"/>
                    </a:lnTo>
                    <a:lnTo>
                      <a:pt x="47" y="65"/>
                    </a:lnTo>
                    <a:lnTo>
                      <a:pt x="74" y="44"/>
                    </a:lnTo>
                    <a:lnTo>
                      <a:pt x="32" y="40"/>
                    </a:lnTo>
                    <a:lnTo>
                      <a:pt x="32" y="7"/>
                    </a:lnTo>
                    <a:lnTo>
                      <a:pt x="102" y="0"/>
                    </a:lnTo>
                    <a:lnTo>
                      <a:pt x="104" y="134"/>
                    </a:lnTo>
                    <a:lnTo>
                      <a:pt x="0" y="1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4" name="Freeform 282"/>
              <p:cNvSpPr/>
              <p:nvPr/>
            </p:nvSpPr>
            <p:spPr bwMode="auto">
              <a:xfrm>
                <a:off x="2204" y="3857"/>
                <a:ext cx="22" cy="8"/>
              </a:xfrm>
              <a:custGeom>
                <a:avLst/>
                <a:gdLst>
                  <a:gd name="T0" fmla="*/ 0 w 78"/>
                  <a:gd name="T1" fmla="*/ 0 h 28"/>
                  <a:gd name="T2" fmla="*/ 2 w 78"/>
                  <a:gd name="T3" fmla="*/ 0 h 28"/>
                  <a:gd name="T4" fmla="*/ 2 w 78"/>
                  <a:gd name="T5" fmla="*/ 1 h 28"/>
                  <a:gd name="T6" fmla="*/ 0 w 78"/>
                  <a:gd name="T7" fmla="*/ 0 h 28"/>
                  <a:gd name="T8" fmla="*/ 0 60000 65536"/>
                  <a:gd name="T9" fmla="*/ 0 60000 65536"/>
                  <a:gd name="T10" fmla="*/ 0 60000 65536"/>
                  <a:gd name="T11" fmla="*/ 0 60000 65536"/>
                  <a:gd name="T12" fmla="*/ 0 w 78"/>
                  <a:gd name="T13" fmla="*/ 0 h 28"/>
                  <a:gd name="T14" fmla="*/ 78 w 78"/>
                  <a:gd name="T15" fmla="*/ 28 h 28"/>
                </a:gdLst>
                <a:ahLst/>
                <a:cxnLst>
                  <a:cxn ang="T8">
                    <a:pos x="T0" y="T1"/>
                  </a:cxn>
                  <a:cxn ang="T9">
                    <a:pos x="T2" y="T3"/>
                  </a:cxn>
                  <a:cxn ang="T10">
                    <a:pos x="T4" y="T5"/>
                  </a:cxn>
                  <a:cxn ang="T11">
                    <a:pos x="T6" y="T7"/>
                  </a:cxn>
                </a:cxnLst>
                <a:rect l="T12" t="T13" r="T14" b="T15"/>
                <a:pathLst>
                  <a:path w="78" h="28">
                    <a:moveTo>
                      <a:pt x="0" y="0"/>
                    </a:moveTo>
                    <a:lnTo>
                      <a:pt x="71" y="7"/>
                    </a:lnTo>
                    <a:lnTo>
                      <a:pt x="78" y="28"/>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5" name="Freeform 283"/>
              <p:cNvSpPr/>
              <p:nvPr/>
            </p:nvSpPr>
            <p:spPr bwMode="auto">
              <a:xfrm>
                <a:off x="2225" y="3852"/>
                <a:ext cx="11" cy="5"/>
              </a:xfrm>
              <a:custGeom>
                <a:avLst/>
                <a:gdLst>
                  <a:gd name="T0" fmla="*/ 0 w 37"/>
                  <a:gd name="T1" fmla="*/ 0 h 18"/>
                  <a:gd name="T2" fmla="*/ 0 w 37"/>
                  <a:gd name="T3" fmla="*/ 0 h 18"/>
                  <a:gd name="T4" fmla="*/ 1 w 37"/>
                  <a:gd name="T5" fmla="*/ 0 h 18"/>
                  <a:gd name="T6" fmla="*/ 0 w 37"/>
                  <a:gd name="T7" fmla="*/ 0 h 18"/>
                  <a:gd name="T8" fmla="*/ 0 60000 65536"/>
                  <a:gd name="T9" fmla="*/ 0 60000 65536"/>
                  <a:gd name="T10" fmla="*/ 0 60000 65536"/>
                  <a:gd name="T11" fmla="*/ 0 60000 65536"/>
                  <a:gd name="T12" fmla="*/ 0 w 37"/>
                  <a:gd name="T13" fmla="*/ 0 h 18"/>
                  <a:gd name="T14" fmla="*/ 37 w 37"/>
                  <a:gd name="T15" fmla="*/ 18 h 18"/>
                </a:gdLst>
                <a:ahLst/>
                <a:cxnLst>
                  <a:cxn ang="T8">
                    <a:pos x="T0" y="T1"/>
                  </a:cxn>
                  <a:cxn ang="T9">
                    <a:pos x="T2" y="T3"/>
                  </a:cxn>
                  <a:cxn ang="T10">
                    <a:pos x="T4" y="T5"/>
                  </a:cxn>
                  <a:cxn ang="T11">
                    <a:pos x="T6" y="T7"/>
                  </a:cxn>
                </a:cxnLst>
                <a:rect l="T12" t="T13" r="T14" b="T15"/>
                <a:pathLst>
                  <a:path w="37" h="18">
                    <a:moveTo>
                      <a:pt x="0" y="18"/>
                    </a:moveTo>
                    <a:lnTo>
                      <a:pt x="8" y="0"/>
                    </a:lnTo>
                    <a:lnTo>
                      <a:pt x="37" y="18"/>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6" name="Freeform 284"/>
              <p:cNvSpPr/>
              <p:nvPr/>
            </p:nvSpPr>
            <p:spPr bwMode="auto">
              <a:xfrm>
                <a:off x="2107" y="2928"/>
                <a:ext cx="130" cy="208"/>
              </a:xfrm>
              <a:custGeom>
                <a:avLst/>
                <a:gdLst>
                  <a:gd name="T0" fmla="*/ 0 w 459"/>
                  <a:gd name="T1" fmla="*/ 11 h 730"/>
                  <a:gd name="T2" fmla="*/ 1 w 459"/>
                  <a:gd name="T3" fmla="*/ 13 h 730"/>
                  <a:gd name="T4" fmla="*/ 3 w 459"/>
                  <a:gd name="T5" fmla="*/ 13 h 730"/>
                  <a:gd name="T6" fmla="*/ 5 w 459"/>
                  <a:gd name="T7" fmla="*/ 15 h 730"/>
                  <a:gd name="T8" fmla="*/ 7 w 459"/>
                  <a:gd name="T9" fmla="*/ 15 h 730"/>
                  <a:gd name="T10" fmla="*/ 7 w 459"/>
                  <a:gd name="T11" fmla="*/ 17 h 730"/>
                  <a:gd name="T12" fmla="*/ 8 w 459"/>
                  <a:gd name="T13" fmla="*/ 17 h 730"/>
                  <a:gd name="T14" fmla="*/ 8 w 459"/>
                  <a:gd name="T15" fmla="*/ 14 h 730"/>
                  <a:gd name="T16" fmla="*/ 8 w 459"/>
                  <a:gd name="T17" fmla="*/ 12 h 730"/>
                  <a:gd name="T18" fmla="*/ 8 w 459"/>
                  <a:gd name="T19" fmla="*/ 12 h 730"/>
                  <a:gd name="T20" fmla="*/ 8 w 459"/>
                  <a:gd name="T21" fmla="*/ 11 h 730"/>
                  <a:gd name="T22" fmla="*/ 10 w 459"/>
                  <a:gd name="T23" fmla="*/ 11 h 730"/>
                  <a:gd name="T24" fmla="*/ 10 w 459"/>
                  <a:gd name="T25" fmla="*/ 11 h 730"/>
                  <a:gd name="T26" fmla="*/ 10 w 459"/>
                  <a:gd name="T27" fmla="*/ 10 h 730"/>
                  <a:gd name="T28" fmla="*/ 10 w 459"/>
                  <a:gd name="T29" fmla="*/ 6 h 730"/>
                  <a:gd name="T30" fmla="*/ 8 w 459"/>
                  <a:gd name="T31" fmla="*/ 7 h 730"/>
                  <a:gd name="T32" fmla="*/ 8 w 459"/>
                  <a:gd name="T33" fmla="*/ 6 h 730"/>
                  <a:gd name="T34" fmla="*/ 6 w 459"/>
                  <a:gd name="T35" fmla="*/ 5 h 730"/>
                  <a:gd name="T36" fmla="*/ 5 w 459"/>
                  <a:gd name="T37" fmla="*/ 3 h 730"/>
                  <a:gd name="T38" fmla="*/ 7 w 459"/>
                  <a:gd name="T39" fmla="*/ 1 h 730"/>
                  <a:gd name="T40" fmla="*/ 6 w 459"/>
                  <a:gd name="T41" fmla="*/ 0 h 730"/>
                  <a:gd name="T42" fmla="*/ 3 w 459"/>
                  <a:gd name="T43" fmla="*/ 1 h 730"/>
                  <a:gd name="T44" fmla="*/ 2 w 459"/>
                  <a:gd name="T45" fmla="*/ 5 h 730"/>
                  <a:gd name="T46" fmla="*/ 1 w 459"/>
                  <a:gd name="T47" fmla="*/ 4 h 730"/>
                  <a:gd name="T48" fmla="*/ 1 w 459"/>
                  <a:gd name="T49" fmla="*/ 5 h 730"/>
                  <a:gd name="T50" fmla="*/ 1 w 459"/>
                  <a:gd name="T51" fmla="*/ 9 h 730"/>
                  <a:gd name="T52" fmla="*/ 2 w 459"/>
                  <a:gd name="T53" fmla="*/ 9 h 730"/>
                  <a:gd name="T54" fmla="*/ 0 w 459"/>
                  <a:gd name="T55" fmla="*/ 11 h 7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9"/>
                  <a:gd name="T85" fmla="*/ 0 h 730"/>
                  <a:gd name="T86" fmla="*/ 459 w 459"/>
                  <a:gd name="T87" fmla="*/ 730 h 73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9" h="730">
                    <a:moveTo>
                      <a:pt x="0" y="488"/>
                    </a:moveTo>
                    <a:lnTo>
                      <a:pt x="56" y="540"/>
                    </a:lnTo>
                    <a:lnTo>
                      <a:pt x="138" y="552"/>
                    </a:lnTo>
                    <a:lnTo>
                      <a:pt x="220" y="653"/>
                    </a:lnTo>
                    <a:lnTo>
                      <a:pt x="330" y="663"/>
                    </a:lnTo>
                    <a:lnTo>
                      <a:pt x="314" y="713"/>
                    </a:lnTo>
                    <a:lnTo>
                      <a:pt x="342" y="730"/>
                    </a:lnTo>
                    <a:lnTo>
                      <a:pt x="359" y="604"/>
                    </a:lnTo>
                    <a:lnTo>
                      <a:pt x="338" y="525"/>
                    </a:lnTo>
                    <a:lnTo>
                      <a:pt x="375" y="522"/>
                    </a:lnTo>
                    <a:lnTo>
                      <a:pt x="349" y="477"/>
                    </a:lnTo>
                    <a:lnTo>
                      <a:pt x="437" y="461"/>
                    </a:lnTo>
                    <a:lnTo>
                      <a:pt x="459" y="491"/>
                    </a:lnTo>
                    <a:lnTo>
                      <a:pt x="424" y="427"/>
                    </a:lnTo>
                    <a:lnTo>
                      <a:pt x="436" y="274"/>
                    </a:lnTo>
                    <a:lnTo>
                      <a:pt x="362" y="280"/>
                    </a:lnTo>
                    <a:lnTo>
                      <a:pt x="338" y="242"/>
                    </a:lnTo>
                    <a:lnTo>
                      <a:pt x="264" y="231"/>
                    </a:lnTo>
                    <a:lnTo>
                      <a:pt x="216" y="143"/>
                    </a:lnTo>
                    <a:lnTo>
                      <a:pt x="289" y="27"/>
                    </a:lnTo>
                    <a:lnTo>
                      <a:pt x="279" y="0"/>
                    </a:lnTo>
                    <a:lnTo>
                      <a:pt x="148" y="63"/>
                    </a:lnTo>
                    <a:lnTo>
                      <a:pt x="78" y="195"/>
                    </a:lnTo>
                    <a:lnTo>
                      <a:pt x="54" y="165"/>
                    </a:lnTo>
                    <a:lnTo>
                      <a:pt x="39" y="228"/>
                    </a:lnTo>
                    <a:lnTo>
                      <a:pt x="54" y="373"/>
                    </a:lnTo>
                    <a:lnTo>
                      <a:pt x="71" y="373"/>
                    </a:lnTo>
                    <a:lnTo>
                      <a:pt x="0" y="4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7" name="Freeform 285"/>
              <p:cNvSpPr/>
              <p:nvPr/>
            </p:nvSpPr>
            <p:spPr bwMode="auto">
              <a:xfrm>
                <a:off x="2032" y="2945"/>
                <a:ext cx="34" cy="34"/>
              </a:xfrm>
              <a:custGeom>
                <a:avLst/>
                <a:gdLst>
                  <a:gd name="T0" fmla="*/ 0 w 118"/>
                  <a:gd name="T1" fmla="*/ 0 h 118"/>
                  <a:gd name="T2" fmla="*/ 0 w 118"/>
                  <a:gd name="T3" fmla="*/ 1 h 118"/>
                  <a:gd name="T4" fmla="*/ 1 w 118"/>
                  <a:gd name="T5" fmla="*/ 1 h 118"/>
                  <a:gd name="T6" fmla="*/ 2 w 118"/>
                  <a:gd name="T7" fmla="*/ 3 h 118"/>
                  <a:gd name="T8" fmla="*/ 3 w 118"/>
                  <a:gd name="T9" fmla="*/ 1 h 118"/>
                  <a:gd name="T10" fmla="*/ 2 w 118"/>
                  <a:gd name="T11" fmla="*/ 0 h 118"/>
                  <a:gd name="T12" fmla="*/ 0 w 118"/>
                  <a:gd name="T13" fmla="*/ 0 h 118"/>
                  <a:gd name="T14" fmla="*/ 0 60000 65536"/>
                  <a:gd name="T15" fmla="*/ 0 60000 65536"/>
                  <a:gd name="T16" fmla="*/ 0 60000 65536"/>
                  <a:gd name="T17" fmla="*/ 0 60000 65536"/>
                  <a:gd name="T18" fmla="*/ 0 60000 65536"/>
                  <a:gd name="T19" fmla="*/ 0 60000 65536"/>
                  <a:gd name="T20" fmla="*/ 0 60000 65536"/>
                  <a:gd name="T21" fmla="*/ 0 w 118"/>
                  <a:gd name="T22" fmla="*/ 0 h 118"/>
                  <a:gd name="T23" fmla="*/ 118 w 118"/>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18">
                    <a:moveTo>
                      <a:pt x="0" y="0"/>
                    </a:moveTo>
                    <a:lnTo>
                      <a:pt x="1" y="46"/>
                    </a:lnTo>
                    <a:lnTo>
                      <a:pt x="26" y="39"/>
                    </a:lnTo>
                    <a:lnTo>
                      <a:pt x="100" y="118"/>
                    </a:lnTo>
                    <a:lnTo>
                      <a:pt x="118" y="58"/>
                    </a:lnTo>
                    <a:lnTo>
                      <a:pt x="79" y="4"/>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8" name="Freeform 286"/>
              <p:cNvSpPr/>
              <p:nvPr/>
            </p:nvSpPr>
            <p:spPr bwMode="auto">
              <a:xfrm>
                <a:off x="2040" y="2789"/>
                <a:ext cx="117" cy="42"/>
              </a:xfrm>
              <a:custGeom>
                <a:avLst/>
                <a:gdLst>
                  <a:gd name="T0" fmla="*/ 0 w 412"/>
                  <a:gd name="T1" fmla="*/ 1 h 149"/>
                  <a:gd name="T2" fmla="*/ 1 w 412"/>
                  <a:gd name="T3" fmla="*/ 0 h 149"/>
                  <a:gd name="T4" fmla="*/ 4 w 412"/>
                  <a:gd name="T5" fmla="*/ 0 h 149"/>
                  <a:gd name="T6" fmla="*/ 9 w 412"/>
                  <a:gd name="T7" fmla="*/ 3 h 149"/>
                  <a:gd name="T8" fmla="*/ 6 w 412"/>
                  <a:gd name="T9" fmla="*/ 3 h 149"/>
                  <a:gd name="T10" fmla="*/ 7 w 412"/>
                  <a:gd name="T11" fmla="*/ 3 h 149"/>
                  <a:gd name="T12" fmla="*/ 5 w 412"/>
                  <a:gd name="T13" fmla="*/ 2 h 149"/>
                  <a:gd name="T14" fmla="*/ 3 w 412"/>
                  <a:gd name="T15" fmla="*/ 1 h 149"/>
                  <a:gd name="T16" fmla="*/ 3 w 412"/>
                  <a:gd name="T17" fmla="*/ 1 h 149"/>
                  <a:gd name="T18" fmla="*/ 0 w 412"/>
                  <a:gd name="T19" fmla="*/ 1 h 1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2"/>
                  <a:gd name="T31" fmla="*/ 0 h 149"/>
                  <a:gd name="T32" fmla="*/ 412 w 412"/>
                  <a:gd name="T33" fmla="*/ 149 h 1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2" h="149">
                    <a:moveTo>
                      <a:pt x="0" y="58"/>
                    </a:moveTo>
                    <a:lnTo>
                      <a:pt x="56" y="7"/>
                    </a:lnTo>
                    <a:lnTo>
                      <a:pt x="161" y="0"/>
                    </a:lnTo>
                    <a:lnTo>
                      <a:pt x="412" y="127"/>
                    </a:lnTo>
                    <a:lnTo>
                      <a:pt x="279" y="149"/>
                    </a:lnTo>
                    <a:lnTo>
                      <a:pt x="301" y="120"/>
                    </a:lnTo>
                    <a:lnTo>
                      <a:pt x="236" y="72"/>
                    </a:lnTo>
                    <a:lnTo>
                      <a:pt x="115" y="43"/>
                    </a:lnTo>
                    <a:lnTo>
                      <a:pt x="119" y="24"/>
                    </a:lnTo>
                    <a:lnTo>
                      <a:pt x="0" y="5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89" name="Freeform 287"/>
              <p:cNvSpPr/>
              <p:nvPr/>
            </p:nvSpPr>
            <p:spPr bwMode="auto">
              <a:xfrm>
                <a:off x="2184" y="2831"/>
                <a:ext cx="35" cy="23"/>
              </a:xfrm>
              <a:custGeom>
                <a:avLst/>
                <a:gdLst>
                  <a:gd name="T0" fmla="*/ 0 w 127"/>
                  <a:gd name="T1" fmla="*/ 0 h 82"/>
                  <a:gd name="T2" fmla="*/ 0 w 127"/>
                  <a:gd name="T3" fmla="*/ 2 h 82"/>
                  <a:gd name="T4" fmla="*/ 3 w 127"/>
                  <a:gd name="T5" fmla="*/ 1 h 82"/>
                  <a:gd name="T6" fmla="*/ 2 w 127"/>
                  <a:gd name="T7" fmla="*/ 0 h 82"/>
                  <a:gd name="T8" fmla="*/ 0 w 127"/>
                  <a:gd name="T9" fmla="*/ 0 h 82"/>
                  <a:gd name="T10" fmla="*/ 0 60000 65536"/>
                  <a:gd name="T11" fmla="*/ 0 60000 65536"/>
                  <a:gd name="T12" fmla="*/ 0 60000 65536"/>
                  <a:gd name="T13" fmla="*/ 0 60000 65536"/>
                  <a:gd name="T14" fmla="*/ 0 60000 65536"/>
                  <a:gd name="T15" fmla="*/ 0 w 127"/>
                  <a:gd name="T16" fmla="*/ 0 h 82"/>
                  <a:gd name="T17" fmla="*/ 127 w 127"/>
                  <a:gd name="T18" fmla="*/ 82 h 82"/>
                </a:gdLst>
                <a:ahLst/>
                <a:cxnLst>
                  <a:cxn ang="T10">
                    <a:pos x="T0" y="T1"/>
                  </a:cxn>
                  <a:cxn ang="T11">
                    <a:pos x="T2" y="T3"/>
                  </a:cxn>
                  <a:cxn ang="T12">
                    <a:pos x="T4" y="T5"/>
                  </a:cxn>
                  <a:cxn ang="T13">
                    <a:pos x="T6" y="T7"/>
                  </a:cxn>
                  <a:cxn ang="T14">
                    <a:pos x="T8" y="T9"/>
                  </a:cxn>
                </a:cxnLst>
                <a:rect l="T15" t="T16" r="T17" b="T18"/>
                <a:pathLst>
                  <a:path w="127" h="82">
                    <a:moveTo>
                      <a:pt x="0" y="0"/>
                    </a:moveTo>
                    <a:lnTo>
                      <a:pt x="0" y="82"/>
                    </a:lnTo>
                    <a:lnTo>
                      <a:pt x="127" y="58"/>
                    </a:lnTo>
                    <a:lnTo>
                      <a:pt x="72" y="9"/>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0" name="Freeform 288"/>
              <p:cNvSpPr/>
              <p:nvPr/>
            </p:nvSpPr>
            <p:spPr bwMode="auto">
              <a:xfrm>
                <a:off x="2085" y="3066"/>
                <a:ext cx="61" cy="79"/>
              </a:xfrm>
              <a:custGeom>
                <a:avLst/>
                <a:gdLst>
                  <a:gd name="T0" fmla="*/ 0 w 212"/>
                  <a:gd name="T1" fmla="*/ 3 h 275"/>
                  <a:gd name="T2" fmla="*/ 0 w 212"/>
                  <a:gd name="T3" fmla="*/ 4 h 275"/>
                  <a:gd name="T4" fmla="*/ 1 w 212"/>
                  <a:gd name="T5" fmla="*/ 4 h 275"/>
                  <a:gd name="T6" fmla="*/ 0 w 212"/>
                  <a:gd name="T7" fmla="*/ 5 h 275"/>
                  <a:gd name="T8" fmla="*/ 0 w 212"/>
                  <a:gd name="T9" fmla="*/ 6 h 275"/>
                  <a:gd name="T10" fmla="*/ 1 w 212"/>
                  <a:gd name="T11" fmla="*/ 7 h 275"/>
                  <a:gd name="T12" fmla="*/ 3 w 212"/>
                  <a:gd name="T13" fmla="*/ 5 h 275"/>
                  <a:gd name="T14" fmla="*/ 5 w 212"/>
                  <a:gd name="T15" fmla="*/ 3 h 275"/>
                  <a:gd name="T16" fmla="*/ 5 w 212"/>
                  <a:gd name="T17" fmla="*/ 1 h 275"/>
                  <a:gd name="T18" fmla="*/ 3 w 212"/>
                  <a:gd name="T19" fmla="*/ 1 h 275"/>
                  <a:gd name="T20" fmla="*/ 2 w 212"/>
                  <a:gd name="T21" fmla="*/ 0 h 275"/>
                  <a:gd name="T22" fmla="*/ 1 w 212"/>
                  <a:gd name="T23" fmla="*/ 1 h 275"/>
                  <a:gd name="T24" fmla="*/ 0 w 212"/>
                  <a:gd name="T25" fmla="*/ 3 h 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2"/>
                  <a:gd name="T40" fmla="*/ 0 h 275"/>
                  <a:gd name="T41" fmla="*/ 212 w 212"/>
                  <a:gd name="T42" fmla="*/ 275 h 2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2" h="275">
                    <a:moveTo>
                      <a:pt x="0" y="106"/>
                    </a:moveTo>
                    <a:lnTo>
                      <a:pt x="1" y="160"/>
                    </a:lnTo>
                    <a:lnTo>
                      <a:pt x="42" y="175"/>
                    </a:lnTo>
                    <a:lnTo>
                      <a:pt x="18" y="215"/>
                    </a:lnTo>
                    <a:lnTo>
                      <a:pt x="12" y="263"/>
                    </a:lnTo>
                    <a:lnTo>
                      <a:pt x="62" y="275"/>
                    </a:lnTo>
                    <a:lnTo>
                      <a:pt x="107" y="196"/>
                    </a:lnTo>
                    <a:lnTo>
                      <a:pt x="194" y="139"/>
                    </a:lnTo>
                    <a:lnTo>
                      <a:pt x="212" y="64"/>
                    </a:lnTo>
                    <a:lnTo>
                      <a:pt x="130" y="52"/>
                    </a:lnTo>
                    <a:lnTo>
                      <a:pt x="74" y="0"/>
                    </a:lnTo>
                    <a:lnTo>
                      <a:pt x="28" y="26"/>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1" name="Freeform 289"/>
              <p:cNvSpPr/>
              <p:nvPr/>
            </p:nvSpPr>
            <p:spPr bwMode="auto">
              <a:xfrm>
                <a:off x="1984" y="2901"/>
                <a:ext cx="26" cy="13"/>
              </a:xfrm>
              <a:custGeom>
                <a:avLst/>
                <a:gdLst>
                  <a:gd name="T0" fmla="*/ 0 w 89"/>
                  <a:gd name="T1" fmla="*/ 1 h 44"/>
                  <a:gd name="T2" fmla="*/ 1 w 89"/>
                  <a:gd name="T3" fmla="*/ 0 h 44"/>
                  <a:gd name="T4" fmla="*/ 2 w 89"/>
                  <a:gd name="T5" fmla="*/ 1 h 44"/>
                  <a:gd name="T6" fmla="*/ 0 w 89"/>
                  <a:gd name="T7" fmla="*/ 1 h 44"/>
                  <a:gd name="T8" fmla="*/ 0 60000 65536"/>
                  <a:gd name="T9" fmla="*/ 0 60000 65536"/>
                  <a:gd name="T10" fmla="*/ 0 60000 65536"/>
                  <a:gd name="T11" fmla="*/ 0 60000 65536"/>
                  <a:gd name="T12" fmla="*/ 0 w 89"/>
                  <a:gd name="T13" fmla="*/ 0 h 44"/>
                  <a:gd name="T14" fmla="*/ 89 w 89"/>
                  <a:gd name="T15" fmla="*/ 44 h 44"/>
                </a:gdLst>
                <a:ahLst/>
                <a:cxnLst>
                  <a:cxn ang="T8">
                    <a:pos x="T0" y="T1"/>
                  </a:cxn>
                  <a:cxn ang="T9">
                    <a:pos x="T2" y="T3"/>
                  </a:cxn>
                  <a:cxn ang="T10">
                    <a:pos x="T4" y="T5"/>
                  </a:cxn>
                  <a:cxn ang="T11">
                    <a:pos x="T6" y="T7"/>
                  </a:cxn>
                </a:cxnLst>
                <a:rect l="T12" t="T13" r="T14" b="T15"/>
                <a:pathLst>
                  <a:path w="89" h="44">
                    <a:moveTo>
                      <a:pt x="0" y="32"/>
                    </a:moveTo>
                    <a:lnTo>
                      <a:pt x="27" y="0"/>
                    </a:lnTo>
                    <a:lnTo>
                      <a:pt x="89" y="44"/>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2" name="Freeform 290"/>
              <p:cNvSpPr/>
              <p:nvPr/>
            </p:nvSpPr>
            <p:spPr bwMode="auto">
              <a:xfrm>
                <a:off x="2302" y="3791"/>
                <a:ext cx="17" cy="12"/>
              </a:xfrm>
              <a:custGeom>
                <a:avLst/>
                <a:gdLst>
                  <a:gd name="T0" fmla="*/ 0 w 59"/>
                  <a:gd name="T1" fmla="*/ 1 h 41"/>
                  <a:gd name="T2" fmla="*/ 1 w 59"/>
                  <a:gd name="T3" fmla="*/ 1 h 41"/>
                  <a:gd name="T4" fmla="*/ 0 w 59"/>
                  <a:gd name="T5" fmla="*/ 0 h 41"/>
                  <a:gd name="T6" fmla="*/ 1 w 59"/>
                  <a:gd name="T7" fmla="*/ 0 h 41"/>
                  <a:gd name="T8" fmla="*/ 0 w 59"/>
                  <a:gd name="T9" fmla="*/ 1 h 41"/>
                  <a:gd name="T10" fmla="*/ 0 60000 65536"/>
                  <a:gd name="T11" fmla="*/ 0 60000 65536"/>
                  <a:gd name="T12" fmla="*/ 0 60000 65536"/>
                  <a:gd name="T13" fmla="*/ 0 60000 65536"/>
                  <a:gd name="T14" fmla="*/ 0 60000 65536"/>
                  <a:gd name="T15" fmla="*/ 0 w 59"/>
                  <a:gd name="T16" fmla="*/ 0 h 41"/>
                  <a:gd name="T17" fmla="*/ 59 w 59"/>
                  <a:gd name="T18" fmla="*/ 41 h 41"/>
                </a:gdLst>
                <a:ahLst/>
                <a:cxnLst>
                  <a:cxn ang="T10">
                    <a:pos x="T0" y="T1"/>
                  </a:cxn>
                  <a:cxn ang="T11">
                    <a:pos x="T2" y="T3"/>
                  </a:cxn>
                  <a:cxn ang="T12">
                    <a:pos x="T4" y="T5"/>
                  </a:cxn>
                  <a:cxn ang="T13">
                    <a:pos x="T6" y="T7"/>
                  </a:cxn>
                  <a:cxn ang="T14">
                    <a:pos x="T8" y="T9"/>
                  </a:cxn>
                </a:cxnLst>
                <a:rect l="T15" t="T16" r="T17" b="T18"/>
                <a:pathLst>
                  <a:path w="59" h="41">
                    <a:moveTo>
                      <a:pt x="0" y="41"/>
                    </a:moveTo>
                    <a:lnTo>
                      <a:pt x="32" y="19"/>
                    </a:lnTo>
                    <a:lnTo>
                      <a:pt x="19" y="0"/>
                    </a:lnTo>
                    <a:lnTo>
                      <a:pt x="59" y="6"/>
                    </a:lnTo>
                    <a:lnTo>
                      <a:pt x="0" y="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3" name="Freeform 291"/>
              <p:cNvSpPr/>
              <p:nvPr/>
            </p:nvSpPr>
            <p:spPr bwMode="auto">
              <a:xfrm>
                <a:off x="2315" y="3791"/>
                <a:ext cx="19" cy="12"/>
              </a:xfrm>
              <a:custGeom>
                <a:avLst/>
                <a:gdLst>
                  <a:gd name="T0" fmla="*/ 0 w 68"/>
                  <a:gd name="T1" fmla="*/ 1 h 47"/>
                  <a:gd name="T2" fmla="*/ 1 w 68"/>
                  <a:gd name="T3" fmla="*/ 0 h 47"/>
                  <a:gd name="T4" fmla="*/ 1 w 68"/>
                  <a:gd name="T5" fmla="*/ 0 h 47"/>
                  <a:gd name="T6" fmla="*/ 0 w 68"/>
                  <a:gd name="T7" fmla="*/ 1 h 47"/>
                  <a:gd name="T8" fmla="*/ 0 60000 65536"/>
                  <a:gd name="T9" fmla="*/ 0 60000 65536"/>
                  <a:gd name="T10" fmla="*/ 0 60000 65536"/>
                  <a:gd name="T11" fmla="*/ 0 60000 65536"/>
                  <a:gd name="T12" fmla="*/ 0 w 68"/>
                  <a:gd name="T13" fmla="*/ 0 h 47"/>
                  <a:gd name="T14" fmla="*/ 68 w 68"/>
                  <a:gd name="T15" fmla="*/ 47 h 47"/>
                </a:gdLst>
                <a:ahLst/>
                <a:cxnLst>
                  <a:cxn ang="T8">
                    <a:pos x="T0" y="T1"/>
                  </a:cxn>
                  <a:cxn ang="T9">
                    <a:pos x="T2" y="T3"/>
                  </a:cxn>
                  <a:cxn ang="T10">
                    <a:pos x="T4" y="T5"/>
                  </a:cxn>
                  <a:cxn ang="T11">
                    <a:pos x="T6" y="T7"/>
                  </a:cxn>
                </a:cxnLst>
                <a:rect l="T12" t="T13" r="T14" b="T15"/>
                <a:pathLst>
                  <a:path w="68" h="47">
                    <a:moveTo>
                      <a:pt x="0" y="47"/>
                    </a:moveTo>
                    <a:lnTo>
                      <a:pt x="34" y="0"/>
                    </a:lnTo>
                    <a:lnTo>
                      <a:pt x="68" y="16"/>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4" name="Freeform 292"/>
              <p:cNvSpPr/>
              <p:nvPr/>
            </p:nvSpPr>
            <p:spPr bwMode="auto">
              <a:xfrm>
                <a:off x="2373" y="3014"/>
                <a:ext cx="31" cy="44"/>
              </a:xfrm>
              <a:custGeom>
                <a:avLst/>
                <a:gdLst>
                  <a:gd name="T0" fmla="*/ 0 w 107"/>
                  <a:gd name="T1" fmla="*/ 3 h 154"/>
                  <a:gd name="T2" fmla="*/ 0 w 107"/>
                  <a:gd name="T3" fmla="*/ 0 h 154"/>
                  <a:gd name="T4" fmla="*/ 3 w 107"/>
                  <a:gd name="T5" fmla="*/ 1 h 154"/>
                  <a:gd name="T6" fmla="*/ 1 w 107"/>
                  <a:gd name="T7" fmla="*/ 4 h 154"/>
                  <a:gd name="T8" fmla="*/ 0 w 107"/>
                  <a:gd name="T9" fmla="*/ 3 h 154"/>
                  <a:gd name="T10" fmla="*/ 0 60000 65536"/>
                  <a:gd name="T11" fmla="*/ 0 60000 65536"/>
                  <a:gd name="T12" fmla="*/ 0 60000 65536"/>
                  <a:gd name="T13" fmla="*/ 0 60000 65536"/>
                  <a:gd name="T14" fmla="*/ 0 60000 65536"/>
                  <a:gd name="T15" fmla="*/ 0 w 107"/>
                  <a:gd name="T16" fmla="*/ 0 h 154"/>
                  <a:gd name="T17" fmla="*/ 107 w 107"/>
                  <a:gd name="T18" fmla="*/ 154 h 154"/>
                </a:gdLst>
                <a:ahLst/>
                <a:cxnLst>
                  <a:cxn ang="T10">
                    <a:pos x="T0" y="T1"/>
                  </a:cxn>
                  <a:cxn ang="T11">
                    <a:pos x="T2" y="T3"/>
                  </a:cxn>
                  <a:cxn ang="T12">
                    <a:pos x="T4" y="T5"/>
                  </a:cxn>
                  <a:cxn ang="T13">
                    <a:pos x="T6" y="T7"/>
                  </a:cxn>
                  <a:cxn ang="T14">
                    <a:pos x="T8" y="T9"/>
                  </a:cxn>
                </a:cxnLst>
                <a:rect l="T15" t="T16" r="T17" b="T18"/>
                <a:pathLst>
                  <a:path w="107" h="154">
                    <a:moveTo>
                      <a:pt x="0" y="149"/>
                    </a:moveTo>
                    <a:lnTo>
                      <a:pt x="13" y="0"/>
                    </a:lnTo>
                    <a:lnTo>
                      <a:pt x="107" y="67"/>
                    </a:lnTo>
                    <a:lnTo>
                      <a:pt x="52" y="154"/>
                    </a:lnTo>
                    <a:lnTo>
                      <a:pt x="0" y="14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5" name="Freeform 293"/>
              <p:cNvSpPr/>
              <p:nvPr/>
            </p:nvSpPr>
            <p:spPr bwMode="auto">
              <a:xfrm>
                <a:off x="2171" y="1661"/>
                <a:ext cx="661" cy="560"/>
              </a:xfrm>
              <a:custGeom>
                <a:avLst/>
                <a:gdLst>
                  <a:gd name="T0" fmla="*/ 6 w 2319"/>
                  <a:gd name="T1" fmla="*/ 11 h 1964"/>
                  <a:gd name="T2" fmla="*/ 7 w 2319"/>
                  <a:gd name="T3" fmla="*/ 9 h 1964"/>
                  <a:gd name="T4" fmla="*/ 5 w 2319"/>
                  <a:gd name="T5" fmla="*/ 8 h 1964"/>
                  <a:gd name="T6" fmla="*/ 10 w 2319"/>
                  <a:gd name="T7" fmla="*/ 4 h 1964"/>
                  <a:gd name="T8" fmla="*/ 15 w 2319"/>
                  <a:gd name="T9" fmla="*/ 3 h 1964"/>
                  <a:gd name="T10" fmla="*/ 20 w 2319"/>
                  <a:gd name="T11" fmla="*/ 5 h 1964"/>
                  <a:gd name="T12" fmla="*/ 19 w 2319"/>
                  <a:gd name="T13" fmla="*/ 3 h 1964"/>
                  <a:gd name="T14" fmla="*/ 25 w 2319"/>
                  <a:gd name="T15" fmla="*/ 4 h 1964"/>
                  <a:gd name="T16" fmla="*/ 29 w 2319"/>
                  <a:gd name="T17" fmla="*/ 3 h 1964"/>
                  <a:gd name="T18" fmla="*/ 24 w 2319"/>
                  <a:gd name="T19" fmla="*/ 1 h 1964"/>
                  <a:gd name="T20" fmla="*/ 29 w 2319"/>
                  <a:gd name="T21" fmla="*/ 2 h 1964"/>
                  <a:gd name="T22" fmla="*/ 29 w 2319"/>
                  <a:gd name="T23" fmla="*/ 0 h 1964"/>
                  <a:gd name="T24" fmla="*/ 40 w 2319"/>
                  <a:gd name="T25" fmla="*/ 1 h 1964"/>
                  <a:gd name="T26" fmla="*/ 41 w 2319"/>
                  <a:gd name="T27" fmla="*/ 1 h 1964"/>
                  <a:gd name="T28" fmla="*/ 45 w 2319"/>
                  <a:gd name="T29" fmla="*/ 3 h 1964"/>
                  <a:gd name="T30" fmla="*/ 34 w 2319"/>
                  <a:gd name="T31" fmla="*/ 4 h 1964"/>
                  <a:gd name="T32" fmla="*/ 40 w 2319"/>
                  <a:gd name="T33" fmla="*/ 5 h 1964"/>
                  <a:gd name="T34" fmla="*/ 46 w 2319"/>
                  <a:gd name="T35" fmla="*/ 5 h 1964"/>
                  <a:gd name="T36" fmla="*/ 51 w 2319"/>
                  <a:gd name="T37" fmla="*/ 4 h 1964"/>
                  <a:gd name="T38" fmla="*/ 46 w 2319"/>
                  <a:gd name="T39" fmla="*/ 7 h 1964"/>
                  <a:gd name="T40" fmla="*/ 49 w 2319"/>
                  <a:gd name="T41" fmla="*/ 9 h 1964"/>
                  <a:gd name="T42" fmla="*/ 46 w 2319"/>
                  <a:gd name="T43" fmla="*/ 11 h 1964"/>
                  <a:gd name="T44" fmla="*/ 46 w 2319"/>
                  <a:gd name="T45" fmla="*/ 14 h 1964"/>
                  <a:gd name="T46" fmla="*/ 45 w 2319"/>
                  <a:gd name="T47" fmla="*/ 15 h 1964"/>
                  <a:gd name="T48" fmla="*/ 47 w 2319"/>
                  <a:gd name="T49" fmla="*/ 17 h 1964"/>
                  <a:gd name="T50" fmla="*/ 45 w 2319"/>
                  <a:gd name="T51" fmla="*/ 19 h 1964"/>
                  <a:gd name="T52" fmla="*/ 46 w 2319"/>
                  <a:gd name="T53" fmla="*/ 20 h 1964"/>
                  <a:gd name="T54" fmla="*/ 46 w 2319"/>
                  <a:gd name="T55" fmla="*/ 22 h 1964"/>
                  <a:gd name="T56" fmla="*/ 41 w 2319"/>
                  <a:gd name="T57" fmla="*/ 23 h 1964"/>
                  <a:gd name="T58" fmla="*/ 42 w 2319"/>
                  <a:gd name="T59" fmla="*/ 25 h 1964"/>
                  <a:gd name="T60" fmla="*/ 45 w 2319"/>
                  <a:gd name="T61" fmla="*/ 26 h 1964"/>
                  <a:gd name="T62" fmla="*/ 44 w 2319"/>
                  <a:gd name="T63" fmla="*/ 28 h 1964"/>
                  <a:gd name="T64" fmla="*/ 40 w 2319"/>
                  <a:gd name="T65" fmla="*/ 26 h 1964"/>
                  <a:gd name="T66" fmla="*/ 41 w 2319"/>
                  <a:gd name="T67" fmla="*/ 29 h 1964"/>
                  <a:gd name="T68" fmla="*/ 41 w 2319"/>
                  <a:gd name="T69" fmla="*/ 32 h 1964"/>
                  <a:gd name="T70" fmla="*/ 36 w 2319"/>
                  <a:gd name="T71" fmla="*/ 33 h 1964"/>
                  <a:gd name="T72" fmla="*/ 32 w 2319"/>
                  <a:gd name="T73" fmla="*/ 36 h 1964"/>
                  <a:gd name="T74" fmla="*/ 31 w 2319"/>
                  <a:gd name="T75" fmla="*/ 36 h 1964"/>
                  <a:gd name="T76" fmla="*/ 28 w 2319"/>
                  <a:gd name="T77" fmla="*/ 38 h 1964"/>
                  <a:gd name="T78" fmla="*/ 28 w 2319"/>
                  <a:gd name="T79" fmla="*/ 40 h 1964"/>
                  <a:gd name="T80" fmla="*/ 28 w 2319"/>
                  <a:gd name="T81" fmla="*/ 41 h 1964"/>
                  <a:gd name="T82" fmla="*/ 26 w 2319"/>
                  <a:gd name="T83" fmla="*/ 45 h 1964"/>
                  <a:gd name="T84" fmla="*/ 22 w 2319"/>
                  <a:gd name="T85" fmla="*/ 44 h 1964"/>
                  <a:gd name="T86" fmla="*/ 21 w 2319"/>
                  <a:gd name="T87" fmla="*/ 43 h 1964"/>
                  <a:gd name="T88" fmla="*/ 19 w 2319"/>
                  <a:gd name="T89" fmla="*/ 39 h 1964"/>
                  <a:gd name="T90" fmla="*/ 19 w 2319"/>
                  <a:gd name="T91" fmla="*/ 37 h 1964"/>
                  <a:gd name="T92" fmla="*/ 18 w 2319"/>
                  <a:gd name="T93" fmla="*/ 33 h 1964"/>
                  <a:gd name="T94" fmla="*/ 18 w 2319"/>
                  <a:gd name="T95" fmla="*/ 32 h 1964"/>
                  <a:gd name="T96" fmla="*/ 18 w 2319"/>
                  <a:gd name="T97" fmla="*/ 29 h 1964"/>
                  <a:gd name="T98" fmla="*/ 20 w 2319"/>
                  <a:gd name="T99" fmla="*/ 28 h 1964"/>
                  <a:gd name="T100" fmla="*/ 19 w 2319"/>
                  <a:gd name="T101" fmla="*/ 27 h 1964"/>
                  <a:gd name="T102" fmla="*/ 17 w 2319"/>
                  <a:gd name="T103" fmla="*/ 27 h 1964"/>
                  <a:gd name="T104" fmla="*/ 15 w 2319"/>
                  <a:gd name="T105" fmla="*/ 25 h 1964"/>
                  <a:gd name="T106" fmla="*/ 14 w 2319"/>
                  <a:gd name="T107" fmla="*/ 21 h 1964"/>
                  <a:gd name="T108" fmla="*/ 11 w 2319"/>
                  <a:gd name="T109" fmla="*/ 17 h 1964"/>
                  <a:gd name="T110" fmla="*/ 6 w 2319"/>
                  <a:gd name="T111" fmla="*/ 18 h 1964"/>
                  <a:gd name="T112" fmla="*/ 1 w 2319"/>
                  <a:gd name="T113" fmla="*/ 15 h 1964"/>
                  <a:gd name="T114" fmla="*/ 6 w 2319"/>
                  <a:gd name="T115" fmla="*/ 14 h 19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19"/>
                  <a:gd name="T175" fmla="*/ 0 h 1964"/>
                  <a:gd name="T176" fmla="*/ 2319 w 2319"/>
                  <a:gd name="T177" fmla="*/ 1964 h 19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19" h="1964">
                    <a:moveTo>
                      <a:pt x="0" y="551"/>
                    </a:moveTo>
                    <a:lnTo>
                      <a:pt x="13" y="521"/>
                    </a:lnTo>
                    <a:lnTo>
                      <a:pt x="162" y="463"/>
                    </a:lnTo>
                    <a:lnTo>
                      <a:pt x="261" y="463"/>
                    </a:lnTo>
                    <a:lnTo>
                      <a:pt x="315" y="418"/>
                    </a:lnTo>
                    <a:lnTo>
                      <a:pt x="296" y="405"/>
                    </a:lnTo>
                    <a:lnTo>
                      <a:pt x="329" y="390"/>
                    </a:lnTo>
                    <a:lnTo>
                      <a:pt x="302" y="380"/>
                    </a:lnTo>
                    <a:lnTo>
                      <a:pt x="354" y="363"/>
                    </a:lnTo>
                    <a:lnTo>
                      <a:pt x="335" y="346"/>
                    </a:lnTo>
                    <a:lnTo>
                      <a:pt x="267" y="376"/>
                    </a:lnTo>
                    <a:lnTo>
                      <a:pt x="200" y="338"/>
                    </a:lnTo>
                    <a:lnTo>
                      <a:pt x="284" y="317"/>
                    </a:lnTo>
                    <a:lnTo>
                      <a:pt x="332" y="254"/>
                    </a:lnTo>
                    <a:lnTo>
                      <a:pt x="437" y="250"/>
                    </a:lnTo>
                    <a:lnTo>
                      <a:pt x="432" y="185"/>
                    </a:lnTo>
                    <a:lnTo>
                      <a:pt x="507" y="184"/>
                    </a:lnTo>
                    <a:lnTo>
                      <a:pt x="586" y="230"/>
                    </a:lnTo>
                    <a:lnTo>
                      <a:pt x="493" y="168"/>
                    </a:lnTo>
                    <a:lnTo>
                      <a:pt x="669" y="126"/>
                    </a:lnTo>
                    <a:lnTo>
                      <a:pt x="713" y="156"/>
                    </a:lnTo>
                    <a:lnTo>
                      <a:pt x="719" y="214"/>
                    </a:lnTo>
                    <a:lnTo>
                      <a:pt x="740" y="165"/>
                    </a:lnTo>
                    <a:lnTo>
                      <a:pt x="854" y="199"/>
                    </a:lnTo>
                    <a:lnTo>
                      <a:pt x="814" y="172"/>
                    </a:lnTo>
                    <a:lnTo>
                      <a:pt x="868" y="176"/>
                    </a:lnTo>
                    <a:lnTo>
                      <a:pt x="821" y="142"/>
                    </a:lnTo>
                    <a:lnTo>
                      <a:pt x="808" y="115"/>
                    </a:lnTo>
                    <a:lnTo>
                      <a:pt x="832" y="108"/>
                    </a:lnTo>
                    <a:lnTo>
                      <a:pt x="1056" y="192"/>
                    </a:lnTo>
                    <a:lnTo>
                      <a:pt x="1039" y="165"/>
                    </a:lnTo>
                    <a:lnTo>
                      <a:pt x="1086" y="161"/>
                    </a:lnTo>
                    <a:lnTo>
                      <a:pt x="1056" y="137"/>
                    </a:lnTo>
                    <a:lnTo>
                      <a:pt x="1132" y="142"/>
                    </a:lnTo>
                    <a:lnTo>
                      <a:pt x="1012" y="81"/>
                    </a:lnTo>
                    <a:lnTo>
                      <a:pt x="1228" y="115"/>
                    </a:lnTo>
                    <a:lnTo>
                      <a:pt x="1181" y="80"/>
                    </a:lnTo>
                    <a:lnTo>
                      <a:pt x="1054" y="73"/>
                    </a:lnTo>
                    <a:lnTo>
                      <a:pt x="1096" y="71"/>
                    </a:lnTo>
                    <a:lnTo>
                      <a:pt x="1017" y="42"/>
                    </a:lnTo>
                    <a:lnTo>
                      <a:pt x="1110" y="48"/>
                    </a:lnTo>
                    <a:lnTo>
                      <a:pt x="1073" y="35"/>
                    </a:lnTo>
                    <a:lnTo>
                      <a:pt x="1112" y="26"/>
                    </a:lnTo>
                    <a:lnTo>
                      <a:pt x="1272" y="81"/>
                    </a:lnTo>
                    <a:lnTo>
                      <a:pt x="1253" y="61"/>
                    </a:lnTo>
                    <a:lnTo>
                      <a:pt x="1326" y="42"/>
                    </a:lnTo>
                    <a:lnTo>
                      <a:pt x="1264" y="35"/>
                    </a:lnTo>
                    <a:lnTo>
                      <a:pt x="1262" y="8"/>
                    </a:lnTo>
                    <a:lnTo>
                      <a:pt x="1303" y="0"/>
                    </a:lnTo>
                    <a:lnTo>
                      <a:pt x="1732" y="10"/>
                    </a:lnTo>
                    <a:lnTo>
                      <a:pt x="1762" y="25"/>
                    </a:lnTo>
                    <a:lnTo>
                      <a:pt x="1746" y="35"/>
                    </a:lnTo>
                    <a:lnTo>
                      <a:pt x="1462" y="38"/>
                    </a:lnTo>
                    <a:lnTo>
                      <a:pt x="1495" y="54"/>
                    </a:lnTo>
                    <a:lnTo>
                      <a:pt x="1384" y="71"/>
                    </a:lnTo>
                    <a:lnTo>
                      <a:pt x="1789" y="42"/>
                    </a:lnTo>
                    <a:lnTo>
                      <a:pt x="1802" y="68"/>
                    </a:lnTo>
                    <a:lnTo>
                      <a:pt x="1746" y="83"/>
                    </a:lnTo>
                    <a:lnTo>
                      <a:pt x="1842" y="72"/>
                    </a:lnTo>
                    <a:lnTo>
                      <a:pt x="1951" y="104"/>
                    </a:lnTo>
                    <a:lnTo>
                      <a:pt x="1789" y="156"/>
                    </a:lnTo>
                    <a:lnTo>
                      <a:pt x="1529" y="152"/>
                    </a:lnTo>
                    <a:lnTo>
                      <a:pt x="1591" y="161"/>
                    </a:lnTo>
                    <a:lnTo>
                      <a:pt x="1482" y="184"/>
                    </a:lnTo>
                    <a:lnTo>
                      <a:pt x="1482" y="207"/>
                    </a:lnTo>
                    <a:lnTo>
                      <a:pt x="1767" y="168"/>
                    </a:lnTo>
                    <a:lnTo>
                      <a:pt x="1790" y="185"/>
                    </a:lnTo>
                    <a:lnTo>
                      <a:pt x="1732" y="223"/>
                    </a:lnTo>
                    <a:lnTo>
                      <a:pt x="1912" y="161"/>
                    </a:lnTo>
                    <a:lnTo>
                      <a:pt x="1923" y="221"/>
                    </a:lnTo>
                    <a:lnTo>
                      <a:pt x="1833" y="328"/>
                    </a:lnTo>
                    <a:lnTo>
                      <a:pt x="2009" y="204"/>
                    </a:lnTo>
                    <a:lnTo>
                      <a:pt x="2006" y="223"/>
                    </a:lnTo>
                    <a:lnTo>
                      <a:pt x="2090" y="222"/>
                    </a:lnTo>
                    <a:lnTo>
                      <a:pt x="2116" y="184"/>
                    </a:lnTo>
                    <a:lnTo>
                      <a:pt x="2206" y="176"/>
                    </a:lnTo>
                    <a:lnTo>
                      <a:pt x="2319" y="211"/>
                    </a:lnTo>
                    <a:lnTo>
                      <a:pt x="2207" y="265"/>
                    </a:lnTo>
                    <a:lnTo>
                      <a:pt x="2214" y="286"/>
                    </a:lnTo>
                    <a:lnTo>
                      <a:pt x="1963" y="317"/>
                    </a:lnTo>
                    <a:lnTo>
                      <a:pt x="2166" y="319"/>
                    </a:lnTo>
                    <a:lnTo>
                      <a:pt x="2002" y="364"/>
                    </a:lnTo>
                    <a:lnTo>
                      <a:pt x="2013" y="394"/>
                    </a:lnTo>
                    <a:lnTo>
                      <a:pt x="2122" y="364"/>
                    </a:lnTo>
                    <a:lnTo>
                      <a:pt x="2043" y="405"/>
                    </a:lnTo>
                    <a:lnTo>
                      <a:pt x="2033" y="459"/>
                    </a:lnTo>
                    <a:lnTo>
                      <a:pt x="2056" y="445"/>
                    </a:lnTo>
                    <a:lnTo>
                      <a:pt x="1981" y="493"/>
                    </a:lnTo>
                    <a:lnTo>
                      <a:pt x="1954" y="593"/>
                    </a:lnTo>
                    <a:lnTo>
                      <a:pt x="1996" y="571"/>
                    </a:lnTo>
                    <a:lnTo>
                      <a:pt x="2050" y="593"/>
                    </a:lnTo>
                    <a:lnTo>
                      <a:pt x="1998" y="593"/>
                    </a:lnTo>
                    <a:lnTo>
                      <a:pt x="1998" y="622"/>
                    </a:lnTo>
                    <a:lnTo>
                      <a:pt x="2088" y="635"/>
                    </a:lnTo>
                    <a:lnTo>
                      <a:pt x="2090" y="672"/>
                    </a:lnTo>
                    <a:lnTo>
                      <a:pt x="1959" y="664"/>
                    </a:lnTo>
                    <a:lnTo>
                      <a:pt x="1996" y="682"/>
                    </a:lnTo>
                    <a:lnTo>
                      <a:pt x="1919" y="693"/>
                    </a:lnTo>
                    <a:lnTo>
                      <a:pt x="1959" y="732"/>
                    </a:lnTo>
                    <a:lnTo>
                      <a:pt x="2027" y="735"/>
                    </a:lnTo>
                    <a:lnTo>
                      <a:pt x="1986" y="758"/>
                    </a:lnTo>
                    <a:lnTo>
                      <a:pt x="2039" y="779"/>
                    </a:lnTo>
                    <a:lnTo>
                      <a:pt x="2037" y="829"/>
                    </a:lnTo>
                    <a:lnTo>
                      <a:pt x="1941" y="800"/>
                    </a:lnTo>
                    <a:lnTo>
                      <a:pt x="1997" y="827"/>
                    </a:lnTo>
                    <a:lnTo>
                      <a:pt x="1961" y="844"/>
                    </a:lnTo>
                    <a:lnTo>
                      <a:pt x="1996" y="842"/>
                    </a:lnTo>
                    <a:lnTo>
                      <a:pt x="1986" y="874"/>
                    </a:lnTo>
                    <a:lnTo>
                      <a:pt x="2054" y="890"/>
                    </a:lnTo>
                    <a:lnTo>
                      <a:pt x="1947" y="881"/>
                    </a:lnTo>
                    <a:lnTo>
                      <a:pt x="1923" y="900"/>
                    </a:lnTo>
                    <a:lnTo>
                      <a:pt x="2009" y="942"/>
                    </a:lnTo>
                    <a:lnTo>
                      <a:pt x="1997" y="974"/>
                    </a:lnTo>
                    <a:lnTo>
                      <a:pt x="1926" y="994"/>
                    </a:lnTo>
                    <a:lnTo>
                      <a:pt x="1861" y="947"/>
                    </a:lnTo>
                    <a:lnTo>
                      <a:pt x="1758" y="986"/>
                    </a:lnTo>
                    <a:lnTo>
                      <a:pt x="1830" y="1013"/>
                    </a:lnTo>
                    <a:lnTo>
                      <a:pt x="1762" y="1038"/>
                    </a:lnTo>
                    <a:lnTo>
                      <a:pt x="1837" y="1040"/>
                    </a:lnTo>
                    <a:lnTo>
                      <a:pt x="1813" y="1090"/>
                    </a:lnTo>
                    <a:lnTo>
                      <a:pt x="1842" y="1061"/>
                    </a:lnTo>
                    <a:lnTo>
                      <a:pt x="1923" y="1101"/>
                    </a:lnTo>
                    <a:lnTo>
                      <a:pt x="1897" y="1135"/>
                    </a:lnTo>
                    <a:lnTo>
                      <a:pt x="1947" y="1122"/>
                    </a:lnTo>
                    <a:lnTo>
                      <a:pt x="1923" y="1155"/>
                    </a:lnTo>
                    <a:lnTo>
                      <a:pt x="1957" y="1139"/>
                    </a:lnTo>
                    <a:lnTo>
                      <a:pt x="1961" y="1223"/>
                    </a:lnTo>
                    <a:lnTo>
                      <a:pt x="1923" y="1192"/>
                    </a:lnTo>
                    <a:lnTo>
                      <a:pt x="1923" y="1223"/>
                    </a:lnTo>
                    <a:lnTo>
                      <a:pt x="1889" y="1220"/>
                    </a:lnTo>
                    <a:lnTo>
                      <a:pt x="1842" y="1151"/>
                    </a:lnTo>
                    <a:lnTo>
                      <a:pt x="1732" y="1113"/>
                    </a:lnTo>
                    <a:lnTo>
                      <a:pt x="1808" y="1158"/>
                    </a:lnTo>
                    <a:lnTo>
                      <a:pt x="1706" y="1182"/>
                    </a:lnTo>
                    <a:lnTo>
                      <a:pt x="1678" y="1223"/>
                    </a:lnTo>
                    <a:lnTo>
                      <a:pt x="1774" y="1232"/>
                    </a:lnTo>
                    <a:lnTo>
                      <a:pt x="1692" y="1255"/>
                    </a:lnTo>
                    <a:lnTo>
                      <a:pt x="1814" y="1227"/>
                    </a:lnTo>
                    <a:lnTo>
                      <a:pt x="1932" y="1264"/>
                    </a:lnTo>
                    <a:lnTo>
                      <a:pt x="1779" y="1360"/>
                    </a:lnTo>
                    <a:lnTo>
                      <a:pt x="1631" y="1402"/>
                    </a:lnTo>
                    <a:lnTo>
                      <a:pt x="1579" y="1406"/>
                    </a:lnTo>
                    <a:lnTo>
                      <a:pt x="1543" y="1361"/>
                    </a:lnTo>
                    <a:lnTo>
                      <a:pt x="1559" y="1406"/>
                    </a:lnTo>
                    <a:lnTo>
                      <a:pt x="1516" y="1431"/>
                    </a:lnTo>
                    <a:lnTo>
                      <a:pt x="1462" y="1535"/>
                    </a:lnTo>
                    <a:lnTo>
                      <a:pt x="1417" y="1531"/>
                    </a:lnTo>
                    <a:lnTo>
                      <a:pt x="1407" y="1564"/>
                    </a:lnTo>
                    <a:lnTo>
                      <a:pt x="1365" y="1571"/>
                    </a:lnTo>
                    <a:lnTo>
                      <a:pt x="1339" y="1557"/>
                    </a:lnTo>
                    <a:lnTo>
                      <a:pt x="1372" y="1537"/>
                    </a:lnTo>
                    <a:lnTo>
                      <a:pt x="1338" y="1531"/>
                    </a:lnTo>
                    <a:lnTo>
                      <a:pt x="1324" y="1587"/>
                    </a:lnTo>
                    <a:lnTo>
                      <a:pt x="1251" y="1591"/>
                    </a:lnTo>
                    <a:lnTo>
                      <a:pt x="1253" y="1634"/>
                    </a:lnTo>
                    <a:lnTo>
                      <a:pt x="1213" y="1637"/>
                    </a:lnTo>
                    <a:lnTo>
                      <a:pt x="1247" y="1672"/>
                    </a:lnTo>
                    <a:lnTo>
                      <a:pt x="1199" y="1680"/>
                    </a:lnTo>
                    <a:lnTo>
                      <a:pt x="1236" y="1717"/>
                    </a:lnTo>
                    <a:lnTo>
                      <a:pt x="1204" y="1717"/>
                    </a:lnTo>
                    <a:lnTo>
                      <a:pt x="1230" y="1726"/>
                    </a:lnTo>
                    <a:lnTo>
                      <a:pt x="1204" y="1768"/>
                    </a:lnTo>
                    <a:lnTo>
                      <a:pt x="1181" y="1761"/>
                    </a:lnTo>
                    <a:lnTo>
                      <a:pt x="1199" y="1779"/>
                    </a:lnTo>
                    <a:lnTo>
                      <a:pt x="1152" y="1797"/>
                    </a:lnTo>
                    <a:lnTo>
                      <a:pt x="1181" y="1856"/>
                    </a:lnTo>
                    <a:lnTo>
                      <a:pt x="1152" y="1935"/>
                    </a:lnTo>
                    <a:lnTo>
                      <a:pt x="1118" y="1936"/>
                    </a:lnTo>
                    <a:lnTo>
                      <a:pt x="1143" y="1964"/>
                    </a:lnTo>
                    <a:lnTo>
                      <a:pt x="1065" y="1964"/>
                    </a:lnTo>
                    <a:lnTo>
                      <a:pt x="1056" y="1910"/>
                    </a:lnTo>
                    <a:lnTo>
                      <a:pt x="945" y="1918"/>
                    </a:lnTo>
                    <a:lnTo>
                      <a:pt x="973" y="1903"/>
                    </a:lnTo>
                    <a:lnTo>
                      <a:pt x="917" y="1883"/>
                    </a:lnTo>
                    <a:lnTo>
                      <a:pt x="941" y="1874"/>
                    </a:lnTo>
                    <a:lnTo>
                      <a:pt x="901" y="1874"/>
                    </a:lnTo>
                    <a:lnTo>
                      <a:pt x="918" y="1832"/>
                    </a:lnTo>
                    <a:lnTo>
                      <a:pt x="892" y="1840"/>
                    </a:lnTo>
                    <a:lnTo>
                      <a:pt x="821" y="1726"/>
                    </a:lnTo>
                    <a:lnTo>
                      <a:pt x="821" y="1694"/>
                    </a:lnTo>
                    <a:lnTo>
                      <a:pt x="877" y="1656"/>
                    </a:lnTo>
                    <a:lnTo>
                      <a:pt x="854" y="1645"/>
                    </a:lnTo>
                    <a:lnTo>
                      <a:pt x="798" y="1687"/>
                    </a:lnTo>
                    <a:lnTo>
                      <a:pt x="798" y="1602"/>
                    </a:lnTo>
                    <a:lnTo>
                      <a:pt x="747" y="1557"/>
                    </a:lnTo>
                    <a:lnTo>
                      <a:pt x="763" y="1492"/>
                    </a:lnTo>
                    <a:lnTo>
                      <a:pt x="729" y="1466"/>
                    </a:lnTo>
                    <a:lnTo>
                      <a:pt x="774" y="1410"/>
                    </a:lnTo>
                    <a:lnTo>
                      <a:pt x="747" y="1402"/>
                    </a:lnTo>
                    <a:lnTo>
                      <a:pt x="839" y="1402"/>
                    </a:lnTo>
                    <a:lnTo>
                      <a:pt x="830" y="1379"/>
                    </a:lnTo>
                    <a:lnTo>
                      <a:pt x="769" y="1381"/>
                    </a:lnTo>
                    <a:lnTo>
                      <a:pt x="861" y="1331"/>
                    </a:lnTo>
                    <a:lnTo>
                      <a:pt x="839" y="1314"/>
                    </a:lnTo>
                    <a:lnTo>
                      <a:pt x="861" y="1255"/>
                    </a:lnTo>
                    <a:lnTo>
                      <a:pt x="785" y="1254"/>
                    </a:lnTo>
                    <a:lnTo>
                      <a:pt x="703" y="1207"/>
                    </a:lnTo>
                    <a:lnTo>
                      <a:pt x="854" y="1232"/>
                    </a:lnTo>
                    <a:lnTo>
                      <a:pt x="828" y="1211"/>
                    </a:lnTo>
                    <a:lnTo>
                      <a:pt x="854" y="1203"/>
                    </a:lnTo>
                    <a:lnTo>
                      <a:pt x="793" y="1168"/>
                    </a:lnTo>
                    <a:lnTo>
                      <a:pt x="814" y="1151"/>
                    </a:lnTo>
                    <a:lnTo>
                      <a:pt x="782" y="1163"/>
                    </a:lnTo>
                    <a:lnTo>
                      <a:pt x="804" y="1142"/>
                    </a:lnTo>
                    <a:lnTo>
                      <a:pt x="765" y="1145"/>
                    </a:lnTo>
                    <a:lnTo>
                      <a:pt x="808" y="1126"/>
                    </a:lnTo>
                    <a:lnTo>
                      <a:pt x="740" y="1099"/>
                    </a:lnTo>
                    <a:lnTo>
                      <a:pt x="726" y="1142"/>
                    </a:lnTo>
                    <a:lnTo>
                      <a:pt x="669" y="1145"/>
                    </a:lnTo>
                    <a:lnTo>
                      <a:pt x="659" y="1126"/>
                    </a:lnTo>
                    <a:lnTo>
                      <a:pt x="698" y="1099"/>
                    </a:lnTo>
                    <a:lnTo>
                      <a:pt x="667" y="1099"/>
                    </a:lnTo>
                    <a:lnTo>
                      <a:pt x="703" y="1023"/>
                    </a:lnTo>
                    <a:lnTo>
                      <a:pt x="661" y="1011"/>
                    </a:lnTo>
                    <a:lnTo>
                      <a:pt x="680" y="978"/>
                    </a:lnTo>
                    <a:lnTo>
                      <a:pt x="618" y="889"/>
                    </a:lnTo>
                    <a:lnTo>
                      <a:pt x="637" y="888"/>
                    </a:lnTo>
                    <a:lnTo>
                      <a:pt x="554" y="808"/>
                    </a:lnTo>
                    <a:lnTo>
                      <a:pt x="554" y="779"/>
                    </a:lnTo>
                    <a:lnTo>
                      <a:pt x="461" y="741"/>
                    </a:lnTo>
                    <a:lnTo>
                      <a:pt x="376" y="720"/>
                    </a:lnTo>
                    <a:lnTo>
                      <a:pt x="293" y="756"/>
                    </a:lnTo>
                    <a:lnTo>
                      <a:pt x="230" y="732"/>
                    </a:lnTo>
                    <a:lnTo>
                      <a:pt x="254" y="762"/>
                    </a:lnTo>
                    <a:lnTo>
                      <a:pt x="188" y="748"/>
                    </a:lnTo>
                    <a:lnTo>
                      <a:pt x="128" y="718"/>
                    </a:lnTo>
                    <a:lnTo>
                      <a:pt x="188" y="693"/>
                    </a:lnTo>
                    <a:lnTo>
                      <a:pt x="57" y="664"/>
                    </a:lnTo>
                    <a:lnTo>
                      <a:pt x="105" y="639"/>
                    </a:lnTo>
                    <a:lnTo>
                      <a:pt x="261" y="647"/>
                    </a:lnTo>
                    <a:lnTo>
                      <a:pt x="275" y="637"/>
                    </a:lnTo>
                    <a:lnTo>
                      <a:pt x="251" y="620"/>
                    </a:lnTo>
                    <a:lnTo>
                      <a:pt x="274" y="605"/>
                    </a:lnTo>
                    <a:lnTo>
                      <a:pt x="138" y="616"/>
                    </a:lnTo>
                    <a:lnTo>
                      <a:pt x="0" y="55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6" name="Freeform 294"/>
              <p:cNvSpPr/>
              <p:nvPr/>
            </p:nvSpPr>
            <p:spPr bwMode="auto">
              <a:xfrm>
                <a:off x="1960" y="2856"/>
                <a:ext cx="43" cy="55"/>
              </a:xfrm>
              <a:custGeom>
                <a:avLst/>
                <a:gdLst>
                  <a:gd name="T0" fmla="*/ 0 w 154"/>
                  <a:gd name="T1" fmla="*/ 4 h 190"/>
                  <a:gd name="T2" fmla="*/ 1 w 154"/>
                  <a:gd name="T3" fmla="*/ 2 h 190"/>
                  <a:gd name="T4" fmla="*/ 2 w 154"/>
                  <a:gd name="T5" fmla="*/ 2 h 190"/>
                  <a:gd name="T6" fmla="*/ 1 w 154"/>
                  <a:gd name="T7" fmla="*/ 1 h 190"/>
                  <a:gd name="T8" fmla="*/ 3 w 154"/>
                  <a:gd name="T9" fmla="*/ 0 h 190"/>
                  <a:gd name="T10" fmla="*/ 3 w 154"/>
                  <a:gd name="T11" fmla="*/ 2 h 190"/>
                  <a:gd name="T12" fmla="*/ 3 w 154"/>
                  <a:gd name="T13" fmla="*/ 2 h 190"/>
                  <a:gd name="T14" fmla="*/ 3 w 154"/>
                  <a:gd name="T15" fmla="*/ 4 h 190"/>
                  <a:gd name="T16" fmla="*/ 2 w 154"/>
                  <a:gd name="T17" fmla="*/ 5 h 190"/>
                  <a:gd name="T18" fmla="*/ 0 w 154"/>
                  <a:gd name="T19" fmla="*/ 4 h 1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4"/>
                  <a:gd name="T31" fmla="*/ 0 h 190"/>
                  <a:gd name="T32" fmla="*/ 154 w 154"/>
                  <a:gd name="T33" fmla="*/ 190 h 1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4" h="190">
                    <a:moveTo>
                      <a:pt x="0" y="154"/>
                    </a:moveTo>
                    <a:lnTo>
                      <a:pt x="35" y="83"/>
                    </a:lnTo>
                    <a:lnTo>
                      <a:pt x="74" y="82"/>
                    </a:lnTo>
                    <a:lnTo>
                      <a:pt x="33" y="24"/>
                    </a:lnTo>
                    <a:lnTo>
                      <a:pt x="123" y="0"/>
                    </a:lnTo>
                    <a:lnTo>
                      <a:pt x="134" y="90"/>
                    </a:lnTo>
                    <a:lnTo>
                      <a:pt x="154" y="98"/>
                    </a:lnTo>
                    <a:lnTo>
                      <a:pt x="114" y="158"/>
                    </a:lnTo>
                    <a:lnTo>
                      <a:pt x="87" y="190"/>
                    </a:lnTo>
                    <a:lnTo>
                      <a:pt x="0" y="1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7" name="Freeform 295"/>
              <p:cNvSpPr/>
              <p:nvPr/>
            </p:nvSpPr>
            <p:spPr bwMode="auto">
              <a:xfrm>
                <a:off x="2298" y="2979"/>
                <a:ext cx="51" cy="86"/>
              </a:xfrm>
              <a:custGeom>
                <a:avLst/>
                <a:gdLst>
                  <a:gd name="T0" fmla="*/ 0 w 181"/>
                  <a:gd name="T1" fmla="*/ 2 h 301"/>
                  <a:gd name="T2" fmla="*/ 1 w 181"/>
                  <a:gd name="T3" fmla="*/ 3 h 301"/>
                  <a:gd name="T4" fmla="*/ 1 w 181"/>
                  <a:gd name="T5" fmla="*/ 4 h 301"/>
                  <a:gd name="T6" fmla="*/ 1 w 181"/>
                  <a:gd name="T7" fmla="*/ 6 h 301"/>
                  <a:gd name="T8" fmla="*/ 2 w 181"/>
                  <a:gd name="T9" fmla="*/ 7 h 301"/>
                  <a:gd name="T10" fmla="*/ 4 w 181"/>
                  <a:gd name="T11" fmla="*/ 7 h 301"/>
                  <a:gd name="T12" fmla="*/ 3 w 181"/>
                  <a:gd name="T13" fmla="*/ 4 h 301"/>
                  <a:gd name="T14" fmla="*/ 4 w 181"/>
                  <a:gd name="T15" fmla="*/ 3 h 301"/>
                  <a:gd name="T16" fmla="*/ 1 w 181"/>
                  <a:gd name="T17" fmla="*/ 0 h 301"/>
                  <a:gd name="T18" fmla="*/ 1 w 181"/>
                  <a:gd name="T19" fmla="*/ 1 h 301"/>
                  <a:gd name="T20" fmla="*/ 1 w 181"/>
                  <a:gd name="T21" fmla="*/ 1 h 301"/>
                  <a:gd name="T22" fmla="*/ 0 w 181"/>
                  <a:gd name="T23" fmla="*/ 2 h 3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1"/>
                  <a:gd name="T37" fmla="*/ 0 h 301"/>
                  <a:gd name="T38" fmla="*/ 181 w 181"/>
                  <a:gd name="T39" fmla="*/ 301 h 3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1" h="301">
                    <a:moveTo>
                      <a:pt x="0" y="100"/>
                    </a:moveTo>
                    <a:lnTo>
                      <a:pt x="30" y="140"/>
                    </a:lnTo>
                    <a:lnTo>
                      <a:pt x="59" y="171"/>
                    </a:lnTo>
                    <a:lnTo>
                      <a:pt x="52" y="255"/>
                    </a:lnTo>
                    <a:lnTo>
                      <a:pt x="75" y="301"/>
                    </a:lnTo>
                    <a:lnTo>
                      <a:pt x="181" y="284"/>
                    </a:lnTo>
                    <a:lnTo>
                      <a:pt x="119" y="190"/>
                    </a:lnTo>
                    <a:lnTo>
                      <a:pt x="163" y="111"/>
                    </a:lnTo>
                    <a:lnTo>
                      <a:pt x="53" y="0"/>
                    </a:lnTo>
                    <a:lnTo>
                      <a:pt x="20" y="32"/>
                    </a:lnTo>
                    <a:lnTo>
                      <a:pt x="34" y="61"/>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8" name="Freeform 296"/>
              <p:cNvSpPr/>
              <p:nvPr/>
            </p:nvSpPr>
            <p:spPr bwMode="auto">
              <a:xfrm>
                <a:off x="2155" y="2831"/>
                <a:ext cx="29" cy="23"/>
              </a:xfrm>
              <a:custGeom>
                <a:avLst/>
                <a:gdLst>
                  <a:gd name="T0" fmla="*/ 0 w 99"/>
                  <a:gd name="T1" fmla="*/ 1 h 82"/>
                  <a:gd name="T2" fmla="*/ 2 w 99"/>
                  <a:gd name="T3" fmla="*/ 1 h 82"/>
                  <a:gd name="T4" fmla="*/ 1 w 99"/>
                  <a:gd name="T5" fmla="*/ 0 h 82"/>
                  <a:gd name="T6" fmla="*/ 2 w 99"/>
                  <a:gd name="T7" fmla="*/ 0 h 82"/>
                  <a:gd name="T8" fmla="*/ 2 w 99"/>
                  <a:gd name="T9" fmla="*/ 2 h 82"/>
                  <a:gd name="T10" fmla="*/ 0 w 99"/>
                  <a:gd name="T11" fmla="*/ 1 h 82"/>
                  <a:gd name="T12" fmla="*/ 0 60000 65536"/>
                  <a:gd name="T13" fmla="*/ 0 60000 65536"/>
                  <a:gd name="T14" fmla="*/ 0 60000 65536"/>
                  <a:gd name="T15" fmla="*/ 0 60000 65536"/>
                  <a:gd name="T16" fmla="*/ 0 60000 65536"/>
                  <a:gd name="T17" fmla="*/ 0 60000 65536"/>
                  <a:gd name="T18" fmla="*/ 0 w 99"/>
                  <a:gd name="T19" fmla="*/ 0 h 82"/>
                  <a:gd name="T20" fmla="*/ 99 w 99"/>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99" h="82">
                    <a:moveTo>
                      <a:pt x="0" y="63"/>
                    </a:moveTo>
                    <a:lnTo>
                      <a:pt x="74" y="60"/>
                    </a:lnTo>
                    <a:lnTo>
                      <a:pt x="37" y="6"/>
                    </a:lnTo>
                    <a:lnTo>
                      <a:pt x="99" y="0"/>
                    </a:lnTo>
                    <a:lnTo>
                      <a:pt x="99" y="82"/>
                    </a:lnTo>
                    <a:lnTo>
                      <a:pt x="0" y="6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9" name="Freeform 297"/>
              <p:cNvSpPr/>
              <p:nvPr/>
            </p:nvSpPr>
            <p:spPr bwMode="auto">
              <a:xfrm>
                <a:off x="1992" y="2882"/>
                <a:ext cx="66" cy="38"/>
              </a:xfrm>
              <a:custGeom>
                <a:avLst/>
                <a:gdLst>
                  <a:gd name="T0" fmla="*/ 0 w 231"/>
                  <a:gd name="T1" fmla="*/ 1 h 133"/>
                  <a:gd name="T2" fmla="*/ 1 w 231"/>
                  <a:gd name="T3" fmla="*/ 0 h 133"/>
                  <a:gd name="T4" fmla="*/ 4 w 231"/>
                  <a:gd name="T5" fmla="*/ 0 h 133"/>
                  <a:gd name="T6" fmla="*/ 5 w 231"/>
                  <a:gd name="T7" fmla="*/ 1 h 133"/>
                  <a:gd name="T8" fmla="*/ 4 w 231"/>
                  <a:gd name="T9" fmla="*/ 1 h 133"/>
                  <a:gd name="T10" fmla="*/ 2 w 231"/>
                  <a:gd name="T11" fmla="*/ 3 h 133"/>
                  <a:gd name="T12" fmla="*/ 1 w 231"/>
                  <a:gd name="T13" fmla="*/ 3 h 133"/>
                  <a:gd name="T14" fmla="*/ 0 w 231"/>
                  <a:gd name="T15" fmla="*/ 1 h 133"/>
                  <a:gd name="T16" fmla="*/ 0 60000 65536"/>
                  <a:gd name="T17" fmla="*/ 0 60000 65536"/>
                  <a:gd name="T18" fmla="*/ 0 60000 65536"/>
                  <a:gd name="T19" fmla="*/ 0 60000 65536"/>
                  <a:gd name="T20" fmla="*/ 0 60000 65536"/>
                  <a:gd name="T21" fmla="*/ 0 60000 65536"/>
                  <a:gd name="T22" fmla="*/ 0 60000 65536"/>
                  <a:gd name="T23" fmla="*/ 0 60000 65536"/>
                  <a:gd name="T24" fmla="*/ 0 w 231"/>
                  <a:gd name="T25" fmla="*/ 0 h 133"/>
                  <a:gd name="T26" fmla="*/ 231 w 231"/>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1" h="133">
                    <a:moveTo>
                      <a:pt x="0" y="68"/>
                    </a:moveTo>
                    <a:lnTo>
                      <a:pt x="40" y="8"/>
                    </a:lnTo>
                    <a:lnTo>
                      <a:pt x="163" y="0"/>
                    </a:lnTo>
                    <a:lnTo>
                      <a:pt x="231" y="42"/>
                    </a:lnTo>
                    <a:lnTo>
                      <a:pt x="176" y="52"/>
                    </a:lnTo>
                    <a:lnTo>
                      <a:pt x="79" y="133"/>
                    </a:lnTo>
                    <a:lnTo>
                      <a:pt x="62" y="112"/>
                    </a:lnTo>
                    <a:lnTo>
                      <a:pt x="0" y="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0" name="Freeform 298"/>
              <p:cNvSpPr/>
              <p:nvPr/>
            </p:nvSpPr>
            <p:spPr bwMode="auto">
              <a:xfrm>
                <a:off x="2697" y="2094"/>
                <a:ext cx="120" cy="65"/>
              </a:xfrm>
              <a:custGeom>
                <a:avLst/>
                <a:gdLst>
                  <a:gd name="T0" fmla="*/ 0 w 420"/>
                  <a:gd name="T1" fmla="*/ 2 h 223"/>
                  <a:gd name="T2" fmla="*/ 1 w 420"/>
                  <a:gd name="T3" fmla="*/ 2 h 223"/>
                  <a:gd name="T4" fmla="*/ 0 w 420"/>
                  <a:gd name="T5" fmla="*/ 1 h 223"/>
                  <a:gd name="T6" fmla="*/ 1 w 420"/>
                  <a:gd name="T7" fmla="*/ 1 h 223"/>
                  <a:gd name="T8" fmla="*/ 1 w 420"/>
                  <a:gd name="T9" fmla="*/ 1 h 223"/>
                  <a:gd name="T10" fmla="*/ 2 w 420"/>
                  <a:gd name="T11" fmla="*/ 1 h 223"/>
                  <a:gd name="T12" fmla="*/ 1 w 420"/>
                  <a:gd name="T13" fmla="*/ 0 h 223"/>
                  <a:gd name="T14" fmla="*/ 3 w 420"/>
                  <a:gd name="T15" fmla="*/ 1 h 223"/>
                  <a:gd name="T16" fmla="*/ 3 w 420"/>
                  <a:gd name="T17" fmla="*/ 2 h 223"/>
                  <a:gd name="T18" fmla="*/ 4 w 420"/>
                  <a:gd name="T19" fmla="*/ 1 h 223"/>
                  <a:gd name="T20" fmla="*/ 5 w 420"/>
                  <a:gd name="T21" fmla="*/ 1 h 223"/>
                  <a:gd name="T22" fmla="*/ 5 w 420"/>
                  <a:gd name="T23" fmla="*/ 1 h 223"/>
                  <a:gd name="T24" fmla="*/ 6 w 420"/>
                  <a:gd name="T25" fmla="*/ 1 h 223"/>
                  <a:gd name="T26" fmla="*/ 5 w 420"/>
                  <a:gd name="T27" fmla="*/ 1 h 223"/>
                  <a:gd name="T28" fmla="*/ 7 w 420"/>
                  <a:gd name="T29" fmla="*/ 1 h 223"/>
                  <a:gd name="T30" fmla="*/ 7 w 420"/>
                  <a:gd name="T31" fmla="*/ 0 h 223"/>
                  <a:gd name="T32" fmla="*/ 8 w 420"/>
                  <a:gd name="T33" fmla="*/ 1 h 223"/>
                  <a:gd name="T34" fmla="*/ 9 w 420"/>
                  <a:gd name="T35" fmla="*/ 0 h 223"/>
                  <a:gd name="T36" fmla="*/ 8 w 420"/>
                  <a:gd name="T37" fmla="*/ 1 h 223"/>
                  <a:gd name="T38" fmla="*/ 10 w 420"/>
                  <a:gd name="T39" fmla="*/ 3 h 223"/>
                  <a:gd name="T40" fmla="*/ 9 w 420"/>
                  <a:gd name="T41" fmla="*/ 4 h 223"/>
                  <a:gd name="T42" fmla="*/ 5 w 420"/>
                  <a:gd name="T43" fmla="*/ 6 h 223"/>
                  <a:gd name="T44" fmla="*/ 2 w 420"/>
                  <a:gd name="T45" fmla="*/ 5 h 223"/>
                  <a:gd name="T46" fmla="*/ 3 w 420"/>
                  <a:gd name="T47" fmla="*/ 3 h 223"/>
                  <a:gd name="T48" fmla="*/ 1 w 420"/>
                  <a:gd name="T49" fmla="*/ 3 h 223"/>
                  <a:gd name="T50" fmla="*/ 3 w 420"/>
                  <a:gd name="T51" fmla="*/ 3 h 223"/>
                  <a:gd name="T52" fmla="*/ 2 w 420"/>
                  <a:gd name="T53" fmla="*/ 2 h 223"/>
                  <a:gd name="T54" fmla="*/ 3 w 420"/>
                  <a:gd name="T55" fmla="*/ 2 h 223"/>
                  <a:gd name="T56" fmla="*/ 0 w 420"/>
                  <a:gd name="T57" fmla="*/ 2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0"/>
                  <a:gd name="T88" fmla="*/ 0 h 223"/>
                  <a:gd name="T89" fmla="*/ 420 w 420"/>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0" h="223">
                    <a:moveTo>
                      <a:pt x="0" y="79"/>
                    </a:moveTo>
                    <a:lnTo>
                      <a:pt x="29" y="69"/>
                    </a:lnTo>
                    <a:lnTo>
                      <a:pt x="12" y="50"/>
                    </a:lnTo>
                    <a:lnTo>
                      <a:pt x="47" y="62"/>
                    </a:lnTo>
                    <a:lnTo>
                      <a:pt x="31" y="24"/>
                    </a:lnTo>
                    <a:lnTo>
                      <a:pt x="73" y="46"/>
                    </a:lnTo>
                    <a:lnTo>
                      <a:pt x="52" y="2"/>
                    </a:lnTo>
                    <a:lnTo>
                      <a:pt x="116" y="36"/>
                    </a:lnTo>
                    <a:lnTo>
                      <a:pt x="124" y="94"/>
                    </a:lnTo>
                    <a:lnTo>
                      <a:pt x="159" y="31"/>
                    </a:lnTo>
                    <a:lnTo>
                      <a:pt x="193" y="54"/>
                    </a:lnTo>
                    <a:lnTo>
                      <a:pt x="220" y="23"/>
                    </a:lnTo>
                    <a:lnTo>
                      <a:pt x="245" y="63"/>
                    </a:lnTo>
                    <a:lnTo>
                      <a:pt x="238" y="24"/>
                    </a:lnTo>
                    <a:lnTo>
                      <a:pt x="305" y="24"/>
                    </a:lnTo>
                    <a:lnTo>
                      <a:pt x="316" y="0"/>
                    </a:lnTo>
                    <a:lnTo>
                      <a:pt x="346" y="23"/>
                    </a:lnTo>
                    <a:lnTo>
                      <a:pt x="383" y="14"/>
                    </a:lnTo>
                    <a:lnTo>
                      <a:pt x="356" y="31"/>
                    </a:lnTo>
                    <a:lnTo>
                      <a:pt x="420" y="102"/>
                    </a:lnTo>
                    <a:lnTo>
                      <a:pt x="364" y="165"/>
                    </a:lnTo>
                    <a:lnTo>
                      <a:pt x="209" y="223"/>
                    </a:lnTo>
                    <a:lnTo>
                      <a:pt x="70" y="196"/>
                    </a:lnTo>
                    <a:lnTo>
                      <a:pt x="107" y="139"/>
                    </a:lnTo>
                    <a:lnTo>
                      <a:pt x="23" y="119"/>
                    </a:lnTo>
                    <a:lnTo>
                      <a:pt x="104" y="113"/>
                    </a:lnTo>
                    <a:lnTo>
                      <a:pt x="73" y="97"/>
                    </a:lnTo>
                    <a:lnTo>
                      <a:pt x="105" y="79"/>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1" name="Freeform 299"/>
              <p:cNvSpPr/>
              <p:nvPr/>
            </p:nvSpPr>
            <p:spPr bwMode="auto">
              <a:xfrm>
                <a:off x="1691" y="2659"/>
                <a:ext cx="328" cy="242"/>
              </a:xfrm>
              <a:custGeom>
                <a:avLst/>
                <a:gdLst>
                  <a:gd name="T0" fmla="*/ 0 w 1151"/>
                  <a:gd name="T1" fmla="*/ 0 h 847"/>
                  <a:gd name="T2" fmla="*/ 1 w 1151"/>
                  <a:gd name="T3" fmla="*/ 3 h 847"/>
                  <a:gd name="T4" fmla="*/ 3 w 1151"/>
                  <a:gd name="T5" fmla="*/ 5 h 847"/>
                  <a:gd name="T6" fmla="*/ 3 w 1151"/>
                  <a:gd name="T7" fmla="*/ 5 h 847"/>
                  <a:gd name="T8" fmla="*/ 2 w 1151"/>
                  <a:gd name="T9" fmla="*/ 6 h 847"/>
                  <a:gd name="T10" fmla="*/ 3 w 1151"/>
                  <a:gd name="T11" fmla="*/ 7 h 847"/>
                  <a:gd name="T12" fmla="*/ 4 w 1151"/>
                  <a:gd name="T13" fmla="*/ 8 h 847"/>
                  <a:gd name="T14" fmla="*/ 4 w 1151"/>
                  <a:gd name="T15" fmla="*/ 9 h 847"/>
                  <a:gd name="T16" fmla="*/ 6 w 1151"/>
                  <a:gd name="T17" fmla="*/ 11 h 847"/>
                  <a:gd name="T18" fmla="*/ 7 w 1151"/>
                  <a:gd name="T19" fmla="*/ 10 h 847"/>
                  <a:gd name="T20" fmla="*/ 2 w 1151"/>
                  <a:gd name="T21" fmla="*/ 3 h 847"/>
                  <a:gd name="T22" fmla="*/ 2 w 1151"/>
                  <a:gd name="T23" fmla="*/ 1 h 847"/>
                  <a:gd name="T24" fmla="*/ 3 w 1151"/>
                  <a:gd name="T25" fmla="*/ 1 h 847"/>
                  <a:gd name="T26" fmla="*/ 5 w 1151"/>
                  <a:gd name="T27" fmla="*/ 5 h 847"/>
                  <a:gd name="T28" fmla="*/ 7 w 1151"/>
                  <a:gd name="T29" fmla="*/ 7 h 847"/>
                  <a:gd name="T30" fmla="*/ 7 w 1151"/>
                  <a:gd name="T31" fmla="*/ 8 h 847"/>
                  <a:gd name="T32" fmla="*/ 10 w 1151"/>
                  <a:gd name="T33" fmla="*/ 11 h 847"/>
                  <a:gd name="T34" fmla="*/ 11 w 1151"/>
                  <a:gd name="T35" fmla="*/ 13 h 847"/>
                  <a:gd name="T36" fmla="*/ 10 w 1151"/>
                  <a:gd name="T37" fmla="*/ 14 h 847"/>
                  <a:gd name="T38" fmla="*/ 11 w 1151"/>
                  <a:gd name="T39" fmla="*/ 15 h 847"/>
                  <a:gd name="T40" fmla="*/ 17 w 1151"/>
                  <a:gd name="T41" fmla="*/ 18 h 847"/>
                  <a:gd name="T42" fmla="*/ 20 w 1151"/>
                  <a:gd name="T43" fmla="*/ 18 h 847"/>
                  <a:gd name="T44" fmla="*/ 22 w 1151"/>
                  <a:gd name="T45" fmla="*/ 20 h 847"/>
                  <a:gd name="T46" fmla="*/ 23 w 1151"/>
                  <a:gd name="T47" fmla="*/ 18 h 847"/>
                  <a:gd name="T48" fmla="*/ 23 w 1151"/>
                  <a:gd name="T49" fmla="*/ 18 h 847"/>
                  <a:gd name="T50" fmla="*/ 23 w 1151"/>
                  <a:gd name="T51" fmla="*/ 17 h 847"/>
                  <a:gd name="T52" fmla="*/ 25 w 1151"/>
                  <a:gd name="T53" fmla="*/ 16 h 847"/>
                  <a:gd name="T54" fmla="*/ 25 w 1151"/>
                  <a:gd name="T55" fmla="*/ 16 h 847"/>
                  <a:gd name="T56" fmla="*/ 25 w 1151"/>
                  <a:gd name="T57" fmla="*/ 15 h 847"/>
                  <a:gd name="T58" fmla="*/ 26 w 1151"/>
                  <a:gd name="T59" fmla="*/ 16 h 847"/>
                  <a:gd name="T60" fmla="*/ 27 w 1151"/>
                  <a:gd name="T61" fmla="*/ 13 h 847"/>
                  <a:gd name="T62" fmla="*/ 25 w 1151"/>
                  <a:gd name="T63" fmla="*/ 12 h 847"/>
                  <a:gd name="T64" fmla="*/ 24 w 1151"/>
                  <a:gd name="T65" fmla="*/ 13 h 847"/>
                  <a:gd name="T66" fmla="*/ 23 w 1151"/>
                  <a:gd name="T67" fmla="*/ 16 h 847"/>
                  <a:gd name="T68" fmla="*/ 20 w 1151"/>
                  <a:gd name="T69" fmla="*/ 16 h 847"/>
                  <a:gd name="T70" fmla="*/ 19 w 1151"/>
                  <a:gd name="T71" fmla="*/ 15 h 847"/>
                  <a:gd name="T72" fmla="*/ 17 w 1151"/>
                  <a:gd name="T73" fmla="*/ 12 h 847"/>
                  <a:gd name="T74" fmla="*/ 17 w 1151"/>
                  <a:gd name="T75" fmla="*/ 9 h 847"/>
                  <a:gd name="T76" fmla="*/ 18 w 1151"/>
                  <a:gd name="T77" fmla="*/ 8 h 847"/>
                  <a:gd name="T78" fmla="*/ 16 w 1151"/>
                  <a:gd name="T79" fmla="*/ 7 h 847"/>
                  <a:gd name="T80" fmla="*/ 14 w 1151"/>
                  <a:gd name="T81" fmla="*/ 3 h 847"/>
                  <a:gd name="T82" fmla="*/ 12 w 1151"/>
                  <a:gd name="T83" fmla="*/ 4 h 847"/>
                  <a:gd name="T84" fmla="*/ 9 w 1151"/>
                  <a:gd name="T85" fmla="*/ 1 h 847"/>
                  <a:gd name="T86" fmla="*/ 5 w 1151"/>
                  <a:gd name="T87" fmla="*/ 2 h 847"/>
                  <a:gd name="T88" fmla="*/ 2 w 1151"/>
                  <a:gd name="T89" fmla="*/ 0 h 847"/>
                  <a:gd name="T90" fmla="*/ 0 w 1151"/>
                  <a:gd name="T91" fmla="*/ 0 h 8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51"/>
                  <a:gd name="T139" fmla="*/ 0 h 847"/>
                  <a:gd name="T140" fmla="*/ 1151 w 1151"/>
                  <a:gd name="T141" fmla="*/ 847 h 84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51" h="847">
                    <a:moveTo>
                      <a:pt x="0" y="9"/>
                    </a:moveTo>
                    <a:lnTo>
                      <a:pt x="55" y="141"/>
                    </a:lnTo>
                    <a:lnTo>
                      <a:pt x="118" y="202"/>
                    </a:lnTo>
                    <a:lnTo>
                      <a:pt x="112" y="238"/>
                    </a:lnTo>
                    <a:lnTo>
                      <a:pt x="80" y="246"/>
                    </a:lnTo>
                    <a:lnTo>
                      <a:pt x="152" y="275"/>
                    </a:lnTo>
                    <a:lnTo>
                      <a:pt x="191" y="334"/>
                    </a:lnTo>
                    <a:lnTo>
                      <a:pt x="190" y="384"/>
                    </a:lnTo>
                    <a:lnTo>
                      <a:pt x="272" y="468"/>
                    </a:lnTo>
                    <a:lnTo>
                      <a:pt x="289" y="438"/>
                    </a:lnTo>
                    <a:lnTo>
                      <a:pt x="97" y="120"/>
                    </a:lnTo>
                    <a:lnTo>
                      <a:pt x="85" y="35"/>
                    </a:lnTo>
                    <a:lnTo>
                      <a:pt x="128" y="58"/>
                    </a:lnTo>
                    <a:lnTo>
                      <a:pt x="196" y="196"/>
                    </a:lnTo>
                    <a:lnTo>
                      <a:pt x="299" y="300"/>
                    </a:lnTo>
                    <a:lnTo>
                      <a:pt x="297" y="339"/>
                    </a:lnTo>
                    <a:lnTo>
                      <a:pt x="439" y="483"/>
                    </a:lnTo>
                    <a:lnTo>
                      <a:pt x="456" y="542"/>
                    </a:lnTo>
                    <a:lnTo>
                      <a:pt x="439" y="583"/>
                    </a:lnTo>
                    <a:lnTo>
                      <a:pt x="473" y="638"/>
                    </a:lnTo>
                    <a:lnTo>
                      <a:pt x="746" y="785"/>
                    </a:lnTo>
                    <a:lnTo>
                      <a:pt x="863" y="775"/>
                    </a:lnTo>
                    <a:lnTo>
                      <a:pt x="941" y="847"/>
                    </a:lnTo>
                    <a:lnTo>
                      <a:pt x="976" y="776"/>
                    </a:lnTo>
                    <a:lnTo>
                      <a:pt x="1015" y="775"/>
                    </a:lnTo>
                    <a:lnTo>
                      <a:pt x="974" y="717"/>
                    </a:lnTo>
                    <a:lnTo>
                      <a:pt x="1064" y="693"/>
                    </a:lnTo>
                    <a:lnTo>
                      <a:pt x="1095" y="668"/>
                    </a:lnTo>
                    <a:lnTo>
                      <a:pt x="1103" y="653"/>
                    </a:lnTo>
                    <a:lnTo>
                      <a:pt x="1112" y="684"/>
                    </a:lnTo>
                    <a:lnTo>
                      <a:pt x="1151" y="544"/>
                    </a:lnTo>
                    <a:lnTo>
                      <a:pt x="1101" y="522"/>
                    </a:lnTo>
                    <a:lnTo>
                      <a:pt x="1016" y="544"/>
                    </a:lnTo>
                    <a:lnTo>
                      <a:pt x="971" y="668"/>
                    </a:lnTo>
                    <a:lnTo>
                      <a:pt x="857" y="678"/>
                    </a:lnTo>
                    <a:lnTo>
                      <a:pt x="814" y="649"/>
                    </a:lnTo>
                    <a:lnTo>
                      <a:pt x="738" y="498"/>
                    </a:lnTo>
                    <a:lnTo>
                      <a:pt x="737" y="384"/>
                    </a:lnTo>
                    <a:lnTo>
                      <a:pt x="762" y="327"/>
                    </a:lnTo>
                    <a:lnTo>
                      <a:pt x="687" y="300"/>
                    </a:lnTo>
                    <a:lnTo>
                      <a:pt x="588" y="139"/>
                    </a:lnTo>
                    <a:lnTo>
                      <a:pt x="509" y="174"/>
                    </a:lnTo>
                    <a:lnTo>
                      <a:pt x="407" y="43"/>
                    </a:lnTo>
                    <a:lnTo>
                      <a:pt x="233" y="70"/>
                    </a:lnTo>
                    <a:lnTo>
                      <a:pt x="87" y="0"/>
                    </a:lnTo>
                    <a:lnTo>
                      <a:pt x="0" y="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2" name="Freeform 300"/>
              <p:cNvSpPr/>
              <p:nvPr/>
            </p:nvSpPr>
            <p:spPr bwMode="auto">
              <a:xfrm>
                <a:off x="2014" y="2894"/>
                <a:ext cx="44" cy="53"/>
              </a:xfrm>
              <a:custGeom>
                <a:avLst/>
                <a:gdLst>
                  <a:gd name="T0" fmla="*/ 0 w 152"/>
                  <a:gd name="T1" fmla="*/ 2 h 184"/>
                  <a:gd name="T2" fmla="*/ 1 w 152"/>
                  <a:gd name="T3" fmla="*/ 4 h 184"/>
                  <a:gd name="T4" fmla="*/ 3 w 152"/>
                  <a:gd name="T5" fmla="*/ 4 h 184"/>
                  <a:gd name="T6" fmla="*/ 4 w 152"/>
                  <a:gd name="T7" fmla="*/ 0 h 184"/>
                  <a:gd name="T8" fmla="*/ 2 w 152"/>
                  <a:gd name="T9" fmla="*/ 0 h 184"/>
                  <a:gd name="T10" fmla="*/ 0 w 152"/>
                  <a:gd name="T11" fmla="*/ 2 h 184"/>
                  <a:gd name="T12" fmla="*/ 0 60000 65536"/>
                  <a:gd name="T13" fmla="*/ 0 60000 65536"/>
                  <a:gd name="T14" fmla="*/ 0 60000 65536"/>
                  <a:gd name="T15" fmla="*/ 0 60000 65536"/>
                  <a:gd name="T16" fmla="*/ 0 60000 65536"/>
                  <a:gd name="T17" fmla="*/ 0 60000 65536"/>
                  <a:gd name="T18" fmla="*/ 0 w 152"/>
                  <a:gd name="T19" fmla="*/ 0 h 184"/>
                  <a:gd name="T20" fmla="*/ 152 w 152"/>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152" h="184">
                    <a:moveTo>
                      <a:pt x="0" y="91"/>
                    </a:moveTo>
                    <a:lnTo>
                      <a:pt x="61" y="180"/>
                    </a:lnTo>
                    <a:lnTo>
                      <a:pt x="140" y="184"/>
                    </a:lnTo>
                    <a:lnTo>
                      <a:pt x="152" y="0"/>
                    </a:lnTo>
                    <a:lnTo>
                      <a:pt x="97" y="10"/>
                    </a:lnTo>
                    <a:lnTo>
                      <a:pt x="0" y="9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3" name="Freeform 301"/>
              <p:cNvSpPr/>
              <p:nvPr/>
            </p:nvSpPr>
            <p:spPr bwMode="auto">
              <a:xfrm>
                <a:off x="2060" y="2962"/>
                <a:ext cx="62" cy="32"/>
              </a:xfrm>
              <a:custGeom>
                <a:avLst/>
                <a:gdLst>
                  <a:gd name="T0" fmla="*/ 0 w 215"/>
                  <a:gd name="T1" fmla="*/ 1 h 111"/>
                  <a:gd name="T2" fmla="*/ 0 w 215"/>
                  <a:gd name="T3" fmla="*/ 0 h 111"/>
                  <a:gd name="T4" fmla="*/ 1 w 215"/>
                  <a:gd name="T5" fmla="*/ 1 h 111"/>
                  <a:gd name="T6" fmla="*/ 3 w 215"/>
                  <a:gd name="T7" fmla="*/ 0 h 111"/>
                  <a:gd name="T8" fmla="*/ 5 w 215"/>
                  <a:gd name="T9" fmla="*/ 1 h 111"/>
                  <a:gd name="T10" fmla="*/ 5 w 215"/>
                  <a:gd name="T11" fmla="*/ 3 h 111"/>
                  <a:gd name="T12" fmla="*/ 5 w 215"/>
                  <a:gd name="T13" fmla="*/ 1 h 111"/>
                  <a:gd name="T14" fmla="*/ 3 w 215"/>
                  <a:gd name="T15" fmla="*/ 1 h 111"/>
                  <a:gd name="T16" fmla="*/ 3 w 215"/>
                  <a:gd name="T17" fmla="*/ 1 h 111"/>
                  <a:gd name="T18" fmla="*/ 3 w 215"/>
                  <a:gd name="T19" fmla="*/ 2 h 111"/>
                  <a:gd name="T20" fmla="*/ 2 w 215"/>
                  <a:gd name="T21" fmla="*/ 3 h 111"/>
                  <a:gd name="T22" fmla="*/ 0 w 215"/>
                  <a:gd name="T23" fmla="*/ 1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5"/>
                  <a:gd name="T37" fmla="*/ 0 h 111"/>
                  <a:gd name="T38" fmla="*/ 215 w 215"/>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5" h="111">
                    <a:moveTo>
                      <a:pt x="0" y="60"/>
                    </a:moveTo>
                    <a:lnTo>
                      <a:pt x="18" y="0"/>
                    </a:lnTo>
                    <a:lnTo>
                      <a:pt x="65" y="37"/>
                    </a:lnTo>
                    <a:lnTo>
                      <a:pt x="146" y="2"/>
                    </a:lnTo>
                    <a:lnTo>
                      <a:pt x="215" y="45"/>
                    </a:lnTo>
                    <a:lnTo>
                      <a:pt x="200" y="108"/>
                    </a:lnTo>
                    <a:lnTo>
                      <a:pt x="193" y="54"/>
                    </a:lnTo>
                    <a:lnTo>
                      <a:pt x="146" y="35"/>
                    </a:lnTo>
                    <a:lnTo>
                      <a:pt x="103" y="66"/>
                    </a:lnTo>
                    <a:lnTo>
                      <a:pt x="115" y="98"/>
                    </a:lnTo>
                    <a:lnTo>
                      <a:pt x="96" y="111"/>
                    </a:lnTo>
                    <a:lnTo>
                      <a:pt x="0" y="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4" name="Freeform 302"/>
              <p:cNvSpPr/>
              <p:nvPr/>
            </p:nvSpPr>
            <p:spPr bwMode="auto">
              <a:xfrm>
                <a:off x="2284" y="3328"/>
                <a:ext cx="89" cy="107"/>
              </a:xfrm>
              <a:custGeom>
                <a:avLst/>
                <a:gdLst>
                  <a:gd name="T0" fmla="*/ 0 w 311"/>
                  <a:gd name="T1" fmla="*/ 3 h 377"/>
                  <a:gd name="T2" fmla="*/ 1 w 311"/>
                  <a:gd name="T3" fmla="*/ 1 h 377"/>
                  <a:gd name="T4" fmla="*/ 3 w 311"/>
                  <a:gd name="T5" fmla="*/ 0 h 377"/>
                  <a:gd name="T6" fmla="*/ 4 w 311"/>
                  <a:gd name="T7" fmla="*/ 1 h 377"/>
                  <a:gd name="T8" fmla="*/ 4 w 311"/>
                  <a:gd name="T9" fmla="*/ 3 h 377"/>
                  <a:gd name="T10" fmla="*/ 6 w 311"/>
                  <a:gd name="T11" fmla="*/ 3 h 377"/>
                  <a:gd name="T12" fmla="*/ 6 w 311"/>
                  <a:gd name="T13" fmla="*/ 5 h 377"/>
                  <a:gd name="T14" fmla="*/ 7 w 311"/>
                  <a:gd name="T15" fmla="*/ 5 h 377"/>
                  <a:gd name="T16" fmla="*/ 7 w 311"/>
                  <a:gd name="T17" fmla="*/ 7 h 377"/>
                  <a:gd name="T18" fmla="*/ 6 w 311"/>
                  <a:gd name="T19" fmla="*/ 9 h 377"/>
                  <a:gd name="T20" fmla="*/ 4 w 311"/>
                  <a:gd name="T21" fmla="*/ 9 h 377"/>
                  <a:gd name="T22" fmla="*/ 4 w 311"/>
                  <a:gd name="T23" fmla="*/ 7 h 377"/>
                  <a:gd name="T24" fmla="*/ 0 w 311"/>
                  <a:gd name="T25" fmla="*/ 3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1"/>
                  <a:gd name="T40" fmla="*/ 0 h 377"/>
                  <a:gd name="T41" fmla="*/ 311 w 311"/>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1" h="377">
                    <a:moveTo>
                      <a:pt x="0" y="141"/>
                    </a:moveTo>
                    <a:lnTo>
                      <a:pt x="21" y="23"/>
                    </a:lnTo>
                    <a:lnTo>
                      <a:pt x="134" y="0"/>
                    </a:lnTo>
                    <a:lnTo>
                      <a:pt x="169" y="39"/>
                    </a:lnTo>
                    <a:lnTo>
                      <a:pt x="177" y="130"/>
                    </a:lnTo>
                    <a:lnTo>
                      <a:pt x="260" y="143"/>
                    </a:lnTo>
                    <a:lnTo>
                      <a:pt x="270" y="205"/>
                    </a:lnTo>
                    <a:lnTo>
                      <a:pt x="311" y="218"/>
                    </a:lnTo>
                    <a:lnTo>
                      <a:pt x="305" y="295"/>
                    </a:lnTo>
                    <a:lnTo>
                      <a:pt x="263" y="377"/>
                    </a:lnTo>
                    <a:lnTo>
                      <a:pt x="159" y="371"/>
                    </a:lnTo>
                    <a:lnTo>
                      <a:pt x="180" y="281"/>
                    </a:lnTo>
                    <a:lnTo>
                      <a:pt x="0" y="1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5" name="Freeform 303"/>
              <p:cNvSpPr/>
              <p:nvPr/>
            </p:nvSpPr>
            <p:spPr bwMode="auto">
              <a:xfrm>
                <a:off x="2080" y="3085"/>
                <a:ext cx="135" cy="229"/>
              </a:xfrm>
              <a:custGeom>
                <a:avLst/>
                <a:gdLst>
                  <a:gd name="T0" fmla="*/ 0 w 476"/>
                  <a:gd name="T1" fmla="*/ 4 h 803"/>
                  <a:gd name="T2" fmla="*/ 0 w 476"/>
                  <a:gd name="T3" fmla="*/ 6 h 803"/>
                  <a:gd name="T4" fmla="*/ 2 w 476"/>
                  <a:gd name="T5" fmla="*/ 9 h 803"/>
                  <a:gd name="T6" fmla="*/ 4 w 476"/>
                  <a:gd name="T7" fmla="*/ 15 h 803"/>
                  <a:gd name="T8" fmla="*/ 9 w 476"/>
                  <a:gd name="T9" fmla="*/ 19 h 803"/>
                  <a:gd name="T10" fmla="*/ 10 w 476"/>
                  <a:gd name="T11" fmla="*/ 18 h 803"/>
                  <a:gd name="T12" fmla="*/ 11 w 476"/>
                  <a:gd name="T13" fmla="*/ 17 h 803"/>
                  <a:gd name="T14" fmla="*/ 10 w 476"/>
                  <a:gd name="T15" fmla="*/ 16 h 803"/>
                  <a:gd name="T16" fmla="*/ 10 w 476"/>
                  <a:gd name="T17" fmla="*/ 16 h 803"/>
                  <a:gd name="T18" fmla="*/ 11 w 476"/>
                  <a:gd name="T19" fmla="*/ 13 h 803"/>
                  <a:gd name="T20" fmla="*/ 10 w 476"/>
                  <a:gd name="T21" fmla="*/ 11 h 803"/>
                  <a:gd name="T22" fmla="*/ 9 w 476"/>
                  <a:gd name="T23" fmla="*/ 11 h 803"/>
                  <a:gd name="T24" fmla="*/ 9 w 476"/>
                  <a:gd name="T25" fmla="*/ 9 h 803"/>
                  <a:gd name="T26" fmla="*/ 9 w 476"/>
                  <a:gd name="T27" fmla="*/ 10 h 803"/>
                  <a:gd name="T28" fmla="*/ 7 w 476"/>
                  <a:gd name="T29" fmla="*/ 9 h 803"/>
                  <a:gd name="T30" fmla="*/ 7 w 476"/>
                  <a:gd name="T31" fmla="*/ 8 h 803"/>
                  <a:gd name="T32" fmla="*/ 8 w 476"/>
                  <a:gd name="T33" fmla="*/ 5 h 803"/>
                  <a:gd name="T34" fmla="*/ 10 w 476"/>
                  <a:gd name="T35" fmla="*/ 4 h 803"/>
                  <a:gd name="T36" fmla="*/ 9 w 476"/>
                  <a:gd name="T37" fmla="*/ 4 h 803"/>
                  <a:gd name="T38" fmla="*/ 10 w 476"/>
                  <a:gd name="T39" fmla="*/ 3 h 803"/>
                  <a:gd name="T40" fmla="*/ 7 w 476"/>
                  <a:gd name="T41" fmla="*/ 2 h 803"/>
                  <a:gd name="T42" fmla="*/ 5 w 476"/>
                  <a:gd name="T43" fmla="*/ 0 h 803"/>
                  <a:gd name="T44" fmla="*/ 5 w 476"/>
                  <a:gd name="T45" fmla="*/ 2 h 803"/>
                  <a:gd name="T46" fmla="*/ 3 w 476"/>
                  <a:gd name="T47" fmla="*/ 3 h 803"/>
                  <a:gd name="T48" fmla="*/ 2 w 476"/>
                  <a:gd name="T49" fmla="*/ 5 h 803"/>
                  <a:gd name="T50" fmla="*/ 1 w 476"/>
                  <a:gd name="T51" fmla="*/ 5 h 803"/>
                  <a:gd name="T52" fmla="*/ 1 w 476"/>
                  <a:gd name="T53" fmla="*/ 3 h 803"/>
                  <a:gd name="T54" fmla="*/ 0 w 476"/>
                  <a:gd name="T55" fmla="*/ 4 h 8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6"/>
                  <a:gd name="T85" fmla="*/ 0 h 803"/>
                  <a:gd name="T86" fmla="*/ 476 w 476"/>
                  <a:gd name="T87" fmla="*/ 803 h 80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6" h="803">
                    <a:moveTo>
                      <a:pt x="0" y="188"/>
                    </a:moveTo>
                    <a:lnTo>
                      <a:pt x="8" y="254"/>
                    </a:lnTo>
                    <a:lnTo>
                      <a:pt x="93" y="364"/>
                    </a:lnTo>
                    <a:lnTo>
                      <a:pt x="188" y="627"/>
                    </a:lnTo>
                    <a:lnTo>
                      <a:pt x="408" y="803"/>
                    </a:lnTo>
                    <a:lnTo>
                      <a:pt x="446" y="771"/>
                    </a:lnTo>
                    <a:lnTo>
                      <a:pt x="468" y="714"/>
                    </a:lnTo>
                    <a:lnTo>
                      <a:pt x="435" y="696"/>
                    </a:lnTo>
                    <a:lnTo>
                      <a:pt x="455" y="681"/>
                    </a:lnTo>
                    <a:lnTo>
                      <a:pt x="476" y="542"/>
                    </a:lnTo>
                    <a:lnTo>
                      <a:pt x="444" y="480"/>
                    </a:lnTo>
                    <a:lnTo>
                      <a:pt x="412" y="480"/>
                    </a:lnTo>
                    <a:lnTo>
                      <a:pt x="412" y="405"/>
                    </a:lnTo>
                    <a:lnTo>
                      <a:pt x="369" y="438"/>
                    </a:lnTo>
                    <a:lnTo>
                      <a:pt x="318" y="410"/>
                    </a:lnTo>
                    <a:lnTo>
                      <a:pt x="287" y="327"/>
                    </a:lnTo>
                    <a:lnTo>
                      <a:pt x="338" y="226"/>
                    </a:lnTo>
                    <a:lnTo>
                      <a:pt x="435" y="178"/>
                    </a:lnTo>
                    <a:lnTo>
                      <a:pt x="407" y="161"/>
                    </a:lnTo>
                    <a:lnTo>
                      <a:pt x="423" y="111"/>
                    </a:lnTo>
                    <a:lnTo>
                      <a:pt x="313" y="101"/>
                    </a:lnTo>
                    <a:lnTo>
                      <a:pt x="231" y="0"/>
                    </a:lnTo>
                    <a:lnTo>
                      <a:pt x="213" y="75"/>
                    </a:lnTo>
                    <a:lnTo>
                      <a:pt x="126" y="132"/>
                    </a:lnTo>
                    <a:lnTo>
                      <a:pt x="81" y="211"/>
                    </a:lnTo>
                    <a:lnTo>
                      <a:pt x="31" y="199"/>
                    </a:lnTo>
                    <a:lnTo>
                      <a:pt x="37" y="151"/>
                    </a:lnTo>
                    <a:lnTo>
                      <a:pt x="0" y="1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6" name="Freeform 304"/>
              <p:cNvSpPr/>
              <p:nvPr/>
            </p:nvSpPr>
            <p:spPr bwMode="auto">
              <a:xfrm>
                <a:off x="2332" y="3011"/>
                <a:ext cx="46" cy="49"/>
              </a:xfrm>
              <a:custGeom>
                <a:avLst/>
                <a:gdLst>
                  <a:gd name="T0" fmla="*/ 0 w 159"/>
                  <a:gd name="T1" fmla="*/ 2 h 173"/>
                  <a:gd name="T2" fmla="*/ 1 w 159"/>
                  <a:gd name="T3" fmla="*/ 0 h 173"/>
                  <a:gd name="T4" fmla="*/ 4 w 159"/>
                  <a:gd name="T5" fmla="*/ 0 h 173"/>
                  <a:gd name="T6" fmla="*/ 3 w 159"/>
                  <a:gd name="T7" fmla="*/ 4 h 173"/>
                  <a:gd name="T8" fmla="*/ 1 w 159"/>
                  <a:gd name="T9" fmla="*/ 4 h 173"/>
                  <a:gd name="T10" fmla="*/ 0 w 159"/>
                  <a:gd name="T11" fmla="*/ 2 h 173"/>
                  <a:gd name="T12" fmla="*/ 0 60000 65536"/>
                  <a:gd name="T13" fmla="*/ 0 60000 65536"/>
                  <a:gd name="T14" fmla="*/ 0 60000 65536"/>
                  <a:gd name="T15" fmla="*/ 0 60000 65536"/>
                  <a:gd name="T16" fmla="*/ 0 60000 65536"/>
                  <a:gd name="T17" fmla="*/ 0 60000 65536"/>
                  <a:gd name="T18" fmla="*/ 0 w 159"/>
                  <a:gd name="T19" fmla="*/ 0 h 173"/>
                  <a:gd name="T20" fmla="*/ 159 w 159"/>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159" h="173">
                    <a:moveTo>
                      <a:pt x="0" y="79"/>
                    </a:moveTo>
                    <a:lnTo>
                      <a:pt x="44" y="0"/>
                    </a:lnTo>
                    <a:lnTo>
                      <a:pt x="159" y="12"/>
                    </a:lnTo>
                    <a:lnTo>
                      <a:pt x="146" y="161"/>
                    </a:lnTo>
                    <a:lnTo>
                      <a:pt x="62" y="173"/>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7" name="Freeform 305"/>
              <p:cNvSpPr/>
              <p:nvPr/>
            </p:nvSpPr>
            <p:spPr bwMode="auto">
              <a:xfrm>
                <a:off x="2290" y="2949"/>
                <a:ext cx="11" cy="9"/>
              </a:xfrm>
              <a:custGeom>
                <a:avLst/>
                <a:gdLst>
                  <a:gd name="T0" fmla="*/ 0 w 39"/>
                  <a:gd name="T1" fmla="*/ 1 h 32"/>
                  <a:gd name="T2" fmla="*/ 1 w 39"/>
                  <a:gd name="T3" fmla="*/ 1 h 32"/>
                  <a:gd name="T4" fmla="*/ 1 w 39"/>
                  <a:gd name="T5" fmla="*/ 0 h 32"/>
                  <a:gd name="T6" fmla="*/ 0 w 39"/>
                  <a:gd name="T7" fmla="*/ 1 h 32"/>
                  <a:gd name="T8" fmla="*/ 0 60000 65536"/>
                  <a:gd name="T9" fmla="*/ 0 60000 65536"/>
                  <a:gd name="T10" fmla="*/ 0 60000 65536"/>
                  <a:gd name="T11" fmla="*/ 0 60000 65536"/>
                  <a:gd name="T12" fmla="*/ 0 w 39"/>
                  <a:gd name="T13" fmla="*/ 0 h 32"/>
                  <a:gd name="T14" fmla="*/ 39 w 39"/>
                  <a:gd name="T15" fmla="*/ 32 h 32"/>
                </a:gdLst>
                <a:ahLst/>
                <a:cxnLst>
                  <a:cxn ang="T8">
                    <a:pos x="T0" y="T1"/>
                  </a:cxn>
                  <a:cxn ang="T9">
                    <a:pos x="T2" y="T3"/>
                  </a:cxn>
                  <a:cxn ang="T10">
                    <a:pos x="T4" y="T5"/>
                  </a:cxn>
                  <a:cxn ang="T11">
                    <a:pos x="T6" y="T7"/>
                  </a:cxn>
                </a:cxnLst>
                <a:rect l="T12" t="T13" r="T14" b="T15"/>
                <a:pathLst>
                  <a:path w="39" h="32">
                    <a:moveTo>
                      <a:pt x="0" y="32"/>
                    </a:moveTo>
                    <a:lnTo>
                      <a:pt x="36" y="26"/>
                    </a:lnTo>
                    <a:lnTo>
                      <a:pt x="39" y="0"/>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8" name="Freeform 306"/>
              <p:cNvSpPr/>
              <p:nvPr/>
            </p:nvSpPr>
            <p:spPr bwMode="auto">
              <a:xfrm>
                <a:off x="1136" y="1988"/>
                <a:ext cx="324" cy="328"/>
              </a:xfrm>
              <a:custGeom>
                <a:avLst/>
                <a:gdLst>
                  <a:gd name="T0" fmla="*/ 2 w 1139"/>
                  <a:gd name="T1" fmla="*/ 11 h 1152"/>
                  <a:gd name="T2" fmla="*/ 2 w 1139"/>
                  <a:gd name="T3" fmla="*/ 12 h 1152"/>
                  <a:gd name="T4" fmla="*/ 5 w 1139"/>
                  <a:gd name="T5" fmla="*/ 13 h 1152"/>
                  <a:gd name="T6" fmla="*/ 6 w 1139"/>
                  <a:gd name="T7" fmla="*/ 12 h 1152"/>
                  <a:gd name="T8" fmla="*/ 3 w 1139"/>
                  <a:gd name="T9" fmla="*/ 15 h 1152"/>
                  <a:gd name="T10" fmla="*/ 3 w 1139"/>
                  <a:gd name="T11" fmla="*/ 17 h 1152"/>
                  <a:gd name="T12" fmla="*/ 3 w 1139"/>
                  <a:gd name="T13" fmla="*/ 18 h 1152"/>
                  <a:gd name="T14" fmla="*/ 3 w 1139"/>
                  <a:gd name="T15" fmla="*/ 19 h 1152"/>
                  <a:gd name="T16" fmla="*/ 4 w 1139"/>
                  <a:gd name="T17" fmla="*/ 20 h 1152"/>
                  <a:gd name="T18" fmla="*/ 5 w 1139"/>
                  <a:gd name="T19" fmla="*/ 19 h 1152"/>
                  <a:gd name="T20" fmla="*/ 5 w 1139"/>
                  <a:gd name="T21" fmla="*/ 21 h 1152"/>
                  <a:gd name="T22" fmla="*/ 8 w 1139"/>
                  <a:gd name="T23" fmla="*/ 21 h 1152"/>
                  <a:gd name="T24" fmla="*/ 9 w 1139"/>
                  <a:gd name="T25" fmla="*/ 21 h 1152"/>
                  <a:gd name="T26" fmla="*/ 8 w 1139"/>
                  <a:gd name="T27" fmla="*/ 24 h 1152"/>
                  <a:gd name="T28" fmla="*/ 7 w 1139"/>
                  <a:gd name="T29" fmla="*/ 25 h 1152"/>
                  <a:gd name="T30" fmla="*/ 4 w 1139"/>
                  <a:gd name="T31" fmla="*/ 26 h 1152"/>
                  <a:gd name="T32" fmla="*/ 7 w 1139"/>
                  <a:gd name="T33" fmla="*/ 26 h 1152"/>
                  <a:gd name="T34" fmla="*/ 8 w 1139"/>
                  <a:gd name="T35" fmla="*/ 24 h 1152"/>
                  <a:gd name="T36" fmla="*/ 12 w 1139"/>
                  <a:gd name="T37" fmla="*/ 22 h 1152"/>
                  <a:gd name="T38" fmla="*/ 12 w 1139"/>
                  <a:gd name="T39" fmla="*/ 20 h 1152"/>
                  <a:gd name="T40" fmla="*/ 16 w 1139"/>
                  <a:gd name="T41" fmla="*/ 16 h 1152"/>
                  <a:gd name="T42" fmla="*/ 16 w 1139"/>
                  <a:gd name="T43" fmla="*/ 17 h 1152"/>
                  <a:gd name="T44" fmla="*/ 17 w 1139"/>
                  <a:gd name="T45" fmla="*/ 18 h 1152"/>
                  <a:gd name="T46" fmla="*/ 14 w 1139"/>
                  <a:gd name="T47" fmla="*/ 19 h 1152"/>
                  <a:gd name="T48" fmla="*/ 14 w 1139"/>
                  <a:gd name="T49" fmla="*/ 20 h 1152"/>
                  <a:gd name="T50" fmla="*/ 17 w 1139"/>
                  <a:gd name="T51" fmla="*/ 18 h 1152"/>
                  <a:gd name="T52" fmla="*/ 18 w 1139"/>
                  <a:gd name="T53" fmla="*/ 17 h 1152"/>
                  <a:gd name="T54" fmla="*/ 19 w 1139"/>
                  <a:gd name="T55" fmla="*/ 17 h 1152"/>
                  <a:gd name="T56" fmla="*/ 21 w 1139"/>
                  <a:gd name="T57" fmla="*/ 19 h 1152"/>
                  <a:gd name="T58" fmla="*/ 25 w 1139"/>
                  <a:gd name="T59" fmla="*/ 19 h 1152"/>
                  <a:gd name="T60" fmla="*/ 25 w 1139"/>
                  <a:gd name="T61" fmla="*/ 20 h 1152"/>
                  <a:gd name="T62" fmla="*/ 26 w 1139"/>
                  <a:gd name="T63" fmla="*/ 20 h 1152"/>
                  <a:gd name="T64" fmla="*/ 24 w 1139"/>
                  <a:gd name="T65" fmla="*/ 19 h 1152"/>
                  <a:gd name="T66" fmla="*/ 14 w 1139"/>
                  <a:gd name="T67" fmla="*/ 2 h 1152"/>
                  <a:gd name="T68" fmla="*/ 11 w 1139"/>
                  <a:gd name="T69" fmla="*/ 1 h 1152"/>
                  <a:gd name="T70" fmla="*/ 10 w 1139"/>
                  <a:gd name="T71" fmla="*/ 1 h 1152"/>
                  <a:gd name="T72" fmla="*/ 10 w 1139"/>
                  <a:gd name="T73" fmla="*/ 0 h 1152"/>
                  <a:gd name="T74" fmla="*/ 7 w 1139"/>
                  <a:gd name="T75" fmla="*/ 1 h 1152"/>
                  <a:gd name="T76" fmla="*/ 7 w 1139"/>
                  <a:gd name="T77" fmla="*/ 1 h 1152"/>
                  <a:gd name="T78" fmla="*/ 6 w 1139"/>
                  <a:gd name="T79" fmla="*/ 3 h 1152"/>
                  <a:gd name="T80" fmla="*/ 4 w 1139"/>
                  <a:gd name="T81" fmla="*/ 4 h 1152"/>
                  <a:gd name="T82" fmla="*/ 2 w 1139"/>
                  <a:gd name="T83" fmla="*/ 5 h 1152"/>
                  <a:gd name="T84" fmla="*/ 4 w 1139"/>
                  <a:gd name="T85" fmla="*/ 8 h 1152"/>
                  <a:gd name="T86" fmla="*/ 5 w 1139"/>
                  <a:gd name="T87" fmla="*/ 9 h 1152"/>
                  <a:gd name="T88" fmla="*/ 6 w 1139"/>
                  <a:gd name="T89" fmla="*/ 9 h 1152"/>
                  <a:gd name="T90" fmla="*/ 4 w 1139"/>
                  <a:gd name="T91" fmla="*/ 9 h 1152"/>
                  <a:gd name="T92" fmla="*/ 3 w 1139"/>
                  <a:gd name="T93" fmla="*/ 9 h 1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9"/>
                  <a:gd name="T142" fmla="*/ 0 h 1152"/>
                  <a:gd name="T143" fmla="*/ 1139 w 1139"/>
                  <a:gd name="T144" fmla="*/ 1152 h 11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9" h="1152">
                    <a:moveTo>
                      <a:pt x="0" y="441"/>
                    </a:moveTo>
                    <a:lnTo>
                      <a:pt x="74" y="463"/>
                    </a:lnTo>
                    <a:lnTo>
                      <a:pt x="45" y="472"/>
                    </a:lnTo>
                    <a:lnTo>
                      <a:pt x="75" y="514"/>
                    </a:lnTo>
                    <a:lnTo>
                      <a:pt x="190" y="510"/>
                    </a:lnTo>
                    <a:lnTo>
                      <a:pt x="205" y="538"/>
                    </a:lnTo>
                    <a:lnTo>
                      <a:pt x="278" y="503"/>
                    </a:lnTo>
                    <a:lnTo>
                      <a:pt x="253" y="517"/>
                    </a:lnTo>
                    <a:lnTo>
                      <a:pt x="267" y="587"/>
                    </a:lnTo>
                    <a:lnTo>
                      <a:pt x="111" y="655"/>
                    </a:lnTo>
                    <a:lnTo>
                      <a:pt x="72" y="729"/>
                    </a:lnTo>
                    <a:lnTo>
                      <a:pt x="107" y="718"/>
                    </a:lnTo>
                    <a:lnTo>
                      <a:pt x="79" y="737"/>
                    </a:lnTo>
                    <a:lnTo>
                      <a:pt x="107" y="761"/>
                    </a:lnTo>
                    <a:lnTo>
                      <a:pt x="165" y="771"/>
                    </a:lnTo>
                    <a:lnTo>
                      <a:pt x="134" y="809"/>
                    </a:lnTo>
                    <a:lnTo>
                      <a:pt x="159" y="847"/>
                    </a:lnTo>
                    <a:lnTo>
                      <a:pt x="190" y="852"/>
                    </a:lnTo>
                    <a:lnTo>
                      <a:pt x="250" y="771"/>
                    </a:lnTo>
                    <a:lnTo>
                      <a:pt x="213" y="809"/>
                    </a:lnTo>
                    <a:lnTo>
                      <a:pt x="244" y="887"/>
                    </a:lnTo>
                    <a:lnTo>
                      <a:pt x="228" y="917"/>
                    </a:lnTo>
                    <a:lnTo>
                      <a:pt x="298" y="872"/>
                    </a:lnTo>
                    <a:lnTo>
                      <a:pt x="346" y="928"/>
                    </a:lnTo>
                    <a:lnTo>
                      <a:pt x="363" y="895"/>
                    </a:lnTo>
                    <a:lnTo>
                      <a:pt x="378" y="917"/>
                    </a:lnTo>
                    <a:lnTo>
                      <a:pt x="431" y="889"/>
                    </a:lnTo>
                    <a:lnTo>
                      <a:pt x="360" y="1032"/>
                    </a:lnTo>
                    <a:lnTo>
                      <a:pt x="299" y="1060"/>
                    </a:lnTo>
                    <a:lnTo>
                      <a:pt x="298" y="1093"/>
                    </a:lnTo>
                    <a:lnTo>
                      <a:pt x="228" y="1094"/>
                    </a:lnTo>
                    <a:lnTo>
                      <a:pt x="176" y="1152"/>
                    </a:lnTo>
                    <a:lnTo>
                      <a:pt x="244" y="1109"/>
                    </a:lnTo>
                    <a:lnTo>
                      <a:pt x="317" y="1110"/>
                    </a:lnTo>
                    <a:lnTo>
                      <a:pt x="360" y="1075"/>
                    </a:lnTo>
                    <a:lnTo>
                      <a:pt x="339" y="1047"/>
                    </a:lnTo>
                    <a:lnTo>
                      <a:pt x="386" y="1051"/>
                    </a:lnTo>
                    <a:lnTo>
                      <a:pt x="528" y="943"/>
                    </a:lnTo>
                    <a:lnTo>
                      <a:pt x="559" y="904"/>
                    </a:lnTo>
                    <a:lnTo>
                      <a:pt x="532" y="871"/>
                    </a:lnTo>
                    <a:lnTo>
                      <a:pt x="660" y="740"/>
                    </a:lnTo>
                    <a:lnTo>
                      <a:pt x="676" y="675"/>
                    </a:lnTo>
                    <a:lnTo>
                      <a:pt x="661" y="740"/>
                    </a:lnTo>
                    <a:lnTo>
                      <a:pt x="715" y="728"/>
                    </a:lnTo>
                    <a:lnTo>
                      <a:pt x="684" y="755"/>
                    </a:lnTo>
                    <a:lnTo>
                      <a:pt x="727" y="767"/>
                    </a:lnTo>
                    <a:lnTo>
                      <a:pt x="635" y="776"/>
                    </a:lnTo>
                    <a:lnTo>
                      <a:pt x="615" y="841"/>
                    </a:lnTo>
                    <a:lnTo>
                      <a:pt x="650" y="837"/>
                    </a:lnTo>
                    <a:lnTo>
                      <a:pt x="618" y="882"/>
                    </a:lnTo>
                    <a:lnTo>
                      <a:pt x="740" y="825"/>
                    </a:lnTo>
                    <a:lnTo>
                      <a:pt x="760" y="790"/>
                    </a:lnTo>
                    <a:lnTo>
                      <a:pt x="739" y="774"/>
                    </a:lnTo>
                    <a:lnTo>
                      <a:pt x="767" y="743"/>
                    </a:lnTo>
                    <a:lnTo>
                      <a:pt x="763" y="767"/>
                    </a:lnTo>
                    <a:lnTo>
                      <a:pt x="823" y="753"/>
                    </a:lnTo>
                    <a:lnTo>
                      <a:pt x="813" y="779"/>
                    </a:lnTo>
                    <a:lnTo>
                      <a:pt x="911" y="825"/>
                    </a:lnTo>
                    <a:lnTo>
                      <a:pt x="1059" y="847"/>
                    </a:lnTo>
                    <a:lnTo>
                      <a:pt x="1083" y="821"/>
                    </a:lnTo>
                    <a:lnTo>
                      <a:pt x="1105" y="835"/>
                    </a:lnTo>
                    <a:lnTo>
                      <a:pt x="1076" y="860"/>
                    </a:lnTo>
                    <a:lnTo>
                      <a:pt x="1120" y="887"/>
                    </a:lnTo>
                    <a:lnTo>
                      <a:pt x="1139" y="866"/>
                    </a:lnTo>
                    <a:lnTo>
                      <a:pt x="1104" y="809"/>
                    </a:lnTo>
                    <a:lnTo>
                      <a:pt x="1032" y="809"/>
                    </a:lnTo>
                    <a:lnTo>
                      <a:pt x="1032" y="132"/>
                    </a:lnTo>
                    <a:lnTo>
                      <a:pt x="621" y="77"/>
                    </a:lnTo>
                    <a:lnTo>
                      <a:pt x="607" y="43"/>
                    </a:lnTo>
                    <a:lnTo>
                      <a:pt x="495" y="22"/>
                    </a:lnTo>
                    <a:lnTo>
                      <a:pt x="481" y="50"/>
                    </a:lnTo>
                    <a:lnTo>
                      <a:pt x="449" y="42"/>
                    </a:lnTo>
                    <a:lnTo>
                      <a:pt x="480" y="17"/>
                    </a:lnTo>
                    <a:lnTo>
                      <a:pt x="433" y="0"/>
                    </a:lnTo>
                    <a:lnTo>
                      <a:pt x="388" y="43"/>
                    </a:lnTo>
                    <a:lnTo>
                      <a:pt x="314" y="50"/>
                    </a:lnTo>
                    <a:lnTo>
                      <a:pt x="307" y="89"/>
                    </a:lnTo>
                    <a:lnTo>
                      <a:pt x="301" y="65"/>
                    </a:lnTo>
                    <a:lnTo>
                      <a:pt x="233" y="88"/>
                    </a:lnTo>
                    <a:lnTo>
                      <a:pt x="244" y="119"/>
                    </a:lnTo>
                    <a:lnTo>
                      <a:pt x="213" y="109"/>
                    </a:lnTo>
                    <a:lnTo>
                      <a:pt x="168" y="176"/>
                    </a:lnTo>
                    <a:lnTo>
                      <a:pt x="72" y="197"/>
                    </a:lnTo>
                    <a:lnTo>
                      <a:pt x="75" y="229"/>
                    </a:lnTo>
                    <a:lnTo>
                      <a:pt x="48" y="235"/>
                    </a:lnTo>
                    <a:lnTo>
                      <a:pt x="165" y="331"/>
                    </a:lnTo>
                    <a:lnTo>
                      <a:pt x="328" y="377"/>
                    </a:lnTo>
                    <a:lnTo>
                      <a:pt x="228" y="364"/>
                    </a:lnTo>
                    <a:lnTo>
                      <a:pt x="233" y="391"/>
                    </a:lnTo>
                    <a:lnTo>
                      <a:pt x="273" y="392"/>
                    </a:lnTo>
                    <a:lnTo>
                      <a:pt x="239" y="411"/>
                    </a:lnTo>
                    <a:lnTo>
                      <a:pt x="165" y="407"/>
                    </a:lnTo>
                    <a:lnTo>
                      <a:pt x="165" y="368"/>
                    </a:lnTo>
                    <a:lnTo>
                      <a:pt x="129" y="372"/>
                    </a:lnTo>
                    <a:lnTo>
                      <a:pt x="0" y="4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9" name="Freeform 307"/>
              <p:cNvSpPr/>
              <p:nvPr/>
            </p:nvSpPr>
            <p:spPr bwMode="auto">
              <a:xfrm>
                <a:off x="1268" y="2829"/>
                <a:ext cx="13" cy="17"/>
              </a:xfrm>
              <a:custGeom>
                <a:avLst/>
                <a:gdLst>
                  <a:gd name="T0" fmla="*/ 0 w 45"/>
                  <a:gd name="T1" fmla="*/ 1 h 62"/>
                  <a:gd name="T2" fmla="*/ 0 w 45"/>
                  <a:gd name="T3" fmla="*/ 0 h 62"/>
                  <a:gd name="T4" fmla="*/ 1 w 45"/>
                  <a:gd name="T5" fmla="*/ 1 h 62"/>
                  <a:gd name="T6" fmla="*/ 0 w 45"/>
                  <a:gd name="T7" fmla="*/ 1 h 62"/>
                  <a:gd name="T8" fmla="*/ 0 w 45"/>
                  <a:gd name="T9" fmla="*/ 1 h 62"/>
                  <a:gd name="T10" fmla="*/ 0 60000 65536"/>
                  <a:gd name="T11" fmla="*/ 0 60000 65536"/>
                  <a:gd name="T12" fmla="*/ 0 60000 65536"/>
                  <a:gd name="T13" fmla="*/ 0 60000 65536"/>
                  <a:gd name="T14" fmla="*/ 0 60000 65536"/>
                  <a:gd name="T15" fmla="*/ 0 w 45"/>
                  <a:gd name="T16" fmla="*/ 0 h 62"/>
                  <a:gd name="T17" fmla="*/ 45 w 45"/>
                  <a:gd name="T18" fmla="*/ 62 h 62"/>
                </a:gdLst>
                <a:ahLst/>
                <a:cxnLst>
                  <a:cxn ang="T10">
                    <a:pos x="T0" y="T1"/>
                  </a:cxn>
                  <a:cxn ang="T11">
                    <a:pos x="T2" y="T3"/>
                  </a:cxn>
                  <a:cxn ang="T12">
                    <a:pos x="T4" y="T5"/>
                  </a:cxn>
                  <a:cxn ang="T13">
                    <a:pos x="T6" y="T7"/>
                  </a:cxn>
                  <a:cxn ang="T14">
                    <a:pos x="T8" y="T9"/>
                  </a:cxn>
                </a:cxnLst>
                <a:rect l="T15" t="T16" r="T17" b="T18"/>
                <a:pathLst>
                  <a:path w="45" h="62">
                    <a:moveTo>
                      <a:pt x="0" y="23"/>
                    </a:moveTo>
                    <a:lnTo>
                      <a:pt x="4" y="0"/>
                    </a:lnTo>
                    <a:lnTo>
                      <a:pt x="45" y="38"/>
                    </a:lnTo>
                    <a:lnTo>
                      <a:pt x="14" y="62"/>
                    </a:lnTo>
                    <a:lnTo>
                      <a:pt x="0" y="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0" name="Freeform 308"/>
              <p:cNvSpPr/>
              <p:nvPr/>
            </p:nvSpPr>
            <p:spPr bwMode="auto">
              <a:xfrm>
                <a:off x="1280" y="2264"/>
                <a:ext cx="28" cy="19"/>
              </a:xfrm>
              <a:custGeom>
                <a:avLst/>
                <a:gdLst>
                  <a:gd name="T0" fmla="*/ 0 w 100"/>
                  <a:gd name="T1" fmla="*/ 1 h 69"/>
                  <a:gd name="T2" fmla="*/ 1 w 100"/>
                  <a:gd name="T3" fmla="*/ 1 h 69"/>
                  <a:gd name="T4" fmla="*/ 2 w 100"/>
                  <a:gd name="T5" fmla="*/ 0 h 69"/>
                  <a:gd name="T6" fmla="*/ 1 w 100"/>
                  <a:gd name="T7" fmla="*/ 0 h 69"/>
                  <a:gd name="T8" fmla="*/ 1 w 100"/>
                  <a:gd name="T9" fmla="*/ 1 h 69"/>
                  <a:gd name="T10" fmla="*/ 0 w 100"/>
                  <a:gd name="T11" fmla="*/ 1 h 69"/>
                  <a:gd name="T12" fmla="*/ 0 60000 65536"/>
                  <a:gd name="T13" fmla="*/ 0 60000 65536"/>
                  <a:gd name="T14" fmla="*/ 0 60000 65536"/>
                  <a:gd name="T15" fmla="*/ 0 60000 65536"/>
                  <a:gd name="T16" fmla="*/ 0 60000 65536"/>
                  <a:gd name="T17" fmla="*/ 0 60000 65536"/>
                  <a:gd name="T18" fmla="*/ 0 w 100"/>
                  <a:gd name="T19" fmla="*/ 0 h 69"/>
                  <a:gd name="T20" fmla="*/ 100 w 10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100" h="69">
                    <a:moveTo>
                      <a:pt x="0" y="28"/>
                    </a:moveTo>
                    <a:lnTo>
                      <a:pt x="28" y="69"/>
                    </a:lnTo>
                    <a:lnTo>
                      <a:pt x="100" y="11"/>
                    </a:lnTo>
                    <a:lnTo>
                      <a:pt x="32" y="0"/>
                    </a:lnTo>
                    <a:lnTo>
                      <a:pt x="41" y="27"/>
                    </a:lnTo>
                    <a:lnTo>
                      <a:pt x="0" y="2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1" name="Freeform 309"/>
              <p:cNvSpPr/>
              <p:nvPr/>
            </p:nvSpPr>
            <p:spPr bwMode="auto">
              <a:xfrm>
                <a:off x="1462" y="2228"/>
                <a:ext cx="87" cy="90"/>
              </a:xfrm>
              <a:custGeom>
                <a:avLst/>
                <a:gdLst>
                  <a:gd name="T0" fmla="*/ 0 w 306"/>
                  <a:gd name="T1" fmla="*/ 1 h 315"/>
                  <a:gd name="T2" fmla="*/ 0 w 306"/>
                  <a:gd name="T3" fmla="*/ 2 h 315"/>
                  <a:gd name="T4" fmla="*/ 1 w 306"/>
                  <a:gd name="T5" fmla="*/ 2 h 315"/>
                  <a:gd name="T6" fmla="*/ 2 w 306"/>
                  <a:gd name="T7" fmla="*/ 2 h 315"/>
                  <a:gd name="T8" fmla="*/ 1 w 306"/>
                  <a:gd name="T9" fmla="*/ 1 h 315"/>
                  <a:gd name="T10" fmla="*/ 2 w 306"/>
                  <a:gd name="T11" fmla="*/ 1 h 315"/>
                  <a:gd name="T12" fmla="*/ 3 w 306"/>
                  <a:gd name="T13" fmla="*/ 2 h 315"/>
                  <a:gd name="T14" fmla="*/ 2 w 306"/>
                  <a:gd name="T15" fmla="*/ 1 h 315"/>
                  <a:gd name="T16" fmla="*/ 3 w 306"/>
                  <a:gd name="T17" fmla="*/ 2 h 315"/>
                  <a:gd name="T18" fmla="*/ 4 w 306"/>
                  <a:gd name="T19" fmla="*/ 3 h 315"/>
                  <a:gd name="T20" fmla="*/ 4 w 306"/>
                  <a:gd name="T21" fmla="*/ 4 h 315"/>
                  <a:gd name="T22" fmla="*/ 6 w 306"/>
                  <a:gd name="T23" fmla="*/ 5 h 315"/>
                  <a:gd name="T24" fmla="*/ 5 w 306"/>
                  <a:gd name="T25" fmla="*/ 6 h 315"/>
                  <a:gd name="T26" fmla="*/ 6 w 306"/>
                  <a:gd name="T27" fmla="*/ 5 h 315"/>
                  <a:gd name="T28" fmla="*/ 6 w 306"/>
                  <a:gd name="T29" fmla="*/ 7 h 315"/>
                  <a:gd name="T30" fmla="*/ 7 w 306"/>
                  <a:gd name="T31" fmla="*/ 7 h 315"/>
                  <a:gd name="T32" fmla="*/ 7 w 306"/>
                  <a:gd name="T33" fmla="*/ 6 h 315"/>
                  <a:gd name="T34" fmla="*/ 5 w 306"/>
                  <a:gd name="T35" fmla="*/ 5 h 315"/>
                  <a:gd name="T36" fmla="*/ 2 w 306"/>
                  <a:gd name="T37" fmla="*/ 0 h 315"/>
                  <a:gd name="T38" fmla="*/ 1 w 306"/>
                  <a:gd name="T39" fmla="*/ 1 h 315"/>
                  <a:gd name="T40" fmla="*/ 0 w 306"/>
                  <a:gd name="T41" fmla="*/ 1 h 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6"/>
                  <a:gd name="T64" fmla="*/ 0 h 315"/>
                  <a:gd name="T65" fmla="*/ 306 w 306"/>
                  <a:gd name="T66" fmla="*/ 315 h 3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6" h="315">
                    <a:moveTo>
                      <a:pt x="0" y="30"/>
                    </a:moveTo>
                    <a:lnTo>
                      <a:pt x="15" y="77"/>
                    </a:lnTo>
                    <a:lnTo>
                      <a:pt x="56" y="98"/>
                    </a:lnTo>
                    <a:lnTo>
                      <a:pt x="77" y="83"/>
                    </a:lnTo>
                    <a:lnTo>
                      <a:pt x="38" y="58"/>
                    </a:lnTo>
                    <a:lnTo>
                      <a:pt x="77" y="58"/>
                    </a:lnTo>
                    <a:lnTo>
                      <a:pt x="107" y="99"/>
                    </a:lnTo>
                    <a:lnTo>
                      <a:pt x="96" y="27"/>
                    </a:lnTo>
                    <a:lnTo>
                      <a:pt x="120" y="90"/>
                    </a:lnTo>
                    <a:lnTo>
                      <a:pt x="186" y="125"/>
                    </a:lnTo>
                    <a:lnTo>
                      <a:pt x="174" y="169"/>
                    </a:lnTo>
                    <a:lnTo>
                      <a:pt x="249" y="225"/>
                    </a:lnTo>
                    <a:lnTo>
                      <a:pt x="227" y="269"/>
                    </a:lnTo>
                    <a:lnTo>
                      <a:pt x="265" y="233"/>
                    </a:lnTo>
                    <a:lnTo>
                      <a:pt x="275" y="315"/>
                    </a:lnTo>
                    <a:lnTo>
                      <a:pt x="303" y="302"/>
                    </a:lnTo>
                    <a:lnTo>
                      <a:pt x="306" y="240"/>
                    </a:lnTo>
                    <a:lnTo>
                      <a:pt x="235" y="205"/>
                    </a:lnTo>
                    <a:lnTo>
                      <a:pt x="98" y="0"/>
                    </a:lnTo>
                    <a:lnTo>
                      <a:pt x="23" y="58"/>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2" name="Freeform 310"/>
              <p:cNvSpPr/>
              <p:nvPr/>
            </p:nvSpPr>
            <p:spPr bwMode="auto">
              <a:xfrm>
                <a:off x="1481" y="2257"/>
                <a:ext cx="14" cy="14"/>
              </a:xfrm>
              <a:custGeom>
                <a:avLst/>
                <a:gdLst>
                  <a:gd name="T0" fmla="*/ 0 w 50"/>
                  <a:gd name="T1" fmla="*/ 0 h 51"/>
                  <a:gd name="T2" fmla="*/ 0 w 50"/>
                  <a:gd name="T3" fmla="*/ 1 h 51"/>
                  <a:gd name="T4" fmla="*/ 0 w 50"/>
                  <a:gd name="T5" fmla="*/ 1 h 51"/>
                  <a:gd name="T6" fmla="*/ 1 w 50"/>
                  <a:gd name="T7" fmla="*/ 1 h 51"/>
                  <a:gd name="T8" fmla="*/ 1 w 50"/>
                  <a:gd name="T9" fmla="*/ 1 h 51"/>
                  <a:gd name="T10" fmla="*/ 1 w 50"/>
                  <a:gd name="T11" fmla="*/ 0 h 51"/>
                  <a:gd name="T12" fmla="*/ 0 w 50"/>
                  <a:gd name="T13" fmla="*/ 0 h 51"/>
                  <a:gd name="T14" fmla="*/ 0 60000 65536"/>
                  <a:gd name="T15" fmla="*/ 0 60000 65536"/>
                  <a:gd name="T16" fmla="*/ 0 60000 65536"/>
                  <a:gd name="T17" fmla="*/ 0 60000 65536"/>
                  <a:gd name="T18" fmla="*/ 0 60000 65536"/>
                  <a:gd name="T19" fmla="*/ 0 60000 65536"/>
                  <a:gd name="T20" fmla="*/ 0 60000 65536"/>
                  <a:gd name="T21" fmla="*/ 0 w 50"/>
                  <a:gd name="T22" fmla="*/ 0 h 51"/>
                  <a:gd name="T23" fmla="*/ 50 w 50"/>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51">
                    <a:moveTo>
                      <a:pt x="0" y="0"/>
                    </a:moveTo>
                    <a:lnTo>
                      <a:pt x="13" y="51"/>
                    </a:lnTo>
                    <a:lnTo>
                      <a:pt x="18" y="24"/>
                    </a:lnTo>
                    <a:lnTo>
                      <a:pt x="50" y="46"/>
                    </a:lnTo>
                    <a:lnTo>
                      <a:pt x="21" y="24"/>
                    </a:lnTo>
                    <a:lnTo>
                      <a:pt x="49" y="8"/>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3" name="Freeform 311"/>
              <p:cNvSpPr/>
              <p:nvPr/>
            </p:nvSpPr>
            <p:spPr bwMode="auto">
              <a:xfrm>
                <a:off x="1487" y="2269"/>
                <a:ext cx="9" cy="23"/>
              </a:xfrm>
              <a:custGeom>
                <a:avLst/>
                <a:gdLst>
                  <a:gd name="T0" fmla="*/ 0 w 29"/>
                  <a:gd name="T1" fmla="*/ 0 h 80"/>
                  <a:gd name="T2" fmla="*/ 1 w 29"/>
                  <a:gd name="T3" fmla="*/ 0 h 80"/>
                  <a:gd name="T4" fmla="*/ 1 w 29"/>
                  <a:gd name="T5" fmla="*/ 2 h 80"/>
                  <a:gd name="T6" fmla="*/ 0 w 29"/>
                  <a:gd name="T7" fmla="*/ 0 h 80"/>
                  <a:gd name="T8" fmla="*/ 0 60000 65536"/>
                  <a:gd name="T9" fmla="*/ 0 60000 65536"/>
                  <a:gd name="T10" fmla="*/ 0 60000 65536"/>
                  <a:gd name="T11" fmla="*/ 0 60000 65536"/>
                  <a:gd name="T12" fmla="*/ 0 w 29"/>
                  <a:gd name="T13" fmla="*/ 0 h 80"/>
                  <a:gd name="T14" fmla="*/ 29 w 29"/>
                  <a:gd name="T15" fmla="*/ 80 h 80"/>
                </a:gdLst>
                <a:ahLst/>
                <a:cxnLst>
                  <a:cxn ang="T8">
                    <a:pos x="T0" y="T1"/>
                  </a:cxn>
                  <a:cxn ang="T9">
                    <a:pos x="T2" y="T3"/>
                  </a:cxn>
                  <a:cxn ang="T10">
                    <a:pos x="T4" y="T5"/>
                  </a:cxn>
                  <a:cxn ang="T11">
                    <a:pos x="T6" y="T7"/>
                  </a:cxn>
                </a:cxnLst>
                <a:rect l="T12" t="T13" r="T14" b="T15"/>
                <a:pathLst>
                  <a:path w="29" h="80">
                    <a:moveTo>
                      <a:pt x="0" y="0"/>
                    </a:moveTo>
                    <a:lnTo>
                      <a:pt x="28" y="15"/>
                    </a:lnTo>
                    <a:lnTo>
                      <a:pt x="29" y="8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4" name="Freeform 312"/>
              <p:cNvSpPr/>
              <p:nvPr/>
            </p:nvSpPr>
            <p:spPr bwMode="auto">
              <a:xfrm>
                <a:off x="1497" y="2258"/>
                <a:ext cx="11" cy="13"/>
              </a:xfrm>
              <a:custGeom>
                <a:avLst/>
                <a:gdLst>
                  <a:gd name="T0" fmla="*/ 0 w 39"/>
                  <a:gd name="T1" fmla="*/ 0 h 47"/>
                  <a:gd name="T2" fmla="*/ 0 w 39"/>
                  <a:gd name="T3" fmla="*/ 1 h 47"/>
                  <a:gd name="T4" fmla="*/ 1 w 39"/>
                  <a:gd name="T5" fmla="*/ 1 h 47"/>
                  <a:gd name="T6" fmla="*/ 1 w 39"/>
                  <a:gd name="T7" fmla="*/ 0 h 47"/>
                  <a:gd name="T8" fmla="*/ 1 w 39"/>
                  <a:gd name="T9" fmla="*/ 1 h 47"/>
                  <a:gd name="T10" fmla="*/ 1 w 39"/>
                  <a:gd name="T11" fmla="*/ 0 h 47"/>
                  <a:gd name="T12" fmla="*/ 0 w 39"/>
                  <a:gd name="T13" fmla="*/ 0 h 47"/>
                  <a:gd name="T14" fmla="*/ 0 60000 65536"/>
                  <a:gd name="T15" fmla="*/ 0 60000 65536"/>
                  <a:gd name="T16" fmla="*/ 0 60000 65536"/>
                  <a:gd name="T17" fmla="*/ 0 60000 65536"/>
                  <a:gd name="T18" fmla="*/ 0 60000 65536"/>
                  <a:gd name="T19" fmla="*/ 0 60000 65536"/>
                  <a:gd name="T20" fmla="*/ 0 60000 65536"/>
                  <a:gd name="T21" fmla="*/ 0 w 39"/>
                  <a:gd name="T22" fmla="*/ 0 h 47"/>
                  <a:gd name="T23" fmla="*/ 39 w 39"/>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7">
                    <a:moveTo>
                      <a:pt x="0" y="0"/>
                    </a:moveTo>
                    <a:lnTo>
                      <a:pt x="7" y="47"/>
                    </a:lnTo>
                    <a:lnTo>
                      <a:pt x="32" y="47"/>
                    </a:lnTo>
                    <a:lnTo>
                      <a:pt x="22" y="4"/>
                    </a:lnTo>
                    <a:lnTo>
                      <a:pt x="39" y="35"/>
                    </a:lnTo>
                    <a:lnTo>
                      <a:pt x="24" y="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5" name="Freeform 313"/>
              <p:cNvSpPr/>
              <p:nvPr/>
            </p:nvSpPr>
            <p:spPr bwMode="auto">
              <a:xfrm>
                <a:off x="1506" y="2277"/>
                <a:ext cx="10" cy="11"/>
              </a:xfrm>
              <a:custGeom>
                <a:avLst/>
                <a:gdLst>
                  <a:gd name="T0" fmla="*/ 0 w 34"/>
                  <a:gd name="T1" fmla="*/ 0 h 35"/>
                  <a:gd name="T2" fmla="*/ 1 w 34"/>
                  <a:gd name="T3" fmla="*/ 1 h 35"/>
                  <a:gd name="T4" fmla="*/ 1 w 34"/>
                  <a:gd name="T5" fmla="*/ 0 h 35"/>
                  <a:gd name="T6" fmla="*/ 0 w 34"/>
                  <a:gd name="T7" fmla="*/ 0 h 35"/>
                  <a:gd name="T8" fmla="*/ 0 60000 65536"/>
                  <a:gd name="T9" fmla="*/ 0 60000 65536"/>
                  <a:gd name="T10" fmla="*/ 0 60000 65536"/>
                  <a:gd name="T11" fmla="*/ 0 60000 65536"/>
                  <a:gd name="T12" fmla="*/ 0 w 34"/>
                  <a:gd name="T13" fmla="*/ 0 h 35"/>
                  <a:gd name="T14" fmla="*/ 34 w 34"/>
                  <a:gd name="T15" fmla="*/ 35 h 35"/>
                </a:gdLst>
                <a:ahLst/>
                <a:cxnLst>
                  <a:cxn ang="T8">
                    <a:pos x="T0" y="T1"/>
                  </a:cxn>
                  <a:cxn ang="T9">
                    <a:pos x="T2" y="T3"/>
                  </a:cxn>
                  <a:cxn ang="T10">
                    <a:pos x="T4" y="T5"/>
                  </a:cxn>
                  <a:cxn ang="T11">
                    <a:pos x="T6" y="T7"/>
                  </a:cxn>
                </a:cxnLst>
                <a:rect l="T12" t="T13" r="T14" b="T15"/>
                <a:pathLst>
                  <a:path w="34" h="35">
                    <a:moveTo>
                      <a:pt x="0" y="0"/>
                    </a:moveTo>
                    <a:lnTo>
                      <a:pt x="31" y="35"/>
                    </a:lnTo>
                    <a:lnTo>
                      <a:pt x="34" y="5"/>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6" name="Freeform 314"/>
              <p:cNvSpPr/>
              <p:nvPr/>
            </p:nvSpPr>
            <p:spPr bwMode="auto">
              <a:xfrm>
                <a:off x="1509" y="2291"/>
                <a:ext cx="15" cy="23"/>
              </a:xfrm>
              <a:custGeom>
                <a:avLst/>
                <a:gdLst>
                  <a:gd name="T0" fmla="*/ 0 w 53"/>
                  <a:gd name="T1" fmla="*/ 0 h 81"/>
                  <a:gd name="T2" fmla="*/ 1 w 53"/>
                  <a:gd name="T3" fmla="*/ 1 h 81"/>
                  <a:gd name="T4" fmla="*/ 1 w 53"/>
                  <a:gd name="T5" fmla="*/ 2 h 81"/>
                  <a:gd name="T6" fmla="*/ 0 w 53"/>
                  <a:gd name="T7" fmla="*/ 0 h 81"/>
                  <a:gd name="T8" fmla="*/ 0 60000 65536"/>
                  <a:gd name="T9" fmla="*/ 0 60000 65536"/>
                  <a:gd name="T10" fmla="*/ 0 60000 65536"/>
                  <a:gd name="T11" fmla="*/ 0 60000 65536"/>
                  <a:gd name="T12" fmla="*/ 0 w 53"/>
                  <a:gd name="T13" fmla="*/ 0 h 81"/>
                  <a:gd name="T14" fmla="*/ 53 w 53"/>
                  <a:gd name="T15" fmla="*/ 81 h 81"/>
                </a:gdLst>
                <a:ahLst/>
                <a:cxnLst>
                  <a:cxn ang="T8">
                    <a:pos x="T0" y="T1"/>
                  </a:cxn>
                  <a:cxn ang="T9">
                    <a:pos x="T2" y="T3"/>
                  </a:cxn>
                  <a:cxn ang="T10">
                    <a:pos x="T4" y="T5"/>
                  </a:cxn>
                  <a:cxn ang="T11">
                    <a:pos x="T6" y="T7"/>
                  </a:cxn>
                </a:cxnLst>
                <a:rect l="T12" t="T13" r="T14" b="T15"/>
                <a:pathLst>
                  <a:path w="53" h="81">
                    <a:moveTo>
                      <a:pt x="0" y="0"/>
                    </a:moveTo>
                    <a:lnTo>
                      <a:pt x="42" y="30"/>
                    </a:lnTo>
                    <a:lnTo>
                      <a:pt x="53" y="81"/>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7" name="Freeform 315"/>
              <p:cNvSpPr/>
              <p:nvPr/>
            </p:nvSpPr>
            <p:spPr bwMode="auto">
              <a:xfrm>
                <a:off x="1533" y="2297"/>
                <a:ext cx="7" cy="15"/>
              </a:xfrm>
              <a:custGeom>
                <a:avLst/>
                <a:gdLst>
                  <a:gd name="T0" fmla="*/ 0 w 26"/>
                  <a:gd name="T1" fmla="*/ 1 h 49"/>
                  <a:gd name="T2" fmla="*/ 0 w 26"/>
                  <a:gd name="T3" fmla="*/ 0 h 49"/>
                  <a:gd name="T4" fmla="*/ 1 w 26"/>
                  <a:gd name="T5" fmla="*/ 2 h 49"/>
                  <a:gd name="T6" fmla="*/ 0 w 26"/>
                  <a:gd name="T7" fmla="*/ 1 h 49"/>
                  <a:gd name="T8" fmla="*/ 0 60000 65536"/>
                  <a:gd name="T9" fmla="*/ 0 60000 65536"/>
                  <a:gd name="T10" fmla="*/ 0 60000 65536"/>
                  <a:gd name="T11" fmla="*/ 0 60000 65536"/>
                  <a:gd name="T12" fmla="*/ 0 w 26"/>
                  <a:gd name="T13" fmla="*/ 0 h 49"/>
                  <a:gd name="T14" fmla="*/ 26 w 26"/>
                  <a:gd name="T15" fmla="*/ 49 h 49"/>
                </a:gdLst>
                <a:ahLst/>
                <a:cxnLst>
                  <a:cxn ang="T8">
                    <a:pos x="T0" y="T1"/>
                  </a:cxn>
                  <a:cxn ang="T9">
                    <a:pos x="T2" y="T3"/>
                  </a:cxn>
                  <a:cxn ang="T10">
                    <a:pos x="T4" y="T5"/>
                  </a:cxn>
                  <a:cxn ang="T11">
                    <a:pos x="T6" y="T7"/>
                  </a:cxn>
                </a:cxnLst>
                <a:rect l="T12" t="T13" r="T14" b="T15"/>
                <a:pathLst>
                  <a:path w="26" h="49">
                    <a:moveTo>
                      <a:pt x="0" y="29"/>
                    </a:moveTo>
                    <a:lnTo>
                      <a:pt x="10" y="0"/>
                    </a:lnTo>
                    <a:lnTo>
                      <a:pt x="26" y="49"/>
                    </a:lnTo>
                    <a:lnTo>
                      <a:pt x="0" y="2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8" name="Freeform 316"/>
              <p:cNvSpPr/>
              <p:nvPr/>
            </p:nvSpPr>
            <p:spPr bwMode="auto">
              <a:xfrm>
                <a:off x="1608" y="2408"/>
                <a:ext cx="628" cy="352"/>
              </a:xfrm>
              <a:custGeom>
                <a:avLst/>
                <a:gdLst>
                  <a:gd name="T0" fmla="*/ 1 w 2200"/>
                  <a:gd name="T1" fmla="*/ 4 h 1238"/>
                  <a:gd name="T2" fmla="*/ 1 w 2200"/>
                  <a:gd name="T3" fmla="*/ 4 h 1238"/>
                  <a:gd name="T4" fmla="*/ 2 w 2200"/>
                  <a:gd name="T5" fmla="*/ 14 h 1238"/>
                  <a:gd name="T6" fmla="*/ 2 w 2200"/>
                  <a:gd name="T7" fmla="*/ 15 h 1238"/>
                  <a:gd name="T8" fmla="*/ 5 w 2200"/>
                  <a:gd name="T9" fmla="*/ 19 h 1238"/>
                  <a:gd name="T10" fmla="*/ 9 w 2200"/>
                  <a:gd name="T11" fmla="*/ 20 h 1238"/>
                  <a:gd name="T12" fmla="*/ 16 w 2200"/>
                  <a:gd name="T13" fmla="*/ 21 h 1238"/>
                  <a:gd name="T14" fmla="*/ 21 w 2200"/>
                  <a:gd name="T15" fmla="*/ 23 h 1238"/>
                  <a:gd name="T16" fmla="*/ 25 w 2200"/>
                  <a:gd name="T17" fmla="*/ 28 h 1238"/>
                  <a:gd name="T18" fmla="*/ 26 w 2200"/>
                  <a:gd name="T19" fmla="*/ 24 h 1238"/>
                  <a:gd name="T20" fmla="*/ 29 w 2200"/>
                  <a:gd name="T21" fmla="*/ 23 h 1238"/>
                  <a:gd name="T22" fmla="*/ 31 w 2200"/>
                  <a:gd name="T23" fmla="*/ 23 h 1238"/>
                  <a:gd name="T24" fmla="*/ 32 w 2200"/>
                  <a:gd name="T25" fmla="*/ 23 h 1238"/>
                  <a:gd name="T26" fmla="*/ 33 w 2200"/>
                  <a:gd name="T27" fmla="*/ 23 h 1238"/>
                  <a:gd name="T28" fmla="*/ 37 w 2200"/>
                  <a:gd name="T29" fmla="*/ 24 h 1238"/>
                  <a:gd name="T30" fmla="*/ 39 w 2200"/>
                  <a:gd name="T31" fmla="*/ 28 h 1238"/>
                  <a:gd name="T32" fmla="*/ 39 w 2200"/>
                  <a:gd name="T33" fmla="*/ 27 h 1238"/>
                  <a:gd name="T34" fmla="*/ 39 w 2200"/>
                  <a:gd name="T35" fmla="*/ 20 h 1238"/>
                  <a:gd name="T36" fmla="*/ 43 w 2200"/>
                  <a:gd name="T37" fmla="*/ 16 h 1238"/>
                  <a:gd name="T38" fmla="*/ 43 w 2200"/>
                  <a:gd name="T39" fmla="*/ 15 h 1238"/>
                  <a:gd name="T40" fmla="*/ 42 w 2200"/>
                  <a:gd name="T41" fmla="*/ 13 h 1238"/>
                  <a:gd name="T42" fmla="*/ 43 w 2200"/>
                  <a:gd name="T43" fmla="*/ 13 h 1238"/>
                  <a:gd name="T44" fmla="*/ 43 w 2200"/>
                  <a:gd name="T45" fmla="*/ 15 h 1238"/>
                  <a:gd name="T46" fmla="*/ 44 w 2200"/>
                  <a:gd name="T47" fmla="*/ 12 h 1238"/>
                  <a:gd name="T48" fmla="*/ 45 w 2200"/>
                  <a:gd name="T49" fmla="*/ 11 h 1238"/>
                  <a:gd name="T50" fmla="*/ 48 w 2200"/>
                  <a:gd name="T51" fmla="*/ 9 h 1238"/>
                  <a:gd name="T52" fmla="*/ 51 w 2200"/>
                  <a:gd name="T53" fmla="*/ 6 h 1238"/>
                  <a:gd name="T54" fmla="*/ 51 w 2200"/>
                  <a:gd name="T55" fmla="*/ 5 h 1238"/>
                  <a:gd name="T56" fmla="*/ 49 w 2200"/>
                  <a:gd name="T57" fmla="*/ 3 h 1238"/>
                  <a:gd name="T58" fmla="*/ 43 w 2200"/>
                  <a:gd name="T59" fmla="*/ 6 h 1238"/>
                  <a:gd name="T60" fmla="*/ 41 w 2200"/>
                  <a:gd name="T61" fmla="*/ 8 h 1238"/>
                  <a:gd name="T62" fmla="*/ 38 w 2200"/>
                  <a:gd name="T63" fmla="*/ 10 h 1238"/>
                  <a:gd name="T64" fmla="*/ 37 w 2200"/>
                  <a:gd name="T65" fmla="*/ 9 h 1238"/>
                  <a:gd name="T66" fmla="*/ 37 w 2200"/>
                  <a:gd name="T67" fmla="*/ 9 h 1238"/>
                  <a:gd name="T68" fmla="*/ 37 w 2200"/>
                  <a:gd name="T69" fmla="*/ 7 h 1238"/>
                  <a:gd name="T70" fmla="*/ 37 w 2200"/>
                  <a:gd name="T71" fmla="*/ 5 h 1238"/>
                  <a:gd name="T72" fmla="*/ 34 w 2200"/>
                  <a:gd name="T73" fmla="*/ 6 h 1238"/>
                  <a:gd name="T74" fmla="*/ 33 w 2200"/>
                  <a:gd name="T75" fmla="*/ 10 h 1238"/>
                  <a:gd name="T76" fmla="*/ 33 w 2200"/>
                  <a:gd name="T77" fmla="*/ 5 h 1238"/>
                  <a:gd name="T78" fmla="*/ 34 w 2200"/>
                  <a:gd name="T79" fmla="*/ 5 h 1238"/>
                  <a:gd name="T80" fmla="*/ 36 w 2200"/>
                  <a:gd name="T81" fmla="*/ 4 h 1238"/>
                  <a:gd name="T82" fmla="*/ 32 w 2200"/>
                  <a:gd name="T83" fmla="*/ 3 h 1238"/>
                  <a:gd name="T84" fmla="*/ 31 w 2200"/>
                  <a:gd name="T85" fmla="*/ 4 h 1238"/>
                  <a:gd name="T86" fmla="*/ 31 w 2200"/>
                  <a:gd name="T87" fmla="*/ 2 h 1238"/>
                  <a:gd name="T88" fmla="*/ 26 w 2200"/>
                  <a:gd name="T89" fmla="*/ 0 h 1238"/>
                  <a:gd name="T90" fmla="*/ 2 w 2200"/>
                  <a:gd name="T91" fmla="*/ 1 h 1238"/>
                  <a:gd name="T92" fmla="*/ 2 w 2200"/>
                  <a:gd name="T93" fmla="*/ 3 h 1238"/>
                  <a:gd name="T94" fmla="*/ 0 w 2200"/>
                  <a:gd name="T95" fmla="*/ 2 h 1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00"/>
                  <a:gd name="T145" fmla="*/ 0 h 1238"/>
                  <a:gd name="T146" fmla="*/ 2200 w 2200"/>
                  <a:gd name="T147" fmla="*/ 1238 h 12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00" h="1238">
                    <a:moveTo>
                      <a:pt x="0" y="69"/>
                    </a:moveTo>
                    <a:lnTo>
                      <a:pt x="26" y="169"/>
                    </a:lnTo>
                    <a:lnTo>
                      <a:pt x="56" y="180"/>
                    </a:lnTo>
                    <a:lnTo>
                      <a:pt x="32" y="187"/>
                    </a:lnTo>
                    <a:lnTo>
                      <a:pt x="12" y="491"/>
                    </a:lnTo>
                    <a:lnTo>
                      <a:pt x="70" y="612"/>
                    </a:lnTo>
                    <a:lnTo>
                      <a:pt x="104" y="612"/>
                    </a:lnTo>
                    <a:lnTo>
                      <a:pt x="89" y="656"/>
                    </a:lnTo>
                    <a:lnTo>
                      <a:pt x="160" y="786"/>
                    </a:lnTo>
                    <a:lnTo>
                      <a:pt x="231" y="816"/>
                    </a:lnTo>
                    <a:lnTo>
                      <a:pt x="291" y="890"/>
                    </a:lnTo>
                    <a:lnTo>
                      <a:pt x="378" y="881"/>
                    </a:lnTo>
                    <a:lnTo>
                      <a:pt x="524" y="951"/>
                    </a:lnTo>
                    <a:lnTo>
                      <a:pt x="698" y="924"/>
                    </a:lnTo>
                    <a:lnTo>
                      <a:pt x="800" y="1055"/>
                    </a:lnTo>
                    <a:lnTo>
                      <a:pt x="879" y="1020"/>
                    </a:lnTo>
                    <a:lnTo>
                      <a:pt x="978" y="1181"/>
                    </a:lnTo>
                    <a:lnTo>
                      <a:pt x="1053" y="1208"/>
                    </a:lnTo>
                    <a:lnTo>
                      <a:pt x="1046" y="1119"/>
                    </a:lnTo>
                    <a:lnTo>
                      <a:pt x="1126" y="1065"/>
                    </a:lnTo>
                    <a:lnTo>
                      <a:pt x="1133" y="1022"/>
                    </a:lnTo>
                    <a:lnTo>
                      <a:pt x="1244" y="1020"/>
                    </a:lnTo>
                    <a:lnTo>
                      <a:pt x="1346" y="1055"/>
                    </a:lnTo>
                    <a:lnTo>
                      <a:pt x="1347" y="1001"/>
                    </a:lnTo>
                    <a:lnTo>
                      <a:pt x="1307" y="995"/>
                    </a:lnTo>
                    <a:lnTo>
                      <a:pt x="1389" y="993"/>
                    </a:lnTo>
                    <a:lnTo>
                      <a:pt x="1394" y="969"/>
                    </a:lnTo>
                    <a:lnTo>
                      <a:pt x="1401" y="997"/>
                    </a:lnTo>
                    <a:lnTo>
                      <a:pt x="1557" y="1008"/>
                    </a:lnTo>
                    <a:lnTo>
                      <a:pt x="1597" y="1053"/>
                    </a:lnTo>
                    <a:lnTo>
                      <a:pt x="1603" y="1134"/>
                    </a:lnTo>
                    <a:lnTo>
                      <a:pt x="1654" y="1238"/>
                    </a:lnTo>
                    <a:lnTo>
                      <a:pt x="1684" y="1235"/>
                    </a:lnTo>
                    <a:lnTo>
                      <a:pt x="1699" y="1156"/>
                    </a:lnTo>
                    <a:lnTo>
                      <a:pt x="1644" y="969"/>
                    </a:lnTo>
                    <a:lnTo>
                      <a:pt x="1676" y="889"/>
                    </a:lnTo>
                    <a:lnTo>
                      <a:pt x="1870" y="736"/>
                    </a:lnTo>
                    <a:lnTo>
                      <a:pt x="1833" y="720"/>
                    </a:lnTo>
                    <a:lnTo>
                      <a:pt x="1867" y="713"/>
                    </a:lnTo>
                    <a:lnTo>
                      <a:pt x="1840" y="662"/>
                    </a:lnTo>
                    <a:lnTo>
                      <a:pt x="1846" y="617"/>
                    </a:lnTo>
                    <a:lnTo>
                      <a:pt x="1805" y="585"/>
                    </a:lnTo>
                    <a:lnTo>
                      <a:pt x="1846" y="608"/>
                    </a:lnTo>
                    <a:lnTo>
                      <a:pt x="1835" y="554"/>
                    </a:lnTo>
                    <a:lnTo>
                      <a:pt x="1862" y="536"/>
                    </a:lnTo>
                    <a:lnTo>
                      <a:pt x="1867" y="656"/>
                    </a:lnTo>
                    <a:lnTo>
                      <a:pt x="1895" y="586"/>
                    </a:lnTo>
                    <a:lnTo>
                      <a:pt x="1878" y="529"/>
                    </a:lnTo>
                    <a:lnTo>
                      <a:pt x="1896" y="562"/>
                    </a:lnTo>
                    <a:lnTo>
                      <a:pt x="1937" y="464"/>
                    </a:lnTo>
                    <a:lnTo>
                      <a:pt x="2092" y="420"/>
                    </a:lnTo>
                    <a:lnTo>
                      <a:pt x="2051" y="394"/>
                    </a:lnTo>
                    <a:lnTo>
                      <a:pt x="2081" y="320"/>
                    </a:lnTo>
                    <a:lnTo>
                      <a:pt x="2195" y="264"/>
                    </a:lnTo>
                    <a:lnTo>
                      <a:pt x="2200" y="233"/>
                    </a:lnTo>
                    <a:lnTo>
                      <a:pt x="2171" y="209"/>
                    </a:lnTo>
                    <a:lnTo>
                      <a:pt x="2171" y="136"/>
                    </a:lnTo>
                    <a:lnTo>
                      <a:pt x="2109" y="114"/>
                    </a:lnTo>
                    <a:lnTo>
                      <a:pt x="2061" y="230"/>
                    </a:lnTo>
                    <a:lnTo>
                      <a:pt x="1867" y="274"/>
                    </a:lnTo>
                    <a:lnTo>
                      <a:pt x="1851" y="324"/>
                    </a:lnTo>
                    <a:lnTo>
                      <a:pt x="1740" y="345"/>
                    </a:lnTo>
                    <a:lnTo>
                      <a:pt x="1747" y="363"/>
                    </a:lnTo>
                    <a:lnTo>
                      <a:pt x="1637" y="431"/>
                    </a:lnTo>
                    <a:lnTo>
                      <a:pt x="1586" y="429"/>
                    </a:lnTo>
                    <a:lnTo>
                      <a:pt x="1584" y="410"/>
                    </a:lnTo>
                    <a:lnTo>
                      <a:pt x="1592" y="387"/>
                    </a:lnTo>
                    <a:lnTo>
                      <a:pt x="1604" y="372"/>
                    </a:lnTo>
                    <a:lnTo>
                      <a:pt x="1611" y="351"/>
                    </a:lnTo>
                    <a:lnTo>
                      <a:pt x="1592" y="297"/>
                    </a:lnTo>
                    <a:lnTo>
                      <a:pt x="1554" y="318"/>
                    </a:lnTo>
                    <a:lnTo>
                      <a:pt x="1569" y="230"/>
                    </a:lnTo>
                    <a:lnTo>
                      <a:pt x="1509" y="209"/>
                    </a:lnTo>
                    <a:lnTo>
                      <a:pt x="1465" y="264"/>
                    </a:lnTo>
                    <a:lnTo>
                      <a:pt x="1448" y="413"/>
                    </a:lnTo>
                    <a:lnTo>
                      <a:pt x="1413" y="417"/>
                    </a:lnTo>
                    <a:lnTo>
                      <a:pt x="1402" y="347"/>
                    </a:lnTo>
                    <a:lnTo>
                      <a:pt x="1434" y="234"/>
                    </a:lnTo>
                    <a:lnTo>
                      <a:pt x="1403" y="252"/>
                    </a:lnTo>
                    <a:lnTo>
                      <a:pt x="1451" y="196"/>
                    </a:lnTo>
                    <a:lnTo>
                      <a:pt x="1552" y="194"/>
                    </a:lnTo>
                    <a:lnTo>
                      <a:pt x="1536" y="164"/>
                    </a:lnTo>
                    <a:lnTo>
                      <a:pt x="1529" y="164"/>
                    </a:lnTo>
                    <a:lnTo>
                      <a:pt x="1381" y="146"/>
                    </a:lnTo>
                    <a:lnTo>
                      <a:pt x="1403" y="110"/>
                    </a:lnTo>
                    <a:lnTo>
                      <a:pt x="1315" y="159"/>
                    </a:lnTo>
                    <a:lnTo>
                      <a:pt x="1243" y="159"/>
                    </a:lnTo>
                    <a:lnTo>
                      <a:pt x="1330" y="82"/>
                    </a:lnTo>
                    <a:lnTo>
                      <a:pt x="1147" y="40"/>
                    </a:lnTo>
                    <a:lnTo>
                      <a:pt x="1127" y="0"/>
                    </a:lnTo>
                    <a:lnTo>
                      <a:pt x="1126" y="26"/>
                    </a:lnTo>
                    <a:lnTo>
                      <a:pt x="72" y="26"/>
                    </a:lnTo>
                    <a:lnTo>
                      <a:pt x="90" y="73"/>
                    </a:lnTo>
                    <a:lnTo>
                      <a:pt x="70" y="114"/>
                    </a:lnTo>
                    <a:lnTo>
                      <a:pt x="74" y="72"/>
                    </a:lnTo>
                    <a:lnTo>
                      <a:pt x="0" y="6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9" name="Freeform 317"/>
              <p:cNvSpPr/>
              <p:nvPr/>
            </p:nvSpPr>
            <p:spPr bwMode="auto">
              <a:xfrm>
                <a:off x="2329" y="3472"/>
                <a:ext cx="56" cy="68"/>
              </a:xfrm>
              <a:custGeom>
                <a:avLst/>
                <a:gdLst>
                  <a:gd name="T0" fmla="*/ 0 w 199"/>
                  <a:gd name="T1" fmla="*/ 5 h 238"/>
                  <a:gd name="T2" fmla="*/ 1 w 199"/>
                  <a:gd name="T3" fmla="*/ 0 h 238"/>
                  <a:gd name="T4" fmla="*/ 1 w 199"/>
                  <a:gd name="T5" fmla="*/ 0 h 238"/>
                  <a:gd name="T6" fmla="*/ 4 w 199"/>
                  <a:gd name="T7" fmla="*/ 2 h 238"/>
                  <a:gd name="T8" fmla="*/ 5 w 199"/>
                  <a:gd name="T9" fmla="*/ 3 h 238"/>
                  <a:gd name="T10" fmla="*/ 4 w 199"/>
                  <a:gd name="T11" fmla="*/ 4 h 238"/>
                  <a:gd name="T12" fmla="*/ 3 w 199"/>
                  <a:gd name="T13" fmla="*/ 5 h 238"/>
                  <a:gd name="T14" fmla="*/ 0 w 199"/>
                  <a:gd name="T15" fmla="*/ 5 h 238"/>
                  <a:gd name="T16" fmla="*/ 0 60000 65536"/>
                  <a:gd name="T17" fmla="*/ 0 60000 65536"/>
                  <a:gd name="T18" fmla="*/ 0 60000 65536"/>
                  <a:gd name="T19" fmla="*/ 0 60000 65536"/>
                  <a:gd name="T20" fmla="*/ 0 60000 65536"/>
                  <a:gd name="T21" fmla="*/ 0 60000 65536"/>
                  <a:gd name="T22" fmla="*/ 0 60000 65536"/>
                  <a:gd name="T23" fmla="*/ 0 60000 65536"/>
                  <a:gd name="T24" fmla="*/ 0 w 199"/>
                  <a:gd name="T25" fmla="*/ 0 h 238"/>
                  <a:gd name="T26" fmla="*/ 199 w 199"/>
                  <a:gd name="T27" fmla="*/ 238 h 2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 h="238">
                    <a:moveTo>
                      <a:pt x="0" y="192"/>
                    </a:moveTo>
                    <a:lnTo>
                      <a:pt x="31" y="8"/>
                    </a:lnTo>
                    <a:lnTo>
                      <a:pt x="62" y="0"/>
                    </a:lnTo>
                    <a:lnTo>
                      <a:pt x="174" y="94"/>
                    </a:lnTo>
                    <a:lnTo>
                      <a:pt x="199" y="131"/>
                    </a:lnTo>
                    <a:lnTo>
                      <a:pt x="189" y="178"/>
                    </a:lnTo>
                    <a:lnTo>
                      <a:pt x="136" y="238"/>
                    </a:lnTo>
                    <a:lnTo>
                      <a:pt x="0" y="19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0" name="Freeform 318"/>
              <p:cNvSpPr/>
              <p:nvPr/>
            </p:nvSpPr>
            <p:spPr bwMode="auto">
              <a:xfrm>
                <a:off x="2168" y="2929"/>
                <a:ext cx="146" cy="144"/>
              </a:xfrm>
              <a:custGeom>
                <a:avLst/>
                <a:gdLst>
                  <a:gd name="T0" fmla="*/ 0 w 510"/>
                  <a:gd name="T1" fmla="*/ 3 h 507"/>
                  <a:gd name="T2" fmla="*/ 1 w 510"/>
                  <a:gd name="T3" fmla="*/ 5 h 507"/>
                  <a:gd name="T4" fmla="*/ 3 w 510"/>
                  <a:gd name="T5" fmla="*/ 5 h 507"/>
                  <a:gd name="T6" fmla="*/ 3 w 510"/>
                  <a:gd name="T7" fmla="*/ 6 h 507"/>
                  <a:gd name="T8" fmla="*/ 5 w 510"/>
                  <a:gd name="T9" fmla="*/ 6 h 507"/>
                  <a:gd name="T10" fmla="*/ 5 w 510"/>
                  <a:gd name="T11" fmla="*/ 10 h 507"/>
                  <a:gd name="T12" fmla="*/ 6 w 510"/>
                  <a:gd name="T13" fmla="*/ 11 h 507"/>
                  <a:gd name="T14" fmla="*/ 7 w 510"/>
                  <a:gd name="T15" fmla="*/ 12 h 507"/>
                  <a:gd name="T16" fmla="*/ 9 w 510"/>
                  <a:gd name="T17" fmla="*/ 10 h 507"/>
                  <a:gd name="T18" fmla="*/ 8 w 510"/>
                  <a:gd name="T19" fmla="*/ 10 h 507"/>
                  <a:gd name="T20" fmla="*/ 8 w 510"/>
                  <a:gd name="T21" fmla="*/ 8 h 507"/>
                  <a:gd name="T22" fmla="*/ 9 w 510"/>
                  <a:gd name="T23" fmla="*/ 9 h 507"/>
                  <a:gd name="T24" fmla="*/ 11 w 510"/>
                  <a:gd name="T25" fmla="*/ 7 h 507"/>
                  <a:gd name="T26" fmla="*/ 11 w 510"/>
                  <a:gd name="T27" fmla="*/ 6 h 507"/>
                  <a:gd name="T28" fmla="*/ 11 w 510"/>
                  <a:gd name="T29" fmla="*/ 5 h 507"/>
                  <a:gd name="T30" fmla="*/ 11 w 510"/>
                  <a:gd name="T31" fmla="*/ 5 h 507"/>
                  <a:gd name="T32" fmla="*/ 12 w 510"/>
                  <a:gd name="T33" fmla="*/ 4 h 507"/>
                  <a:gd name="T34" fmla="*/ 11 w 510"/>
                  <a:gd name="T35" fmla="*/ 4 h 507"/>
                  <a:gd name="T36" fmla="*/ 11 w 510"/>
                  <a:gd name="T37" fmla="*/ 3 h 507"/>
                  <a:gd name="T38" fmla="*/ 9 w 510"/>
                  <a:gd name="T39" fmla="*/ 2 h 507"/>
                  <a:gd name="T40" fmla="*/ 10 w 510"/>
                  <a:gd name="T41" fmla="*/ 2 h 507"/>
                  <a:gd name="T42" fmla="*/ 5 w 510"/>
                  <a:gd name="T43" fmla="*/ 2 h 507"/>
                  <a:gd name="T44" fmla="*/ 3 w 510"/>
                  <a:gd name="T45" fmla="*/ 0 h 507"/>
                  <a:gd name="T46" fmla="*/ 3 w 510"/>
                  <a:gd name="T47" fmla="*/ 1 h 507"/>
                  <a:gd name="T48" fmla="*/ 1 w 510"/>
                  <a:gd name="T49" fmla="*/ 1 h 507"/>
                  <a:gd name="T50" fmla="*/ 2 w 510"/>
                  <a:gd name="T51" fmla="*/ 3 h 507"/>
                  <a:gd name="T52" fmla="*/ 1 w 510"/>
                  <a:gd name="T53" fmla="*/ 3 h 507"/>
                  <a:gd name="T54" fmla="*/ 1 w 510"/>
                  <a:gd name="T55" fmla="*/ 2 h 507"/>
                  <a:gd name="T56" fmla="*/ 2 w 510"/>
                  <a:gd name="T57" fmla="*/ 1 h 507"/>
                  <a:gd name="T58" fmla="*/ 0 w 510"/>
                  <a:gd name="T59" fmla="*/ 3 h 5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0"/>
                  <a:gd name="T91" fmla="*/ 0 h 507"/>
                  <a:gd name="T92" fmla="*/ 510 w 510"/>
                  <a:gd name="T93" fmla="*/ 507 h 50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0" h="507">
                    <a:moveTo>
                      <a:pt x="0" y="138"/>
                    </a:moveTo>
                    <a:lnTo>
                      <a:pt x="48" y="226"/>
                    </a:lnTo>
                    <a:lnTo>
                      <a:pt x="122" y="237"/>
                    </a:lnTo>
                    <a:lnTo>
                      <a:pt x="146" y="275"/>
                    </a:lnTo>
                    <a:lnTo>
                      <a:pt x="220" y="269"/>
                    </a:lnTo>
                    <a:lnTo>
                      <a:pt x="208" y="422"/>
                    </a:lnTo>
                    <a:lnTo>
                      <a:pt x="243" y="486"/>
                    </a:lnTo>
                    <a:lnTo>
                      <a:pt x="284" y="507"/>
                    </a:lnTo>
                    <a:lnTo>
                      <a:pt x="379" y="448"/>
                    </a:lnTo>
                    <a:lnTo>
                      <a:pt x="341" y="437"/>
                    </a:lnTo>
                    <a:lnTo>
                      <a:pt x="325" y="352"/>
                    </a:lnTo>
                    <a:lnTo>
                      <a:pt x="387" y="368"/>
                    </a:lnTo>
                    <a:lnTo>
                      <a:pt x="487" y="315"/>
                    </a:lnTo>
                    <a:lnTo>
                      <a:pt x="457" y="275"/>
                    </a:lnTo>
                    <a:lnTo>
                      <a:pt x="491" y="236"/>
                    </a:lnTo>
                    <a:lnTo>
                      <a:pt x="477" y="207"/>
                    </a:lnTo>
                    <a:lnTo>
                      <a:pt x="510" y="175"/>
                    </a:lnTo>
                    <a:lnTo>
                      <a:pt x="467" y="168"/>
                    </a:lnTo>
                    <a:lnTo>
                      <a:pt x="467" y="127"/>
                    </a:lnTo>
                    <a:lnTo>
                      <a:pt x="391" y="84"/>
                    </a:lnTo>
                    <a:lnTo>
                      <a:pt x="426" y="72"/>
                    </a:lnTo>
                    <a:lnTo>
                      <a:pt x="200" y="81"/>
                    </a:lnTo>
                    <a:lnTo>
                      <a:pt x="127" y="0"/>
                    </a:lnTo>
                    <a:lnTo>
                      <a:pt x="133" y="37"/>
                    </a:lnTo>
                    <a:lnTo>
                      <a:pt x="66" y="68"/>
                    </a:lnTo>
                    <a:lnTo>
                      <a:pt x="86" y="127"/>
                    </a:lnTo>
                    <a:lnTo>
                      <a:pt x="63" y="150"/>
                    </a:lnTo>
                    <a:lnTo>
                      <a:pt x="48" y="96"/>
                    </a:lnTo>
                    <a:lnTo>
                      <a:pt x="73" y="22"/>
                    </a:lnTo>
                    <a:lnTo>
                      <a:pt x="0" y="1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74" name="Group 319"/>
            <p:cNvGrpSpPr/>
            <p:nvPr/>
          </p:nvGrpSpPr>
          <p:grpSpPr bwMode="auto">
            <a:xfrm>
              <a:off x="446785" y="1575346"/>
              <a:ext cx="4469322" cy="3696768"/>
              <a:chOff x="1556" y="1727"/>
              <a:chExt cx="2270" cy="1988"/>
            </a:xfrm>
            <a:grpFill/>
          </p:grpSpPr>
          <p:sp>
            <p:nvSpPr>
              <p:cNvPr id="275" name="Freeform 320"/>
              <p:cNvSpPr/>
              <p:nvPr/>
            </p:nvSpPr>
            <p:spPr bwMode="auto">
              <a:xfrm>
                <a:off x="2406" y="2576"/>
                <a:ext cx="154" cy="128"/>
              </a:xfrm>
              <a:custGeom>
                <a:avLst/>
                <a:gdLst>
                  <a:gd name="T0" fmla="*/ 0 w 542"/>
                  <a:gd name="T1" fmla="*/ 5 h 449"/>
                  <a:gd name="T2" fmla="*/ 0 w 542"/>
                  <a:gd name="T3" fmla="*/ 8 h 449"/>
                  <a:gd name="T4" fmla="*/ 1 w 542"/>
                  <a:gd name="T5" fmla="*/ 9 h 449"/>
                  <a:gd name="T6" fmla="*/ 0 w 542"/>
                  <a:gd name="T7" fmla="*/ 10 h 449"/>
                  <a:gd name="T8" fmla="*/ 2 w 542"/>
                  <a:gd name="T9" fmla="*/ 10 h 449"/>
                  <a:gd name="T10" fmla="*/ 5 w 542"/>
                  <a:gd name="T11" fmla="*/ 10 h 449"/>
                  <a:gd name="T12" fmla="*/ 5 w 542"/>
                  <a:gd name="T13" fmla="*/ 8 h 449"/>
                  <a:gd name="T14" fmla="*/ 8 w 542"/>
                  <a:gd name="T15" fmla="*/ 8 h 449"/>
                  <a:gd name="T16" fmla="*/ 8 w 542"/>
                  <a:gd name="T17" fmla="*/ 6 h 449"/>
                  <a:gd name="T18" fmla="*/ 9 w 542"/>
                  <a:gd name="T19" fmla="*/ 6 h 449"/>
                  <a:gd name="T20" fmla="*/ 8 w 542"/>
                  <a:gd name="T21" fmla="*/ 5 h 449"/>
                  <a:gd name="T22" fmla="*/ 9 w 542"/>
                  <a:gd name="T23" fmla="*/ 5 h 449"/>
                  <a:gd name="T24" fmla="*/ 10 w 542"/>
                  <a:gd name="T25" fmla="*/ 4 h 449"/>
                  <a:gd name="T26" fmla="*/ 9 w 542"/>
                  <a:gd name="T27" fmla="*/ 3 h 449"/>
                  <a:gd name="T28" fmla="*/ 12 w 542"/>
                  <a:gd name="T29" fmla="*/ 2 h 449"/>
                  <a:gd name="T30" fmla="*/ 13 w 542"/>
                  <a:gd name="T31" fmla="*/ 1 h 449"/>
                  <a:gd name="T32" fmla="*/ 11 w 542"/>
                  <a:gd name="T33" fmla="*/ 1 h 449"/>
                  <a:gd name="T34" fmla="*/ 10 w 542"/>
                  <a:gd name="T35" fmla="*/ 2 h 449"/>
                  <a:gd name="T36" fmla="*/ 9 w 542"/>
                  <a:gd name="T37" fmla="*/ 0 h 449"/>
                  <a:gd name="T38" fmla="*/ 8 w 542"/>
                  <a:gd name="T39" fmla="*/ 1 h 449"/>
                  <a:gd name="T40" fmla="*/ 4 w 542"/>
                  <a:gd name="T41" fmla="*/ 1 h 449"/>
                  <a:gd name="T42" fmla="*/ 2 w 542"/>
                  <a:gd name="T43" fmla="*/ 4 h 449"/>
                  <a:gd name="T44" fmla="*/ 1 w 542"/>
                  <a:gd name="T45" fmla="*/ 3 h 449"/>
                  <a:gd name="T46" fmla="*/ 0 w 542"/>
                  <a:gd name="T47" fmla="*/ 5 h 4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42"/>
                  <a:gd name="T73" fmla="*/ 0 h 449"/>
                  <a:gd name="T74" fmla="*/ 542 w 542"/>
                  <a:gd name="T75" fmla="*/ 449 h 4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42" h="449">
                    <a:moveTo>
                      <a:pt x="0" y="214"/>
                    </a:moveTo>
                    <a:lnTo>
                      <a:pt x="6" y="333"/>
                    </a:lnTo>
                    <a:lnTo>
                      <a:pt x="42" y="368"/>
                    </a:lnTo>
                    <a:lnTo>
                      <a:pt x="14" y="426"/>
                    </a:lnTo>
                    <a:lnTo>
                      <a:pt x="73" y="449"/>
                    </a:lnTo>
                    <a:lnTo>
                      <a:pt x="212" y="426"/>
                    </a:lnTo>
                    <a:lnTo>
                      <a:pt x="239" y="361"/>
                    </a:lnTo>
                    <a:lnTo>
                      <a:pt x="333" y="325"/>
                    </a:lnTo>
                    <a:lnTo>
                      <a:pt x="340" y="269"/>
                    </a:lnTo>
                    <a:lnTo>
                      <a:pt x="375" y="254"/>
                    </a:lnTo>
                    <a:lnTo>
                      <a:pt x="361" y="226"/>
                    </a:lnTo>
                    <a:lnTo>
                      <a:pt x="393" y="222"/>
                    </a:lnTo>
                    <a:lnTo>
                      <a:pt x="418" y="168"/>
                    </a:lnTo>
                    <a:lnTo>
                      <a:pt x="408" y="112"/>
                    </a:lnTo>
                    <a:lnTo>
                      <a:pt x="538" y="72"/>
                    </a:lnTo>
                    <a:lnTo>
                      <a:pt x="542" y="61"/>
                    </a:lnTo>
                    <a:lnTo>
                      <a:pt x="492" y="50"/>
                    </a:lnTo>
                    <a:lnTo>
                      <a:pt x="423" y="88"/>
                    </a:lnTo>
                    <a:lnTo>
                      <a:pt x="392" y="0"/>
                    </a:lnTo>
                    <a:lnTo>
                      <a:pt x="335" y="66"/>
                    </a:lnTo>
                    <a:lnTo>
                      <a:pt x="169" y="61"/>
                    </a:lnTo>
                    <a:lnTo>
                      <a:pt x="82" y="165"/>
                    </a:lnTo>
                    <a:lnTo>
                      <a:pt x="25" y="131"/>
                    </a:lnTo>
                    <a:lnTo>
                      <a:pt x="0" y="2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6" name="Freeform 321"/>
              <p:cNvSpPr/>
              <p:nvPr/>
            </p:nvSpPr>
            <p:spPr bwMode="auto">
              <a:xfrm>
                <a:off x="1956" y="2515"/>
                <a:ext cx="20" cy="43"/>
              </a:xfrm>
              <a:custGeom>
                <a:avLst/>
                <a:gdLst>
                  <a:gd name="T0" fmla="*/ 0 w 71"/>
                  <a:gd name="T1" fmla="*/ 3 h 151"/>
                  <a:gd name="T2" fmla="*/ 0 w 71"/>
                  <a:gd name="T3" fmla="*/ 1 h 151"/>
                  <a:gd name="T4" fmla="*/ 1 w 71"/>
                  <a:gd name="T5" fmla="*/ 0 h 151"/>
                  <a:gd name="T6" fmla="*/ 2 w 71"/>
                  <a:gd name="T7" fmla="*/ 2 h 151"/>
                  <a:gd name="T8" fmla="*/ 1 w 71"/>
                  <a:gd name="T9" fmla="*/ 3 h 151"/>
                  <a:gd name="T10" fmla="*/ 0 w 71"/>
                  <a:gd name="T11" fmla="*/ 3 h 151"/>
                  <a:gd name="T12" fmla="*/ 0 60000 65536"/>
                  <a:gd name="T13" fmla="*/ 0 60000 65536"/>
                  <a:gd name="T14" fmla="*/ 0 60000 65536"/>
                  <a:gd name="T15" fmla="*/ 0 60000 65536"/>
                  <a:gd name="T16" fmla="*/ 0 60000 65536"/>
                  <a:gd name="T17" fmla="*/ 0 60000 65536"/>
                  <a:gd name="T18" fmla="*/ 0 w 71"/>
                  <a:gd name="T19" fmla="*/ 0 h 151"/>
                  <a:gd name="T20" fmla="*/ 71 w 7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1" h="151">
                    <a:moveTo>
                      <a:pt x="0" y="114"/>
                    </a:moveTo>
                    <a:lnTo>
                      <a:pt x="1" y="37"/>
                    </a:lnTo>
                    <a:lnTo>
                      <a:pt x="33" y="0"/>
                    </a:lnTo>
                    <a:lnTo>
                      <a:pt x="71" y="88"/>
                    </a:lnTo>
                    <a:lnTo>
                      <a:pt x="35" y="151"/>
                    </a:lnTo>
                    <a:lnTo>
                      <a:pt x="0" y="1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7" name="Freeform 322"/>
              <p:cNvSpPr/>
              <p:nvPr/>
            </p:nvSpPr>
            <p:spPr bwMode="auto">
              <a:xfrm>
                <a:off x="1652" y="2598"/>
                <a:ext cx="222" cy="244"/>
              </a:xfrm>
              <a:custGeom>
                <a:avLst/>
                <a:gdLst>
                  <a:gd name="T0" fmla="*/ 0 w 776"/>
                  <a:gd name="T1" fmla="*/ 11 h 857"/>
                  <a:gd name="T2" fmla="*/ 0 w 776"/>
                  <a:gd name="T3" fmla="*/ 11 h 857"/>
                  <a:gd name="T4" fmla="*/ 3 w 776"/>
                  <a:gd name="T5" fmla="*/ 13 h 857"/>
                  <a:gd name="T6" fmla="*/ 11 w 776"/>
                  <a:gd name="T7" fmla="*/ 19 h 857"/>
                  <a:gd name="T8" fmla="*/ 11 w 776"/>
                  <a:gd name="T9" fmla="*/ 20 h 857"/>
                  <a:gd name="T10" fmla="*/ 11 w 776"/>
                  <a:gd name="T11" fmla="*/ 20 h 857"/>
                  <a:gd name="T12" fmla="*/ 13 w 776"/>
                  <a:gd name="T13" fmla="*/ 19 h 857"/>
                  <a:gd name="T14" fmla="*/ 18 w 776"/>
                  <a:gd name="T15" fmla="*/ 15 h 857"/>
                  <a:gd name="T16" fmla="*/ 16 w 776"/>
                  <a:gd name="T17" fmla="*/ 12 h 857"/>
                  <a:gd name="T18" fmla="*/ 16 w 776"/>
                  <a:gd name="T19" fmla="*/ 8 h 857"/>
                  <a:gd name="T20" fmla="*/ 16 w 776"/>
                  <a:gd name="T21" fmla="*/ 6 h 857"/>
                  <a:gd name="T22" fmla="*/ 14 w 776"/>
                  <a:gd name="T23" fmla="*/ 3 h 857"/>
                  <a:gd name="T24" fmla="*/ 15 w 776"/>
                  <a:gd name="T25" fmla="*/ 3 h 857"/>
                  <a:gd name="T26" fmla="*/ 15 w 776"/>
                  <a:gd name="T27" fmla="*/ 0 h 857"/>
                  <a:gd name="T28" fmla="*/ 9 w 776"/>
                  <a:gd name="T29" fmla="*/ 1 h 857"/>
                  <a:gd name="T30" fmla="*/ 6 w 776"/>
                  <a:gd name="T31" fmla="*/ 2 h 857"/>
                  <a:gd name="T32" fmla="*/ 7 w 776"/>
                  <a:gd name="T33" fmla="*/ 5 h 857"/>
                  <a:gd name="T34" fmla="*/ 5 w 776"/>
                  <a:gd name="T35" fmla="*/ 6 h 857"/>
                  <a:gd name="T36" fmla="*/ 4 w 776"/>
                  <a:gd name="T37" fmla="*/ 6 h 857"/>
                  <a:gd name="T38" fmla="*/ 5 w 776"/>
                  <a:gd name="T39" fmla="*/ 7 h 857"/>
                  <a:gd name="T40" fmla="*/ 1 w 776"/>
                  <a:gd name="T41" fmla="*/ 9 h 857"/>
                  <a:gd name="T42" fmla="*/ 0 w 776"/>
                  <a:gd name="T43" fmla="*/ 11 h 8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76"/>
                  <a:gd name="T67" fmla="*/ 0 h 857"/>
                  <a:gd name="T68" fmla="*/ 776 w 776"/>
                  <a:gd name="T69" fmla="*/ 857 h 8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76" h="857">
                    <a:moveTo>
                      <a:pt x="0" y="458"/>
                    </a:moveTo>
                    <a:lnTo>
                      <a:pt x="5" y="475"/>
                    </a:lnTo>
                    <a:lnTo>
                      <a:pt x="150" y="582"/>
                    </a:lnTo>
                    <a:lnTo>
                      <a:pt x="454" y="818"/>
                    </a:lnTo>
                    <a:lnTo>
                      <a:pt x="456" y="857"/>
                    </a:lnTo>
                    <a:lnTo>
                      <a:pt x="488" y="853"/>
                    </a:lnTo>
                    <a:lnTo>
                      <a:pt x="547" y="836"/>
                    </a:lnTo>
                    <a:lnTo>
                      <a:pt x="776" y="651"/>
                    </a:lnTo>
                    <a:lnTo>
                      <a:pt x="687" y="527"/>
                    </a:lnTo>
                    <a:lnTo>
                      <a:pt x="688" y="330"/>
                    </a:lnTo>
                    <a:lnTo>
                      <a:pt x="679" y="241"/>
                    </a:lnTo>
                    <a:lnTo>
                      <a:pt x="612" y="151"/>
                    </a:lnTo>
                    <a:lnTo>
                      <a:pt x="647" y="120"/>
                    </a:lnTo>
                    <a:lnTo>
                      <a:pt x="659" y="0"/>
                    </a:lnTo>
                    <a:lnTo>
                      <a:pt x="391" y="20"/>
                    </a:lnTo>
                    <a:lnTo>
                      <a:pt x="246" y="92"/>
                    </a:lnTo>
                    <a:lnTo>
                      <a:pt x="284" y="238"/>
                    </a:lnTo>
                    <a:lnTo>
                      <a:pt x="224" y="241"/>
                    </a:lnTo>
                    <a:lnTo>
                      <a:pt x="189" y="258"/>
                    </a:lnTo>
                    <a:lnTo>
                      <a:pt x="196" y="296"/>
                    </a:lnTo>
                    <a:lnTo>
                      <a:pt x="21" y="383"/>
                    </a:lnTo>
                    <a:lnTo>
                      <a:pt x="0" y="45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8" name="Freeform 323"/>
              <p:cNvSpPr/>
              <p:nvPr/>
            </p:nvSpPr>
            <p:spPr bwMode="auto">
              <a:xfrm>
                <a:off x="2978" y="3219"/>
                <a:ext cx="439" cy="383"/>
              </a:xfrm>
              <a:custGeom>
                <a:avLst/>
                <a:gdLst>
                  <a:gd name="T0" fmla="*/ 1 w 1543"/>
                  <a:gd name="T1" fmla="*/ 17 h 1343"/>
                  <a:gd name="T2" fmla="*/ 1 w 1543"/>
                  <a:gd name="T3" fmla="*/ 16 h 1343"/>
                  <a:gd name="T4" fmla="*/ 1 w 1543"/>
                  <a:gd name="T5" fmla="*/ 12 h 1343"/>
                  <a:gd name="T6" fmla="*/ 3 w 1543"/>
                  <a:gd name="T7" fmla="*/ 10 h 1343"/>
                  <a:gd name="T8" fmla="*/ 8 w 1543"/>
                  <a:gd name="T9" fmla="*/ 8 h 1343"/>
                  <a:gd name="T10" fmla="*/ 9 w 1543"/>
                  <a:gd name="T11" fmla="*/ 6 h 1343"/>
                  <a:gd name="T12" fmla="*/ 9 w 1543"/>
                  <a:gd name="T13" fmla="*/ 6 h 1343"/>
                  <a:gd name="T14" fmla="*/ 10 w 1543"/>
                  <a:gd name="T15" fmla="*/ 5 h 1343"/>
                  <a:gd name="T16" fmla="*/ 13 w 1543"/>
                  <a:gd name="T17" fmla="*/ 4 h 1343"/>
                  <a:gd name="T18" fmla="*/ 14 w 1543"/>
                  <a:gd name="T19" fmla="*/ 4 h 1343"/>
                  <a:gd name="T20" fmla="*/ 14 w 1543"/>
                  <a:gd name="T21" fmla="*/ 4 h 1343"/>
                  <a:gd name="T22" fmla="*/ 17 w 1543"/>
                  <a:gd name="T23" fmla="*/ 1 h 1343"/>
                  <a:gd name="T24" fmla="*/ 20 w 1543"/>
                  <a:gd name="T25" fmla="*/ 2 h 1343"/>
                  <a:gd name="T26" fmla="*/ 24 w 1543"/>
                  <a:gd name="T27" fmla="*/ 7 h 1343"/>
                  <a:gd name="T28" fmla="*/ 25 w 1543"/>
                  <a:gd name="T29" fmla="*/ 1 h 1343"/>
                  <a:gd name="T30" fmla="*/ 27 w 1543"/>
                  <a:gd name="T31" fmla="*/ 4 h 1343"/>
                  <a:gd name="T32" fmla="*/ 29 w 1543"/>
                  <a:gd name="T33" fmla="*/ 9 h 1343"/>
                  <a:gd name="T34" fmla="*/ 32 w 1543"/>
                  <a:gd name="T35" fmla="*/ 13 h 1343"/>
                  <a:gd name="T36" fmla="*/ 33 w 1543"/>
                  <a:gd name="T37" fmla="*/ 14 h 1343"/>
                  <a:gd name="T38" fmla="*/ 36 w 1543"/>
                  <a:gd name="T39" fmla="*/ 19 h 1343"/>
                  <a:gd name="T40" fmla="*/ 34 w 1543"/>
                  <a:gd name="T41" fmla="*/ 25 h 1343"/>
                  <a:gd name="T42" fmla="*/ 30 w 1543"/>
                  <a:gd name="T43" fmla="*/ 30 h 1343"/>
                  <a:gd name="T44" fmla="*/ 29 w 1543"/>
                  <a:gd name="T45" fmla="*/ 31 h 1343"/>
                  <a:gd name="T46" fmla="*/ 27 w 1543"/>
                  <a:gd name="T47" fmla="*/ 31 h 1343"/>
                  <a:gd name="T48" fmla="*/ 24 w 1543"/>
                  <a:gd name="T49" fmla="*/ 29 h 1343"/>
                  <a:gd name="T50" fmla="*/ 22 w 1543"/>
                  <a:gd name="T51" fmla="*/ 27 h 1343"/>
                  <a:gd name="T52" fmla="*/ 22 w 1543"/>
                  <a:gd name="T53" fmla="*/ 27 h 1343"/>
                  <a:gd name="T54" fmla="*/ 22 w 1543"/>
                  <a:gd name="T55" fmla="*/ 23 h 1343"/>
                  <a:gd name="T56" fmla="*/ 19 w 1543"/>
                  <a:gd name="T57" fmla="*/ 26 h 1343"/>
                  <a:gd name="T58" fmla="*/ 16 w 1543"/>
                  <a:gd name="T59" fmla="*/ 22 h 1343"/>
                  <a:gd name="T60" fmla="*/ 9 w 1543"/>
                  <a:gd name="T61" fmla="*/ 25 h 1343"/>
                  <a:gd name="T62" fmla="*/ 4 w 1543"/>
                  <a:gd name="T63" fmla="*/ 27 h 1343"/>
                  <a:gd name="T64" fmla="*/ 2 w 1543"/>
                  <a:gd name="T65" fmla="*/ 22 h 13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43"/>
                  <a:gd name="T100" fmla="*/ 0 h 1343"/>
                  <a:gd name="T101" fmla="*/ 1543 w 1543"/>
                  <a:gd name="T102" fmla="*/ 1343 h 13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43" h="1343">
                    <a:moveTo>
                      <a:pt x="0" y="708"/>
                    </a:moveTo>
                    <a:lnTo>
                      <a:pt x="25" y="718"/>
                    </a:lnTo>
                    <a:lnTo>
                      <a:pt x="9" y="678"/>
                    </a:lnTo>
                    <a:lnTo>
                      <a:pt x="41" y="701"/>
                    </a:lnTo>
                    <a:lnTo>
                      <a:pt x="9" y="622"/>
                    </a:lnTo>
                    <a:lnTo>
                      <a:pt x="31" y="505"/>
                    </a:lnTo>
                    <a:lnTo>
                      <a:pt x="39" y="536"/>
                    </a:lnTo>
                    <a:lnTo>
                      <a:pt x="135" y="442"/>
                    </a:lnTo>
                    <a:lnTo>
                      <a:pt x="296" y="399"/>
                    </a:lnTo>
                    <a:lnTo>
                      <a:pt x="352" y="330"/>
                    </a:lnTo>
                    <a:lnTo>
                      <a:pt x="349" y="285"/>
                    </a:lnTo>
                    <a:lnTo>
                      <a:pt x="369" y="252"/>
                    </a:lnTo>
                    <a:lnTo>
                      <a:pt x="393" y="304"/>
                    </a:lnTo>
                    <a:lnTo>
                      <a:pt x="393" y="248"/>
                    </a:lnTo>
                    <a:lnTo>
                      <a:pt x="432" y="260"/>
                    </a:lnTo>
                    <a:lnTo>
                      <a:pt x="436" y="218"/>
                    </a:lnTo>
                    <a:lnTo>
                      <a:pt x="492" y="150"/>
                    </a:lnTo>
                    <a:lnTo>
                      <a:pt x="552" y="154"/>
                    </a:lnTo>
                    <a:lnTo>
                      <a:pt x="563" y="221"/>
                    </a:lnTo>
                    <a:lnTo>
                      <a:pt x="588" y="183"/>
                    </a:lnTo>
                    <a:lnTo>
                      <a:pt x="631" y="204"/>
                    </a:lnTo>
                    <a:lnTo>
                      <a:pt x="616" y="160"/>
                    </a:lnTo>
                    <a:lnTo>
                      <a:pt x="655" y="89"/>
                    </a:lnTo>
                    <a:lnTo>
                      <a:pt x="743" y="62"/>
                    </a:lnTo>
                    <a:lnTo>
                      <a:pt x="719" y="18"/>
                    </a:lnTo>
                    <a:lnTo>
                      <a:pt x="893" y="73"/>
                    </a:lnTo>
                    <a:lnTo>
                      <a:pt x="856" y="194"/>
                    </a:lnTo>
                    <a:lnTo>
                      <a:pt x="1030" y="318"/>
                    </a:lnTo>
                    <a:lnTo>
                      <a:pt x="1073" y="267"/>
                    </a:lnTo>
                    <a:lnTo>
                      <a:pt x="1095" y="61"/>
                    </a:lnTo>
                    <a:lnTo>
                      <a:pt x="1135" y="0"/>
                    </a:lnTo>
                    <a:lnTo>
                      <a:pt x="1173" y="158"/>
                    </a:lnTo>
                    <a:lnTo>
                      <a:pt x="1231" y="194"/>
                    </a:lnTo>
                    <a:lnTo>
                      <a:pt x="1270" y="375"/>
                    </a:lnTo>
                    <a:lnTo>
                      <a:pt x="1363" y="433"/>
                    </a:lnTo>
                    <a:lnTo>
                      <a:pt x="1400" y="536"/>
                    </a:lnTo>
                    <a:lnTo>
                      <a:pt x="1432" y="529"/>
                    </a:lnTo>
                    <a:lnTo>
                      <a:pt x="1441" y="584"/>
                    </a:lnTo>
                    <a:lnTo>
                      <a:pt x="1518" y="663"/>
                    </a:lnTo>
                    <a:lnTo>
                      <a:pt x="1543" y="802"/>
                    </a:lnTo>
                    <a:lnTo>
                      <a:pt x="1524" y="942"/>
                    </a:lnTo>
                    <a:lnTo>
                      <a:pt x="1459" y="1059"/>
                    </a:lnTo>
                    <a:lnTo>
                      <a:pt x="1408" y="1261"/>
                    </a:lnTo>
                    <a:lnTo>
                      <a:pt x="1323" y="1282"/>
                    </a:lnTo>
                    <a:lnTo>
                      <a:pt x="1267" y="1320"/>
                    </a:lnTo>
                    <a:lnTo>
                      <a:pt x="1272" y="1343"/>
                    </a:lnTo>
                    <a:lnTo>
                      <a:pt x="1216" y="1276"/>
                    </a:lnTo>
                    <a:lnTo>
                      <a:pt x="1158" y="1324"/>
                    </a:lnTo>
                    <a:lnTo>
                      <a:pt x="1085" y="1304"/>
                    </a:lnTo>
                    <a:lnTo>
                      <a:pt x="1024" y="1253"/>
                    </a:lnTo>
                    <a:lnTo>
                      <a:pt x="1001" y="1153"/>
                    </a:lnTo>
                    <a:lnTo>
                      <a:pt x="955" y="1165"/>
                    </a:lnTo>
                    <a:lnTo>
                      <a:pt x="955" y="1096"/>
                    </a:lnTo>
                    <a:lnTo>
                      <a:pt x="939" y="1140"/>
                    </a:lnTo>
                    <a:lnTo>
                      <a:pt x="907" y="1143"/>
                    </a:lnTo>
                    <a:lnTo>
                      <a:pt x="940" y="1011"/>
                    </a:lnTo>
                    <a:lnTo>
                      <a:pt x="875" y="1135"/>
                    </a:lnTo>
                    <a:lnTo>
                      <a:pt x="843" y="1109"/>
                    </a:lnTo>
                    <a:lnTo>
                      <a:pt x="809" y="1012"/>
                    </a:lnTo>
                    <a:lnTo>
                      <a:pt x="694" y="959"/>
                    </a:lnTo>
                    <a:lnTo>
                      <a:pt x="490" y="998"/>
                    </a:lnTo>
                    <a:lnTo>
                      <a:pt x="404" y="1071"/>
                    </a:lnTo>
                    <a:lnTo>
                      <a:pt x="263" y="1075"/>
                    </a:lnTo>
                    <a:lnTo>
                      <a:pt x="182" y="1139"/>
                    </a:lnTo>
                    <a:lnTo>
                      <a:pt x="76" y="1094"/>
                    </a:lnTo>
                    <a:lnTo>
                      <a:pt x="100" y="966"/>
                    </a:lnTo>
                    <a:lnTo>
                      <a:pt x="0" y="7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9" name="Freeform 324"/>
              <p:cNvSpPr/>
              <p:nvPr/>
            </p:nvSpPr>
            <p:spPr bwMode="auto">
              <a:xfrm>
                <a:off x="3322" y="3624"/>
                <a:ext cx="39" cy="43"/>
              </a:xfrm>
              <a:custGeom>
                <a:avLst/>
                <a:gdLst>
                  <a:gd name="T0" fmla="*/ 0 w 134"/>
                  <a:gd name="T1" fmla="*/ 1 h 150"/>
                  <a:gd name="T2" fmla="*/ 0 w 134"/>
                  <a:gd name="T3" fmla="*/ 0 h 150"/>
                  <a:gd name="T4" fmla="*/ 2 w 134"/>
                  <a:gd name="T5" fmla="*/ 1 h 150"/>
                  <a:gd name="T6" fmla="*/ 3 w 134"/>
                  <a:gd name="T7" fmla="*/ 0 h 150"/>
                  <a:gd name="T8" fmla="*/ 3 w 134"/>
                  <a:gd name="T9" fmla="*/ 1 h 150"/>
                  <a:gd name="T10" fmla="*/ 3 w 134"/>
                  <a:gd name="T11" fmla="*/ 2 h 150"/>
                  <a:gd name="T12" fmla="*/ 2 w 134"/>
                  <a:gd name="T13" fmla="*/ 3 h 150"/>
                  <a:gd name="T14" fmla="*/ 1 w 134"/>
                  <a:gd name="T15" fmla="*/ 3 h 150"/>
                  <a:gd name="T16" fmla="*/ 0 w 134"/>
                  <a:gd name="T17" fmla="*/ 1 h 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
                  <a:gd name="T28" fmla="*/ 0 h 150"/>
                  <a:gd name="T29" fmla="*/ 134 w 134"/>
                  <a:gd name="T30" fmla="*/ 150 h 1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 h="150">
                    <a:moveTo>
                      <a:pt x="0" y="25"/>
                    </a:moveTo>
                    <a:lnTo>
                      <a:pt x="1" y="0"/>
                    </a:lnTo>
                    <a:lnTo>
                      <a:pt x="67" y="20"/>
                    </a:lnTo>
                    <a:lnTo>
                      <a:pt x="121" y="2"/>
                    </a:lnTo>
                    <a:lnTo>
                      <a:pt x="134" y="40"/>
                    </a:lnTo>
                    <a:lnTo>
                      <a:pt x="134" y="86"/>
                    </a:lnTo>
                    <a:lnTo>
                      <a:pt x="83" y="150"/>
                    </a:lnTo>
                    <a:lnTo>
                      <a:pt x="50" y="147"/>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0" name="Freeform 325"/>
              <p:cNvSpPr/>
              <p:nvPr/>
            </p:nvSpPr>
            <p:spPr bwMode="auto">
              <a:xfrm>
                <a:off x="1849" y="2418"/>
                <a:ext cx="84" cy="36"/>
              </a:xfrm>
              <a:custGeom>
                <a:avLst/>
                <a:gdLst>
                  <a:gd name="T0" fmla="*/ 0 w 296"/>
                  <a:gd name="T1" fmla="*/ 2 h 128"/>
                  <a:gd name="T2" fmla="*/ 0 w 296"/>
                  <a:gd name="T3" fmla="*/ 2 h 128"/>
                  <a:gd name="T4" fmla="*/ 0 w 296"/>
                  <a:gd name="T5" fmla="*/ 2 h 128"/>
                  <a:gd name="T6" fmla="*/ 1 w 296"/>
                  <a:gd name="T7" fmla="*/ 2 h 128"/>
                  <a:gd name="T8" fmla="*/ 2 w 296"/>
                  <a:gd name="T9" fmla="*/ 2 h 128"/>
                  <a:gd name="T10" fmla="*/ 4 w 296"/>
                  <a:gd name="T11" fmla="*/ 3 h 128"/>
                  <a:gd name="T12" fmla="*/ 6 w 296"/>
                  <a:gd name="T13" fmla="*/ 2 h 128"/>
                  <a:gd name="T14" fmla="*/ 7 w 296"/>
                  <a:gd name="T15" fmla="*/ 1 h 128"/>
                  <a:gd name="T16" fmla="*/ 6 w 296"/>
                  <a:gd name="T17" fmla="*/ 0 h 128"/>
                  <a:gd name="T18" fmla="*/ 4 w 296"/>
                  <a:gd name="T19" fmla="*/ 0 h 128"/>
                  <a:gd name="T20" fmla="*/ 3 w 296"/>
                  <a:gd name="T21" fmla="*/ 2 h 128"/>
                  <a:gd name="T22" fmla="*/ 0 w 296"/>
                  <a:gd name="T23" fmla="*/ 2 h 1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28"/>
                  <a:gd name="T38" fmla="*/ 296 w 296"/>
                  <a:gd name="T39" fmla="*/ 128 h 1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28">
                    <a:moveTo>
                      <a:pt x="0" y="71"/>
                    </a:moveTo>
                    <a:lnTo>
                      <a:pt x="7" y="78"/>
                    </a:lnTo>
                    <a:lnTo>
                      <a:pt x="8" y="100"/>
                    </a:lnTo>
                    <a:lnTo>
                      <a:pt x="41" y="106"/>
                    </a:lnTo>
                    <a:lnTo>
                      <a:pt x="99" y="93"/>
                    </a:lnTo>
                    <a:lnTo>
                      <a:pt x="166" y="128"/>
                    </a:lnTo>
                    <a:lnTo>
                      <a:pt x="257" y="105"/>
                    </a:lnTo>
                    <a:lnTo>
                      <a:pt x="296" y="37"/>
                    </a:lnTo>
                    <a:lnTo>
                      <a:pt x="279" y="0"/>
                    </a:lnTo>
                    <a:lnTo>
                      <a:pt x="167" y="1"/>
                    </a:lnTo>
                    <a:lnTo>
                      <a:pt x="132" y="70"/>
                    </a:lnTo>
                    <a:lnTo>
                      <a:pt x="0" y="7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1" name="Freeform 326"/>
              <p:cNvSpPr/>
              <p:nvPr/>
            </p:nvSpPr>
            <p:spPr bwMode="auto">
              <a:xfrm>
                <a:off x="2703" y="2743"/>
                <a:ext cx="52" cy="75"/>
              </a:xfrm>
              <a:custGeom>
                <a:avLst/>
                <a:gdLst>
                  <a:gd name="T0" fmla="*/ 0 w 179"/>
                  <a:gd name="T1" fmla="*/ 2 h 262"/>
                  <a:gd name="T2" fmla="*/ 1 w 179"/>
                  <a:gd name="T3" fmla="*/ 3 h 262"/>
                  <a:gd name="T4" fmla="*/ 1 w 179"/>
                  <a:gd name="T5" fmla="*/ 5 h 262"/>
                  <a:gd name="T6" fmla="*/ 2 w 179"/>
                  <a:gd name="T7" fmla="*/ 5 h 262"/>
                  <a:gd name="T8" fmla="*/ 3 w 179"/>
                  <a:gd name="T9" fmla="*/ 4 h 262"/>
                  <a:gd name="T10" fmla="*/ 3 w 179"/>
                  <a:gd name="T11" fmla="*/ 4 h 262"/>
                  <a:gd name="T12" fmla="*/ 4 w 179"/>
                  <a:gd name="T13" fmla="*/ 6 h 262"/>
                  <a:gd name="T14" fmla="*/ 4 w 179"/>
                  <a:gd name="T15" fmla="*/ 5 h 262"/>
                  <a:gd name="T16" fmla="*/ 4 w 179"/>
                  <a:gd name="T17" fmla="*/ 3 h 262"/>
                  <a:gd name="T18" fmla="*/ 3 w 179"/>
                  <a:gd name="T19" fmla="*/ 4 h 262"/>
                  <a:gd name="T20" fmla="*/ 3 w 179"/>
                  <a:gd name="T21" fmla="*/ 3 h 262"/>
                  <a:gd name="T22" fmla="*/ 4 w 179"/>
                  <a:gd name="T23" fmla="*/ 1 h 262"/>
                  <a:gd name="T24" fmla="*/ 2 w 179"/>
                  <a:gd name="T25" fmla="*/ 1 h 262"/>
                  <a:gd name="T26" fmla="*/ 1 w 179"/>
                  <a:gd name="T27" fmla="*/ 0 h 262"/>
                  <a:gd name="T28" fmla="*/ 0 w 179"/>
                  <a:gd name="T29" fmla="*/ 1 h 262"/>
                  <a:gd name="T30" fmla="*/ 1 w 179"/>
                  <a:gd name="T31" fmla="*/ 1 h 262"/>
                  <a:gd name="T32" fmla="*/ 0 w 179"/>
                  <a:gd name="T33" fmla="*/ 2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9"/>
                  <a:gd name="T52" fmla="*/ 0 h 262"/>
                  <a:gd name="T53" fmla="*/ 179 w 179"/>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9" h="262">
                    <a:moveTo>
                      <a:pt x="0" y="78"/>
                    </a:moveTo>
                    <a:lnTo>
                      <a:pt x="23" y="105"/>
                    </a:lnTo>
                    <a:lnTo>
                      <a:pt x="37" y="227"/>
                    </a:lnTo>
                    <a:lnTo>
                      <a:pt x="86" y="220"/>
                    </a:lnTo>
                    <a:lnTo>
                      <a:pt x="109" y="168"/>
                    </a:lnTo>
                    <a:lnTo>
                      <a:pt x="144" y="178"/>
                    </a:lnTo>
                    <a:lnTo>
                      <a:pt x="165" y="262"/>
                    </a:lnTo>
                    <a:lnTo>
                      <a:pt x="179" y="214"/>
                    </a:lnTo>
                    <a:lnTo>
                      <a:pt x="162" y="130"/>
                    </a:lnTo>
                    <a:lnTo>
                      <a:pt x="144" y="164"/>
                    </a:lnTo>
                    <a:lnTo>
                      <a:pt x="119" y="120"/>
                    </a:lnTo>
                    <a:lnTo>
                      <a:pt x="164" y="67"/>
                    </a:lnTo>
                    <a:lnTo>
                      <a:pt x="79" y="59"/>
                    </a:lnTo>
                    <a:lnTo>
                      <a:pt x="21" y="0"/>
                    </a:lnTo>
                    <a:lnTo>
                      <a:pt x="6" y="32"/>
                    </a:lnTo>
                    <a:lnTo>
                      <a:pt x="24" y="59"/>
                    </a:lnTo>
                    <a:lnTo>
                      <a:pt x="0" y="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2" name="Freeform 327"/>
              <p:cNvSpPr/>
              <p:nvPr/>
            </p:nvSpPr>
            <p:spPr bwMode="auto">
              <a:xfrm>
                <a:off x="1777" y="2375"/>
                <a:ext cx="36" cy="29"/>
              </a:xfrm>
              <a:custGeom>
                <a:avLst/>
                <a:gdLst>
                  <a:gd name="T0" fmla="*/ 0 w 125"/>
                  <a:gd name="T1" fmla="*/ 1 h 104"/>
                  <a:gd name="T2" fmla="*/ 1 w 125"/>
                  <a:gd name="T3" fmla="*/ 0 h 104"/>
                  <a:gd name="T4" fmla="*/ 2 w 125"/>
                  <a:gd name="T5" fmla="*/ 0 h 104"/>
                  <a:gd name="T6" fmla="*/ 3 w 125"/>
                  <a:gd name="T7" fmla="*/ 1 h 104"/>
                  <a:gd name="T8" fmla="*/ 3 w 125"/>
                  <a:gd name="T9" fmla="*/ 2 h 104"/>
                  <a:gd name="T10" fmla="*/ 3 w 125"/>
                  <a:gd name="T11" fmla="*/ 2 h 104"/>
                  <a:gd name="T12" fmla="*/ 0 w 125"/>
                  <a:gd name="T13" fmla="*/ 1 h 104"/>
                  <a:gd name="T14" fmla="*/ 0 60000 65536"/>
                  <a:gd name="T15" fmla="*/ 0 60000 65536"/>
                  <a:gd name="T16" fmla="*/ 0 60000 65536"/>
                  <a:gd name="T17" fmla="*/ 0 60000 65536"/>
                  <a:gd name="T18" fmla="*/ 0 60000 65536"/>
                  <a:gd name="T19" fmla="*/ 0 60000 65536"/>
                  <a:gd name="T20" fmla="*/ 0 60000 65536"/>
                  <a:gd name="T21" fmla="*/ 0 w 125"/>
                  <a:gd name="T22" fmla="*/ 0 h 104"/>
                  <a:gd name="T23" fmla="*/ 125 w 12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5" h="104">
                    <a:moveTo>
                      <a:pt x="0" y="20"/>
                    </a:moveTo>
                    <a:lnTo>
                      <a:pt x="27" y="5"/>
                    </a:lnTo>
                    <a:lnTo>
                      <a:pt x="84" y="0"/>
                    </a:lnTo>
                    <a:lnTo>
                      <a:pt x="122" y="42"/>
                    </a:lnTo>
                    <a:lnTo>
                      <a:pt x="125" y="74"/>
                    </a:lnTo>
                    <a:lnTo>
                      <a:pt x="112" y="104"/>
                    </a:lnTo>
                    <a:lnTo>
                      <a:pt x="0" y="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3" name="Freeform 328"/>
              <p:cNvSpPr/>
              <p:nvPr/>
            </p:nvSpPr>
            <p:spPr bwMode="auto">
              <a:xfrm>
                <a:off x="2713" y="2719"/>
                <a:ext cx="36" cy="22"/>
              </a:xfrm>
              <a:custGeom>
                <a:avLst/>
                <a:gdLst>
                  <a:gd name="T0" fmla="*/ 0 w 121"/>
                  <a:gd name="T1" fmla="*/ 1 h 75"/>
                  <a:gd name="T2" fmla="*/ 0 w 121"/>
                  <a:gd name="T3" fmla="*/ 2 h 75"/>
                  <a:gd name="T4" fmla="*/ 3 w 121"/>
                  <a:gd name="T5" fmla="*/ 1 h 75"/>
                  <a:gd name="T6" fmla="*/ 3 w 121"/>
                  <a:gd name="T7" fmla="*/ 1 h 75"/>
                  <a:gd name="T8" fmla="*/ 1 w 121"/>
                  <a:gd name="T9" fmla="*/ 0 h 75"/>
                  <a:gd name="T10" fmla="*/ 0 w 121"/>
                  <a:gd name="T11" fmla="*/ 1 h 75"/>
                  <a:gd name="T12" fmla="*/ 0 60000 65536"/>
                  <a:gd name="T13" fmla="*/ 0 60000 65536"/>
                  <a:gd name="T14" fmla="*/ 0 60000 65536"/>
                  <a:gd name="T15" fmla="*/ 0 60000 65536"/>
                  <a:gd name="T16" fmla="*/ 0 60000 65536"/>
                  <a:gd name="T17" fmla="*/ 0 60000 65536"/>
                  <a:gd name="T18" fmla="*/ 0 w 121"/>
                  <a:gd name="T19" fmla="*/ 0 h 75"/>
                  <a:gd name="T20" fmla="*/ 121 w 121"/>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21" h="75">
                    <a:moveTo>
                      <a:pt x="0" y="46"/>
                    </a:moveTo>
                    <a:lnTo>
                      <a:pt x="16" y="75"/>
                    </a:lnTo>
                    <a:lnTo>
                      <a:pt x="121" y="63"/>
                    </a:lnTo>
                    <a:lnTo>
                      <a:pt x="112" y="22"/>
                    </a:lnTo>
                    <a:lnTo>
                      <a:pt x="40" y="0"/>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4" name="Freeform 329"/>
              <p:cNvSpPr/>
              <p:nvPr/>
            </p:nvSpPr>
            <p:spPr bwMode="auto">
              <a:xfrm>
                <a:off x="2988" y="3020"/>
                <a:ext cx="13" cy="13"/>
              </a:xfrm>
              <a:custGeom>
                <a:avLst/>
                <a:gdLst>
                  <a:gd name="T0" fmla="*/ 0 w 47"/>
                  <a:gd name="T1" fmla="*/ 1 h 46"/>
                  <a:gd name="T2" fmla="*/ 1 w 47"/>
                  <a:gd name="T3" fmla="*/ 1 h 46"/>
                  <a:gd name="T4" fmla="*/ 1 w 47"/>
                  <a:gd name="T5" fmla="*/ 0 h 46"/>
                  <a:gd name="T6" fmla="*/ 0 w 47"/>
                  <a:gd name="T7" fmla="*/ 1 h 46"/>
                  <a:gd name="T8" fmla="*/ 0 60000 65536"/>
                  <a:gd name="T9" fmla="*/ 0 60000 65536"/>
                  <a:gd name="T10" fmla="*/ 0 60000 65536"/>
                  <a:gd name="T11" fmla="*/ 0 60000 65536"/>
                  <a:gd name="T12" fmla="*/ 0 w 47"/>
                  <a:gd name="T13" fmla="*/ 0 h 46"/>
                  <a:gd name="T14" fmla="*/ 47 w 47"/>
                  <a:gd name="T15" fmla="*/ 46 h 46"/>
                </a:gdLst>
                <a:ahLst/>
                <a:cxnLst>
                  <a:cxn ang="T8">
                    <a:pos x="T0" y="T1"/>
                  </a:cxn>
                  <a:cxn ang="T9">
                    <a:pos x="T2" y="T3"/>
                  </a:cxn>
                  <a:cxn ang="T10">
                    <a:pos x="T4" y="T5"/>
                  </a:cxn>
                  <a:cxn ang="T11">
                    <a:pos x="T6" y="T7"/>
                  </a:cxn>
                </a:cxnLst>
                <a:rect l="T12" t="T13" r="T14" b="T15"/>
                <a:pathLst>
                  <a:path w="47" h="46">
                    <a:moveTo>
                      <a:pt x="0" y="21"/>
                    </a:moveTo>
                    <a:lnTo>
                      <a:pt x="22" y="46"/>
                    </a:lnTo>
                    <a:lnTo>
                      <a:pt x="47" y="0"/>
                    </a:lnTo>
                    <a:lnTo>
                      <a:pt x="0" y="2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5" name="Freeform 330"/>
              <p:cNvSpPr/>
              <p:nvPr/>
            </p:nvSpPr>
            <p:spPr bwMode="auto">
              <a:xfrm>
                <a:off x="1991" y="2489"/>
                <a:ext cx="67" cy="45"/>
              </a:xfrm>
              <a:custGeom>
                <a:avLst/>
                <a:gdLst>
                  <a:gd name="T0" fmla="*/ 0 w 237"/>
                  <a:gd name="T1" fmla="*/ 3 h 156"/>
                  <a:gd name="T2" fmla="*/ 0 w 237"/>
                  <a:gd name="T3" fmla="*/ 0 h 156"/>
                  <a:gd name="T4" fmla="*/ 5 w 237"/>
                  <a:gd name="T5" fmla="*/ 1 h 156"/>
                  <a:gd name="T6" fmla="*/ 5 w 237"/>
                  <a:gd name="T7" fmla="*/ 2 h 156"/>
                  <a:gd name="T8" fmla="*/ 5 w 237"/>
                  <a:gd name="T9" fmla="*/ 3 h 156"/>
                  <a:gd name="T10" fmla="*/ 3 w 237"/>
                  <a:gd name="T11" fmla="*/ 3 h 156"/>
                  <a:gd name="T12" fmla="*/ 3 w 237"/>
                  <a:gd name="T13" fmla="*/ 4 h 156"/>
                  <a:gd name="T14" fmla="*/ 1 w 237"/>
                  <a:gd name="T15" fmla="*/ 4 h 156"/>
                  <a:gd name="T16" fmla="*/ 0 w 237"/>
                  <a:gd name="T17" fmla="*/ 3 h 1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7"/>
                  <a:gd name="T28" fmla="*/ 0 h 156"/>
                  <a:gd name="T29" fmla="*/ 237 w 237"/>
                  <a:gd name="T30" fmla="*/ 156 h 1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7" h="156">
                    <a:moveTo>
                      <a:pt x="0" y="107"/>
                    </a:moveTo>
                    <a:lnTo>
                      <a:pt x="13" y="0"/>
                    </a:lnTo>
                    <a:lnTo>
                      <a:pt x="237" y="24"/>
                    </a:lnTo>
                    <a:lnTo>
                      <a:pt x="197" y="91"/>
                    </a:lnTo>
                    <a:lnTo>
                      <a:pt x="213" y="126"/>
                    </a:lnTo>
                    <a:lnTo>
                      <a:pt x="154" y="130"/>
                    </a:lnTo>
                    <a:lnTo>
                      <a:pt x="119" y="156"/>
                    </a:lnTo>
                    <a:lnTo>
                      <a:pt x="24" y="153"/>
                    </a:lnTo>
                    <a:lnTo>
                      <a:pt x="0" y="1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6" name="Freeform 331"/>
              <p:cNvSpPr/>
              <p:nvPr/>
            </p:nvSpPr>
            <p:spPr bwMode="auto">
              <a:xfrm>
                <a:off x="2750" y="2722"/>
                <a:ext cx="99" cy="234"/>
              </a:xfrm>
              <a:custGeom>
                <a:avLst/>
                <a:gdLst>
                  <a:gd name="T0" fmla="*/ 0 w 345"/>
                  <a:gd name="T1" fmla="*/ 8 h 822"/>
                  <a:gd name="T2" fmla="*/ 0 w 345"/>
                  <a:gd name="T3" fmla="*/ 7 h 822"/>
                  <a:gd name="T4" fmla="*/ 3 w 345"/>
                  <a:gd name="T5" fmla="*/ 2 h 822"/>
                  <a:gd name="T6" fmla="*/ 4 w 345"/>
                  <a:gd name="T7" fmla="*/ 1 h 822"/>
                  <a:gd name="T8" fmla="*/ 5 w 345"/>
                  <a:gd name="T9" fmla="*/ 0 h 822"/>
                  <a:gd name="T10" fmla="*/ 6 w 345"/>
                  <a:gd name="T11" fmla="*/ 1 h 822"/>
                  <a:gd name="T12" fmla="*/ 6 w 345"/>
                  <a:gd name="T13" fmla="*/ 2 h 822"/>
                  <a:gd name="T14" fmla="*/ 5 w 345"/>
                  <a:gd name="T15" fmla="*/ 5 h 822"/>
                  <a:gd name="T16" fmla="*/ 6 w 345"/>
                  <a:gd name="T17" fmla="*/ 4 h 822"/>
                  <a:gd name="T18" fmla="*/ 6 w 345"/>
                  <a:gd name="T19" fmla="*/ 6 h 822"/>
                  <a:gd name="T20" fmla="*/ 8 w 345"/>
                  <a:gd name="T21" fmla="*/ 7 h 822"/>
                  <a:gd name="T22" fmla="*/ 7 w 345"/>
                  <a:gd name="T23" fmla="*/ 8 h 822"/>
                  <a:gd name="T24" fmla="*/ 5 w 345"/>
                  <a:gd name="T25" fmla="*/ 9 h 822"/>
                  <a:gd name="T26" fmla="*/ 5 w 345"/>
                  <a:gd name="T27" fmla="*/ 11 h 822"/>
                  <a:gd name="T28" fmla="*/ 6 w 345"/>
                  <a:gd name="T29" fmla="*/ 13 h 822"/>
                  <a:gd name="T30" fmla="*/ 5 w 345"/>
                  <a:gd name="T31" fmla="*/ 14 h 822"/>
                  <a:gd name="T32" fmla="*/ 7 w 345"/>
                  <a:gd name="T33" fmla="*/ 17 h 822"/>
                  <a:gd name="T34" fmla="*/ 6 w 345"/>
                  <a:gd name="T35" fmla="*/ 19 h 822"/>
                  <a:gd name="T36" fmla="*/ 5 w 345"/>
                  <a:gd name="T37" fmla="*/ 13 h 822"/>
                  <a:gd name="T38" fmla="*/ 4 w 345"/>
                  <a:gd name="T39" fmla="*/ 11 h 822"/>
                  <a:gd name="T40" fmla="*/ 3 w 345"/>
                  <a:gd name="T41" fmla="*/ 13 h 822"/>
                  <a:gd name="T42" fmla="*/ 2 w 345"/>
                  <a:gd name="T43" fmla="*/ 13 h 822"/>
                  <a:gd name="T44" fmla="*/ 2 w 345"/>
                  <a:gd name="T45" fmla="*/ 11 h 822"/>
                  <a:gd name="T46" fmla="*/ 0 w 345"/>
                  <a:gd name="T47" fmla="*/ 8 h 8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822"/>
                  <a:gd name="T74" fmla="*/ 345 w 345"/>
                  <a:gd name="T75" fmla="*/ 822 h 8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822">
                    <a:moveTo>
                      <a:pt x="0" y="337"/>
                    </a:moveTo>
                    <a:lnTo>
                      <a:pt x="14" y="289"/>
                    </a:lnTo>
                    <a:lnTo>
                      <a:pt x="114" y="76"/>
                    </a:lnTo>
                    <a:lnTo>
                      <a:pt x="181" y="48"/>
                    </a:lnTo>
                    <a:lnTo>
                      <a:pt x="196" y="0"/>
                    </a:lnTo>
                    <a:lnTo>
                      <a:pt x="247" y="27"/>
                    </a:lnTo>
                    <a:lnTo>
                      <a:pt x="247" y="71"/>
                    </a:lnTo>
                    <a:lnTo>
                      <a:pt x="204" y="201"/>
                    </a:lnTo>
                    <a:lnTo>
                      <a:pt x="249" y="190"/>
                    </a:lnTo>
                    <a:lnTo>
                      <a:pt x="273" y="278"/>
                    </a:lnTo>
                    <a:lnTo>
                      <a:pt x="345" y="302"/>
                    </a:lnTo>
                    <a:lnTo>
                      <a:pt x="309" y="345"/>
                    </a:lnTo>
                    <a:lnTo>
                      <a:pt x="226" y="401"/>
                    </a:lnTo>
                    <a:lnTo>
                      <a:pt x="204" y="454"/>
                    </a:lnTo>
                    <a:lnTo>
                      <a:pt x="249" y="552"/>
                    </a:lnTo>
                    <a:lnTo>
                      <a:pt x="233" y="612"/>
                    </a:lnTo>
                    <a:lnTo>
                      <a:pt x="287" y="742"/>
                    </a:lnTo>
                    <a:lnTo>
                      <a:pt x="247" y="822"/>
                    </a:lnTo>
                    <a:lnTo>
                      <a:pt x="207" y="540"/>
                    </a:lnTo>
                    <a:lnTo>
                      <a:pt x="173" y="497"/>
                    </a:lnTo>
                    <a:lnTo>
                      <a:pt x="118" y="571"/>
                    </a:lnTo>
                    <a:lnTo>
                      <a:pt x="78" y="556"/>
                    </a:lnTo>
                    <a:lnTo>
                      <a:pt x="86" y="455"/>
                    </a:lnTo>
                    <a:lnTo>
                      <a:pt x="0" y="3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7" name="Freeform 332"/>
              <p:cNvSpPr/>
              <p:nvPr/>
            </p:nvSpPr>
            <p:spPr bwMode="auto">
              <a:xfrm>
                <a:off x="2863" y="2898"/>
                <a:ext cx="54" cy="54"/>
              </a:xfrm>
              <a:custGeom>
                <a:avLst/>
                <a:gdLst>
                  <a:gd name="T0" fmla="*/ 0 w 190"/>
                  <a:gd name="T1" fmla="*/ 1 h 190"/>
                  <a:gd name="T2" fmla="*/ 0 w 190"/>
                  <a:gd name="T3" fmla="*/ 3 h 190"/>
                  <a:gd name="T4" fmla="*/ 1 w 190"/>
                  <a:gd name="T5" fmla="*/ 4 h 190"/>
                  <a:gd name="T6" fmla="*/ 2 w 190"/>
                  <a:gd name="T7" fmla="*/ 4 h 190"/>
                  <a:gd name="T8" fmla="*/ 4 w 190"/>
                  <a:gd name="T9" fmla="*/ 2 h 190"/>
                  <a:gd name="T10" fmla="*/ 4 w 190"/>
                  <a:gd name="T11" fmla="*/ 0 h 190"/>
                  <a:gd name="T12" fmla="*/ 2 w 190"/>
                  <a:gd name="T13" fmla="*/ 0 h 190"/>
                  <a:gd name="T14" fmla="*/ 1 w 190"/>
                  <a:gd name="T15" fmla="*/ 0 h 190"/>
                  <a:gd name="T16" fmla="*/ 0 w 190"/>
                  <a:gd name="T17" fmla="*/ 1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190"/>
                  <a:gd name="T29" fmla="*/ 190 w 190"/>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190">
                    <a:moveTo>
                      <a:pt x="0" y="37"/>
                    </a:moveTo>
                    <a:lnTo>
                      <a:pt x="12" y="132"/>
                    </a:lnTo>
                    <a:lnTo>
                      <a:pt x="39" y="182"/>
                    </a:lnTo>
                    <a:lnTo>
                      <a:pt x="73" y="190"/>
                    </a:lnTo>
                    <a:lnTo>
                      <a:pt x="190" y="102"/>
                    </a:lnTo>
                    <a:lnTo>
                      <a:pt x="187" y="0"/>
                    </a:lnTo>
                    <a:lnTo>
                      <a:pt x="101" y="16"/>
                    </a:lnTo>
                    <a:lnTo>
                      <a:pt x="25" y="13"/>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8" name="Freeform 333"/>
              <p:cNvSpPr/>
              <p:nvPr/>
            </p:nvSpPr>
            <p:spPr bwMode="auto">
              <a:xfrm>
                <a:off x="2616" y="2960"/>
                <a:ext cx="20" cy="48"/>
              </a:xfrm>
              <a:custGeom>
                <a:avLst/>
                <a:gdLst>
                  <a:gd name="T0" fmla="*/ 0 w 72"/>
                  <a:gd name="T1" fmla="*/ 0 h 166"/>
                  <a:gd name="T2" fmla="*/ 0 w 72"/>
                  <a:gd name="T3" fmla="*/ 4 h 166"/>
                  <a:gd name="T4" fmla="*/ 2 w 72"/>
                  <a:gd name="T5" fmla="*/ 3 h 166"/>
                  <a:gd name="T6" fmla="*/ 1 w 72"/>
                  <a:gd name="T7" fmla="*/ 1 h 166"/>
                  <a:gd name="T8" fmla="*/ 0 w 72"/>
                  <a:gd name="T9" fmla="*/ 0 h 166"/>
                  <a:gd name="T10" fmla="*/ 0 60000 65536"/>
                  <a:gd name="T11" fmla="*/ 0 60000 65536"/>
                  <a:gd name="T12" fmla="*/ 0 60000 65536"/>
                  <a:gd name="T13" fmla="*/ 0 60000 65536"/>
                  <a:gd name="T14" fmla="*/ 0 60000 65536"/>
                  <a:gd name="T15" fmla="*/ 0 w 72"/>
                  <a:gd name="T16" fmla="*/ 0 h 166"/>
                  <a:gd name="T17" fmla="*/ 72 w 72"/>
                  <a:gd name="T18" fmla="*/ 166 h 166"/>
                </a:gdLst>
                <a:ahLst/>
                <a:cxnLst>
                  <a:cxn ang="T10">
                    <a:pos x="T0" y="T1"/>
                  </a:cxn>
                  <a:cxn ang="T11">
                    <a:pos x="T2" y="T3"/>
                  </a:cxn>
                  <a:cxn ang="T12">
                    <a:pos x="T4" y="T5"/>
                  </a:cxn>
                  <a:cxn ang="T13">
                    <a:pos x="T6" y="T7"/>
                  </a:cxn>
                  <a:cxn ang="T14">
                    <a:pos x="T8" y="T9"/>
                  </a:cxn>
                </a:cxnLst>
                <a:rect l="T15" t="T16" r="T17" b="T18"/>
                <a:pathLst>
                  <a:path w="72" h="166">
                    <a:moveTo>
                      <a:pt x="0" y="0"/>
                    </a:moveTo>
                    <a:lnTo>
                      <a:pt x="13" y="166"/>
                    </a:lnTo>
                    <a:lnTo>
                      <a:pt x="72" y="138"/>
                    </a:lnTo>
                    <a:lnTo>
                      <a:pt x="45" y="4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89" name="Freeform 334"/>
              <p:cNvSpPr/>
              <p:nvPr/>
            </p:nvSpPr>
            <p:spPr bwMode="auto">
              <a:xfrm>
                <a:off x="2548" y="2340"/>
                <a:ext cx="667" cy="486"/>
              </a:xfrm>
              <a:custGeom>
                <a:avLst/>
                <a:gdLst>
                  <a:gd name="T0" fmla="*/ 0 w 2339"/>
                  <a:gd name="T1" fmla="*/ 17 h 1707"/>
                  <a:gd name="T2" fmla="*/ 6 w 2339"/>
                  <a:gd name="T3" fmla="*/ 15 h 1707"/>
                  <a:gd name="T4" fmla="*/ 5 w 2339"/>
                  <a:gd name="T5" fmla="*/ 11 h 1707"/>
                  <a:gd name="T6" fmla="*/ 8 w 2339"/>
                  <a:gd name="T7" fmla="*/ 8 h 1707"/>
                  <a:gd name="T8" fmla="*/ 11 w 2339"/>
                  <a:gd name="T9" fmla="*/ 7 h 1707"/>
                  <a:gd name="T10" fmla="*/ 13 w 2339"/>
                  <a:gd name="T11" fmla="*/ 7 h 1707"/>
                  <a:gd name="T12" fmla="*/ 15 w 2339"/>
                  <a:gd name="T13" fmla="*/ 11 h 1707"/>
                  <a:gd name="T14" fmla="*/ 21 w 2339"/>
                  <a:gd name="T15" fmla="*/ 14 h 1707"/>
                  <a:gd name="T16" fmla="*/ 28 w 2339"/>
                  <a:gd name="T17" fmla="*/ 15 h 1707"/>
                  <a:gd name="T18" fmla="*/ 34 w 2339"/>
                  <a:gd name="T19" fmla="*/ 13 h 1707"/>
                  <a:gd name="T20" fmla="*/ 35 w 2339"/>
                  <a:gd name="T21" fmla="*/ 11 h 1707"/>
                  <a:gd name="T22" fmla="*/ 40 w 2339"/>
                  <a:gd name="T23" fmla="*/ 9 h 1707"/>
                  <a:gd name="T24" fmla="*/ 37 w 2339"/>
                  <a:gd name="T25" fmla="*/ 8 h 1707"/>
                  <a:gd name="T26" fmla="*/ 38 w 2339"/>
                  <a:gd name="T27" fmla="*/ 5 h 1707"/>
                  <a:gd name="T28" fmla="*/ 40 w 2339"/>
                  <a:gd name="T29" fmla="*/ 5 h 1707"/>
                  <a:gd name="T30" fmla="*/ 41 w 2339"/>
                  <a:gd name="T31" fmla="*/ 1 h 1707"/>
                  <a:gd name="T32" fmla="*/ 46 w 2339"/>
                  <a:gd name="T33" fmla="*/ 1 h 1707"/>
                  <a:gd name="T34" fmla="*/ 50 w 2339"/>
                  <a:gd name="T35" fmla="*/ 6 h 1707"/>
                  <a:gd name="T36" fmla="*/ 54 w 2339"/>
                  <a:gd name="T37" fmla="*/ 7 h 1707"/>
                  <a:gd name="T38" fmla="*/ 51 w 2339"/>
                  <a:gd name="T39" fmla="*/ 12 h 1707"/>
                  <a:gd name="T40" fmla="*/ 50 w 2339"/>
                  <a:gd name="T41" fmla="*/ 14 h 1707"/>
                  <a:gd name="T42" fmla="*/ 48 w 2339"/>
                  <a:gd name="T43" fmla="*/ 15 h 1707"/>
                  <a:gd name="T44" fmla="*/ 47 w 2339"/>
                  <a:gd name="T45" fmla="*/ 15 h 1707"/>
                  <a:gd name="T46" fmla="*/ 42 w 2339"/>
                  <a:gd name="T47" fmla="*/ 19 h 1707"/>
                  <a:gd name="T48" fmla="*/ 42 w 2339"/>
                  <a:gd name="T49" fmla="*/ 16 h 1707"/>
                  <a:gd name="T50" fmla="*/ 39 w 2339"/>
                  <a:gd name="T51" fmla="*/ 19 h 1707"/>
                  <a:gd name="T52" fmla="*/ 42 w 2339"/>
                  <a:gd name="T53" fmla="*/ 20 h 1707"/>
                  <a:gd name="T54" fmla="*/ 41 w 2339"/>
                  <a:gd name="T55" fmla="*/ 22 h 1707"/>
                  <a:gd name="T56" fmla="*/ 43 w 2339"/>
                  <a:gd name="T57" fmla="*/ 27 h 1707"/>
                  <a:gd name="T58" fmla="*/ 43 w 2339"/>
                  <a:gd name="T59" fmla="*/ 28 h 1707"/>
                  <a:gd name="T60" fmla="*/ 43 w 2339"/>
                  <a:gd name="T61" fmla="*/ 29 h 1707"/>
                  <a:gd name="T62" fmla="*/ 38 w 2339"/>
                  <a:gd name="T63" fmla="*/ 36 h 1707"/>
                  <a:gd name="T64" fmla="*/ 36 w 2339"/>
                  <a:gd name="T65" fmla="*/ 37 h 1707"/>
                  <a:gd name="T66" fmla="*/ 35 w 2339"/>
                  <a:gd name="T67" fmla="*/ 38 h 1707"/>
                  <a:gd name="T68" fmla="*/ 32 w 2339"/>
                  <a:gd name="T69" fmla="*/ 39 h 1707"/>
                  <a:gd name="T70" fmla="*/ 30 w 2339"/>
                  <a:gd name="T71" fmla="*/ 38 h 1707"/>
                  <a:gd name="T72" fmla="*/ 25 w 2339"/>
                  <a:gd name="T73" fmla="*/ 37 h 1707"/>
                  <a:gd name="T74" fmla="*/ 25 w 2339"/>
                  <a:gd name="T75" fmla="*/ 38 h 1707"/>
                  <a:gd name="T76" fmla="*/ 23 w 2339"/>
                  <a:gd name="T77" fmla="*/ 37 h 1707"/>
                  <a:gd name="T78" fmla="*/ 21 w 2339"/>
                  <a:gd name="T79" fmla="*/ 36 h 1707"/>
                  <a:gd name="T80" fmla="*/ 22 w 2339"/>
                  <a:gd name="T81" fmla="*/ 32 h 1707"/>
                  <a:gd name="T82" fmla="*/ 20 w 2339"/>
                  <a:gd name="T83" fmla="*/ 30 h 1707"/>
                  <a:gd name="T84" fmla="*/ 16 w 2339"/>
                  <a:gd name="T85" fmla="*/ 31 h 1707"/>
                  <a:gd name="T86" fmla="*/ 13 w 2339"/>
                  <a:gd name="T87" fmla="*/ 32 h 1707"/>
                  <a:gd name="T88" fmla="*/ 13 w 2339"/>
                  <a:gd name="T89" fmla="*/ 31 h 1707"/>
                  <a:gd name="T90" fmla="*/ 9 w 2339"/>
                  <a:gd name="T91" fmla="*/ 30 h 1707"/>
                  <a:gd name="T92" fmla="*/ 5 w 2339"/>
                  <a:gd name="T93" fmla="*/ 28 h 1707"/>
                  <a:gd name="T94" fmla="*/ 5 w 2339"/>
                  <a:gd name="T95" fmla="*/ 26 h 1707"/>
                  <a:gd name="T96" fmla="*/ 6 w 2339"/>
                  <a:gd name="T97" fmla="*/ 23 h 1707"/>
                  <a:gd name="T98" fmla="*/ 3 w 2339"/>
                  <a:gd name="T99" fmla="*/ 23 h 1707"/>
                  <a:gd name="T100" fmla="*/ 1 w 2339"/>
                  <a:gd name="T101" fmla="*/ 20 h 1707"/>
                  <a:gd name="T102" fmla="*/ 0 w 2339"/>
                  <a:gd name="T103" fmla="*/ 19 h 17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39"/>
                  <a:gd name="T157" fmla="*/ 0 h 1707"/>
                  <a:gd name="T158" fmla="*/ 2339 w 2339"/>
                  <a:gd name="T159" fmla="*/ 1707 h 17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39" h="1707">
                    <a:moveTo>
                      <a:pt x="0" y="812"/>
                    </a:moveTo>
                    <a:lnTo>
                      <a:pt x="15" y="747"/>
                    </a:lnTo>
                    <a:lnTo>
                      <a:pt x="98" y="730"/>
                    </a:lnTo>
                    <a:lnTo>
                      <a:pt x="245" y="642"/>
                    </a:lnTo>
                    <a:lnTo>
                      <a:pt x="267" y="572"/>
                    </a:lnTo>
                    <a:lnTo>
                      <a:pt x="238" y="491"/>
                    </a:lnTo>
                    <a:lnTo>
                      <a:pt x="331" y="469"/>
                    </a:lnTo>
                    <a:lnTo>
                      <a:pt x="357" y="362"/>
                    </a:lnTo>
                    <a:lnTo>
                      <a:pt x="454" y="368"/>
                    </a:lnTo>
                    <a:lnTo>
                      <a:pt x="465" y="299"/>
                    </a:lnTo>
                    <a:lnTo>
                      <a:pt x="539" y="264"/>
                    </a:lnTo>
                    <a:lnTo>
                      <a:pt x="578" y="322"/>
                    </a:lnTo>
                    <a:lnTo>
                      <a:pt x="633" y="345"/>
                    </a:lnTo>
                    <a:lnTo>
                      <a:pt x="652" y="469"/>
                    </a:lnTo>
                    <a:lnTo>
                      <a:pt x="821" y="519"/>
                    </a:lnTo>
                    <a:lnTo>
                      <a:pt x="892" y="606"/>
                    </a:lnTo>
                    <a:lnTo>
                      <a:pt x="1033" y="602"/>
                    </a:lnTo>
                    <a:lnTo>
                      <a:pt x="1190" y="667"/>
                    </a:lnTo>
                    <a:lnTo>
                      <a:pt x="1395" y="606"/>
                    </a:lnTo>
                    <a:lnTo>
                      <a:pt x="1459" y="557"/>
                    </a:lnTo>
                    <a:lnTo>
                      <a:pt x="1459" y="488"/>
                    </a:lnTo>
                    <a:lnTo>
                      <a:pt x="1518" y="496"/>
                    </a:lnTo>
                    <a:lnTo>
                      <a:pt x="1649" y="398"/>
                    </a:lnTo>
                    <a:lnTo>
                      <a:pt x="1748" y="392"/>
                    </a:lnTo>
                    <a:lnTo>
                      <a:pt x="1701" y="318"/>
                    </a:lnTo>
                    <a:lnTo>
                      <a:pt x="1604" y="337"/>
                    </a:lnTo>
                    <a:lnTo>
                      <a:pt x="1603" y="254"/>
                    </a:lnTo>
                    <a:lnTo>
                      <a:pt x="1627" y="207"/>
                    </a:lnTo>
                    <a:lnTo>
                      <a:pt x="1684" y="234"/>
                    </a:lnTo>
                    <a:lnTo>
                      <a:pt x="1738" y="204"/>
                    </a:lnTo>
                    <a:lnTo>
                      <a:pt x="1795" y="92"/>
                    </a:lnTo>
                    <a:lnTo>
                      <a:pt x="1770" y="51"/>
                    </a:lnTo>
                    <a:lnTo>
                      <a:pt x="1908" y="0"/>
                    </a:lnTo>
                    <a:lnTo>
                      <a:pt x="1986" y="35"/>
                    </a:lnTo>
                    <a:lnTo>
                      <a:pt x="2056" y="224"/>
                    </a:lnTo>
                    <a:lnTo>
                      <a:pt x="2173" y="266"/>
                    </a:lnTo>
                    <a:lnTo>
                      <a:pt x="2193" y="335"/>
                    </a:lnTo>
                    <a:lnTo>
                      <a:pt x="2339" y="291"/>
                    </a:lnTo>
                    <a:lnTo>
                      <a:pt x="2270" y="475"/>
                    </a:lnTo>
                    <a:lnTo>
                      <a:pt x="2185" y="503"/>
                    </a:lnTo>
                    <a:lnTo>
                      <a:pt x="2198" y="572"/>
                    </a:lnTo>
                    <a:lnTo>
                      <a:pt x="2173" y="615"/>
                    </a:lnTo>
                    <a:lnTo>
                      <a:pt x="2159" y="602"/>
                    </a:lnTo>
                    <a:lnTo>
                      <a:pt x="2083" y="652"/>
                    </a:lnTo>
                    <a:lnTo>
                      <a:pt x="2083" y="679"/>
                    </a:lnTo>
                    <a:lnTo>
                      <a:pt x="2030" y="670"/>
                    </a:lnTo>
                    <a:lnTo>
                      <a:pt x="1936" y="753"/>
                    </a:lnTo>
                    <a:lnTo>
                      <a:pt x="1819" y="820"/>
                    </a:lnTo>
                    <a:lnTo>
                      <a:pt x="1857" y="730"/>
                    </a:lnTo>
                    <a:lnTo>
                      <a:pt x="1838" y="701"/>
                    </a:lnTo>
                    <a:lnTo>
                      <a:pt x="1684" y="801"/>
                    </a:lnTo>
                    <a:lnTo>
                      <a:pt x="1681" y="829"/>
                    </a:lnTo>
                    <a:lnTo>
                      <a:pt x="1732" y="894"/>
                    </a:lnTo>
                    <a:lnTo>
                      <a:pt x="1800" y="866"/>
                    </a:lnTo>
                    <a:lnTo>
                      <a:pt x="1869" y="890"/>
                    </a:lnTo>
                    <a:lnTo>
                      <a:pt x="1777" y="941"/>
                    </a:lnTo>
                    <a:lnTo>
                      <a:pt x="1739" y="1013"/>
                    </a:lnTo>
                    <a:lnTo>
                      <a:pt x="1841" y="1167"/>
                    </a:lnTo>
                    <a:lnTo>
                      <a:pt x="1773" y="1154"/>
                    </a:lnTo>
                    <a:lnTo>
                      <a:pt x="1841" y="1208"/>
                    </a:lnTo>
                    <a:lnTo>
                      <a:pt x="1776" y="1240"/>
                    </a:lnTo>
                    <a:lnTo>
                      <a:pt x="1846" y="1255"/>
                    </a:lnTo>
                    <a:lnTo>
                      <a:pt x="1716" y="1504"/>
                    </a:lnTo>
                    <a:lnTo>
                      <a:pt x="1630" y="1579"/>
                    </a:lnTo>
                    <a:lnTo>
                      <a:pt x="1546" y="1602"/>
                    </a:lnTo>
                    <a:lnTo>
                      <a:pt x="1540" y="1603"/>
                    </a:lnTo>
                    <a:lnTo>
                      <a:pt x="1518" y="1589"/>
                    </a:lnTo>
                    <a:lnTo>
                      <a:pt x="1498" y="1629"/>
                    </a:lnTo>
                    <a:lnTo>
                      <a:pt x="1399" y="1654"/>
                    </a:lnTo>
                    <a:lnTo>
                      <a:pt x="1390" y="1707"/>
                    </a:lnTo>
                    <a:lnTo>
                      <a:pt x="1373" y="1643"/>
                    </a:lnTo>
                    <a:lnTo>
                      <a:pt x="1306" y="1648"/>
                    </a:lnTo>
                    <a:lnTo>
                      <a:pt x="1204" y="1572"/>
                    </a:lnTo>
                    <a:lnTo>
                      <a:pt x="1089" y="1606"/>
                    </a:lnTo>
                    <a:lnTo>
                      <a:pt x="1066" y="1607"/>
                    </a:lnTo>
                    <a:lnTo>
                      <a:pt x="1068" y="1654"/>
                    </a:lnTo>
                    <a:lnTo>
                      <a:pt x="1052" y="1642"/>
                    </a:lnTo>
                    <a:lnTo>
                      <a:pt x="980" y="1618"/>
                    </a:lnTo>
                    <a:lnTo>
                      <a:pt x="956" y="1530"/>
                    </a:lnTo>
                    <a:lnTo>
                      <a:pt x="911" y="1541"/>
                    </a:lnTo>
                    <a:lnTo>
                      <a:pt x="954" y="1411"/>
                    </a:lnTo>
                    <a:lnTo>
                      <a:pt x="954" y="1367"/>
                    </a:lnTo>
                    <a:lnTo>
                      <a:pt x="903" y="1340"/>
                    </a:lnTo>
                    <a:lnTo>
                      <a:pt x="864" y="1322"/>
                    </a:lnTo>
                    <a:lnTo>
                      <a:pt x="852" y="1273"/>
                    </a:lnTo>
                    <a:lnTo>
                      <a:pt x="691" y="1354"/>
                    </a:lnTo>
                    <a:lnTo>
                      <a:pt x="619" y="1332"/>
                    </a:lnTo>
                    <a:lnTo>
                      <a:pt x="579" y="1378"/>
                    </a:lnTo>
                    <a:lnTo>
                      <a:pt x="574" y="1345"/>
                    </a:lnTo>
                    <a:lnTo>
                      <a:pt x="549" y="1353"/>
                    </a:lnTo>
                    <a:lnTo>
                      <a:pt x="467" y="1353"/>
                    </a:lnTo>
                    <a:lnTo>
                      <a:pt x="402" y="1282"/>
                    </a:lnTo>
                    <a:lnTo>
                      <a:pt x="283" y="1236"/>
                    </a:lnTo>
                    <a:lnTo>
                      <a:pt x="201" y="1205"/>
                    </a:lnTo>
                    <a:lnTo>
                      <a:pt x="184" y="1128"/>
                    </a:lnTo>
                    <a:lnTo>
                      <a:pt x="223" y="1119"/>
                    </a:lnTo>
                    <a:lnTo>
                      <a:pt x="199" y="1056"/>
                    </a:lnTo>
                    <a:lnTo>
                      <a:pt x="252" y="983"/>
                    </a:lnTo>
                    <a:lnTo>
                      <a:pt x="212" y="958"/>
                    </a:lnTo>
                    <a:lnTo>
                      <a:pt x="150" y="985"/>
                    </a:lnTo>
                    <a:lnTo>
                      <a:pt x="38" y="901"/>
                    </a:lnTo>
                    <a:lnTo>
                      <a:pt x="42" y="890"/>
                    </a:lnTo>
                    <a:lnTo>
                      <a:pt x="42" y="830"/>
                    </a:lnTo>
                    <a:lnTo>
                      <a:pt x="0" y="8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0" name="Freeform 335"/>
              <p:cNvSpPr/>
              <p:nvPr/>
            </p:nvSpPr>
            <p:spPr bwMode="auto">
              <a:xfrm>
                <a:off x="2931" y="2830"/>
                <a:ext cx="24" cy="22"/>
              </a:xfrm>
              <a:custGeom>
                <a:avLst/>
                <a:gdLst>
                  <a:gd name="T0" fmla="*/ 0 w 84"/>
                  <a:gd name="T1" fmla="*/ 1 h 80"/>
                  <a:gd name="T2" fmla="*/ 1 w 84"/>
                  <a:gd name="T3" fmla="*/ 0 h 80"/>
                  <a:gd name="T4" fmla="*/ 2 w 84"/>
                  <a:gd name="T5" fmla="*/ 0 h 80"/>
                  <a:gd name="T6" fmla="*/ 1 w 84"/>
                  <a:gd name="T7" fmla="*/ 2 h 80"/>
                  <a:gd name="T8" fmla="*/ 0 w 84"/>
                  <a:gd name="T9" fmla="*/ 1 h 80"/>
                  <a:gd name="T10" fmla="*/ 0 60000 65536"/>
                  <a:gd name="T11" fmla="*/ 0 60000 65536"/>
                  <a:gd name="T12" fmla="*/ 0 60000 65536"/>
                  <a:gd name="T13" fmla="*/ 0 60000 65536"/>
                  <a:gd name="T14" fmla="*/ 0 60000 65536"/>
                  <a:gd name="T15" fmla="*/ 0 w 84"/>
                  <a:gd name="T16" fmla="*/ 0 h 80"/>
                  <a:gd name="T17" fmla="*/ 84 w 84"/>
                  <a:gd name="T18" fmla="*/ 80 h 80"/>
                </a:gdLst>
                <a:ahLst/>
                <a:cxnLst>
                  <a:cxn ang="T10">
                    <a:pos x="T0" y="T1"/>
                  </a:cxn>
                  <a:cxn ang="T11">
                    <a:pos x="T2" y="T3"/>
                  </a:cxn>
                  <a:cxn ang="T12">
                    <a:pos x="T4" y="T5"/>
                  </a:cxn>
                  <a:cxn ang="T13">
                    <a:pos x="T6" y="T7"/>
                  </a:cxn>
                  <a:cxn ang="T14">
                    <a:pos x="T8" y="T9"/>
                  </a:cxn>
                </a:cxnLst>
                <a:rect l="T15" t="T16" r="T17" b="T18"/>
                <a:pathLst>
                  <a:path w="84" h="80">
                    <a:moveTo>
                      <a:pt x="0" y="65"/>
                    </a:moveTo>
                    <a:lnTo>
                      <a:pt x="27" y="0"/>
                    </a:lnTo>
                    <a:lnTo>
                      <a:pt x="84" y="15"/>
                    </a:lnTo>
                    <a:lnTo>
                      <a:pt x="38" y="80"/>
                    </a:lnTo>
                    <a:lnTo>
                      <a:pt x="0" y="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1" name="Freeform 336"/>
              <p:cNvSpPr/>
              <p:nvPr/>
            </p:nvSpPr>
            <p:spPr bwMode="auto">
              <a:xfrm>
                <a:off x="3054" y="2763"/>
                <a:ext cx="19" cy="41"/>
              </a:xfrm>
              <a:custGeom>
                <a:avLst/>
                <a:gdLst>
                  <a:gd name="T0" fmla="*/ 0 w 67"/>
                  <a:gd name="T1" fmla="*/ 1 h 144"/>
                  <a:gd name="T2" fmla="*/ 1 w 67"/>
                  <a:gd name="T3" fmla="*/ 3 h 144"/>
                  <a:gd name="T4" fmla="*/ 1 w 67"/>
                  <a:gd name="T5" fmla="*/ 0 h 144"/>
                  <a:gd name="T6" fmla="*/ 1 w 67"/>
                  <a:gd name="T7" fmla="*/ 0 h 144"/>
                  <a:gd name="T8" fmla="*/ 0 w 67"/>
                  <a:gd name="T9" fmla="*/ 1 h 144"/>
                  <a:gd name="T10" fmla="*/ 0 60000 65536"/>
                  <a:gd name="T11" fmla="*/ 0 60000 65536"/>
                  <a:gd name="T12" fmla="*/ 0 60000 65536"/>
                  <a:gd name="T13" fmla="*/ 0 60000 65536"/>
                  <a:gd name="T14" fmla="*/ 0 60000 65536"/>
                  <a:gd name="T15" fmla="*/ 0 w 67"/>
                  <a:gd name="T16" fmla="*/ 0 h 144"/>
                  <a:gd name="T17" fmla="*/ 67 w 67"/>
                  <a:gd name="T18" fmla="*/ 144 h 144"/>
                </a:gdLst>
                <a:ahLst/>
                <a:cxnLst>
                  <a:cxn ang="T10">
                    <a:pos x="T0" y="T1"/>
                  </a:cxn>
                  <a:cxn ang="T11">
                    <a:pos x="T2" y="T3"/>
                  </a:cxn>
                  <a:cxn ang="T12">
                    <a:pos x="T4" y="T5"/>
                  </a:cxn>
                  <a:cxn ang="T13">
                    <a:pos x="T6" y="T7"/>
                  </a:cxn>
                  <a:cxn ang="T14">
                    <a:pos x="T8" y="T9"/>
                  </a:cxn>
                </a:cxnLst>
                <a:rect l="T15" t="T16" r="T17" b="T18"/>
                <a:pathLst>
                  <a:path w="67" h="144">
                    <a:moveTo>
                      <a:pt x="0" y="60"/>
                    </a:moveTo>
                    <a:lnTo>
                      <a:pt x="28" y="144"/>
                    </a:lnTo>
                    <a:lnTo>
                      <a:pt x="67" y="0"/>
                    </a:lnTo>
                    <a:lnTo>
                      <a:pt x="33" y="2"/>
                    </a:lnTo>
                    <a:lnTo>
                      <a:pt x="0" y="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2" name="Freeform 337"/>
              <p:cNvSpPr/>
              <p:nvPr/>
            </p:nvSpPr>
            <p:spPr bwMode="auto">
              <a:xfrm>
                <a:off x="1875" y="2380"/>
                <a:ext cx="116" cy="54"/>
              </a:xfrm>
              <a:custGeom>
                <a:avLst/>
                <a:gdLst>
                  <a:gd name="T0" fmla="*/ 0 w 403"/>
                  <a:gd name="T1" fmla="*/ 1 h 190"/>
                  <a:gd name="T2" fmla="*/ 2 w 403"/>
                  <a:gd name="T3" fmla="*/ 3 h 190"/>
                  <a:gd name="T4" fmla="*/ 4 w 403"/>
                  <a:gd name="T5" fmla="*/ 3 h 190"/>
                  <a:gd name="T6" fmla="*/ 5 w 403"/>
                  <a:gd name="T7" fmla="*/ 4 h 190"/>
                  <a:gd name="T8" fmla="*/ 6 w 403"/>
                  <a:gd name="T9" fmla="*/ 4 h 190"/>
                  <a:gd name="T10" fmla="*/ 8 w 403"/>
                  <a:gd name="T11" fmla="*/ 3 h 190"/>
                  <a:gd name="T12" fmla="*/ 9 w 403"/>
                  <a:gd name="T13" fmla="*/ 4 h 190"/>
                  <a:gd name="T14" fmla="*/ 9 w 403"/>
                  <a:gd name="T15" fmla="*/ 3 h 190"/>
                  <a:gd name="T16" fmla="*/ 7 w 403"/>
                  <a:gd name="T17" fmla="*/ 3 h 190"/>
                  <a:gd name="T18" fmla="*/ 3 w 403"/>
                  <a:gd name="T19" fmla="*/ 0 h 190"/>
                  <a:gd name="T20" fmla="*/ 2 w 403"/>
                  <a:gd name="T21" fmla="*/ 0 h 190"/>
                  <a:gd name="T22" fmla="*/ 0 w 403"/>
                  <a:gd name="T23" fmla="*/ 1 h 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3"/>
                  <a:gd name="T37" fmla="*/ 0 h 190"/>
                  <a:gd name="T38" fmla="*/ 403 w 403"/>
                  <a:gd name="T39" fmla="*/ 190 h 1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3" h="190">
                    <a:moveTo>
                      <a:pt x="0" y="47"/>
                    </a:moveTo>
                    <a:lnTo>
                      <a:pt x="72" y="135"/>
                    </a:lnTo>
                    <a:lnTo>
                      <a:pt x="184" y="134"/>
                    </a:lnTo>
                    <a:lnTo>
                      <a:pt x="201" y="171"/>
                    </a:lnTo>
                    <a:lnTo>
                      <a:pt x="251" y="190"/>
                    </a:lnTo>
                    <a:lnTo>
                      <a:pt x="340" y="146"/>
                    </a:lnTo>
                    <a:lnTo>
                      <a:pt x="392" y="155"/>
                    </a:lnTo>
                    <a:lnTo>
                      <a:pt x="403" y="117"/>
                    </a:lnTo>
                    <a:lnTo>
                      <a:pt x="306" y="106"/>
                    </a:lnTo>
                    <a:lnTo>
                      <a:pt x="110" y="17"/>
                    </a:lnTo>
                    <a:lnTo>
                      <a:pt x="87"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3" name="Freeform 338"/>
              <p:cNvSpPr/>
              <p:nvPr/>
            </p:nvSpPr>
            <p:spPr bwMode="auto">
              <a:xfrm>
                <a:off x="1835" y="2266"/>
                <a:ext cx="29" cy="50"/>
              </a:xfrm>
              <a:custGeom>
                <a:avLst/>
                <a:gdLst>
                  <a:gd name="T0" fmla="*/ 0 w 100"/>
                  <a:gd name="T1" fmla="*/ 3 h 175"/>
                  <a:gd name="T2" fmla="*/ 0 w 100"/>
                  <a:gd name="T3" fmla="*/ 1 h 175"/>
                  <a:gd name="T4" fmla="*/ 2 w 100"/>
                  <a:gd name="T5" fmla="*/ 0 h 175"/>
                  <a:gd name="T6" fmla="*/ 2 w 100"/>
                  <a:gd name="T7" fmla="*/ 2 h 175"/>
                  <a:gd name="T8" fmla="*/ 2 w 100"/>
                  <a:gd name="T9" fmla="*/ 2 h 175"/>
                  <a:gd name="T10" fmla="*/ 1 w 100"/>
                  <a:gd name="T11" fmla="*/ 3 h 175"/>
                  <a:gd name="T12" fmla="*/ 1 w 100"/>
                  <a:gd name="T13" fmla="*/ 4 h 175"/>
                  <a:gd name="T14" fmla="*/ 0 w 100"/>
                  <a:gd name="T15" fmla="*/ 4 h 175"/>
                  <a:gd name="T16" fmla="*/ 0 w 100"/>
                  <a:gd name="T17" fmla="*/ 3 h 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175"/>
                  <a:gd name="T29" fmla="*/ 100 w 100"/>
                  <a:gd name="T30" fmla="*/ 175 h 1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175">
                    <a:moveTo>
                      <a:pt x="0" y="133"/>
                    </a:moveTo>
                    <a:lnTo>
                      <a:pt x="6" y="47"/>
                    </a:lnTo>
                    <a:lnTo>
                      <a:pt x="87" y="0"/>
                    </a:lnTo>
                    <a:lnTo>
                      <a:pt x="72" y="69"/>
                    </a:lnTo>
                    <a:lnTo>
                      <a:pt x="100" y="89"/>
                    </a:lnTo>
                    <a:lnTo>
                      <a:pt x="48" y="127"/>
                    </a:lnTo>
                    <a:lnTo>
                      <a:pt x="46" y="175"/>
                    </a:lnTo>
                    <a:lnTo>
                      <a:pt x="16" y="175"/>
                    </a:lnTo>
                    <a:lnTo>
                      <a:pt x="0" y="1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4" name="Freeform 339"/>
              <p:cNvSpPr/>
              <p:nvPr/>
            </p:nvSpPr>
            <p:spPr bwMode="auto">
              <a:xfrm>
                <a:off x="1854" y="2304"/>
                <a:ext cx="10" cy="6"/>
              </a:xfrm>
              <a:custGeom>
                <a:avLst/>
                <a:gdLst>
                  <a:gd name="T0" fmla="*/ 0 w 36"/>
                  <a:gd name="T1" fmla="*/ 1 h 22"/>
                  <a:gd name="T2" fmla="*/ 1 w 36"/>
                  <a:gd name="T3" fmla="*/ 0 h 22"/>
                  <a:gd name="T4" fmla="*/ 1 w 36"/>
                  <a:gd name="T5" fmla="*/ 0 h 22"/>
                  <a:gd name="T6" fmla="*/ 0 w 36"/>
                  <a:gd name="T7" fmla="*/ 1 h 22"/>
                  <a:gd name="T8" fmla="*/ 0 60000 65536"/>
                  <a:gd name="T9" fmla="*/ 0 60000 65536"/>
                  <a:gd name="T10" fmla="*/ 0 60000 65536"/>
                  <a:gd name="T11" fmla="*/ 0 60000 65536"/>
                  <a:gd name="T12" fmla="*/ 0 w 36"/>
                  <a:gd name="T13" fmla="*/ 0 h 22"/>
                  <a:gd name="T14" fmla="*/ 36 w 36"/>
                  <a:gd name="T15" fmla="*/ 22 h 22"/>
                </a:gdLst>
                <a:ahLst/>
                <a:cxnLst>
                  <a:cxn ang="T8">
                    <a:pos x="T0" y="T1"/>
                  </a:cxn>
                  <a:cxn ang="T9">
                    <a:pos x="T2" y="T3"/>
                  </a:cxn>
                  <a:cxn ang="T10">
                    <a:pos x="T4" y="T5"/>
                  </a:cxn>
                  <a:cxn ang="T11">
                    <a:pos x="T6" y="T7"/>
                  </a:cxn>
                </a:cxnLst>
                <a:rect l="T12" t="T13" r="T14" b="T15"/>
                <a:pathLst>
                  <a:path w="36" h="22">
                    <a:moveTo>
                      <a:pt x="0" y="22"/>
                    </a:moveTo>
                    <a:lnTo>
                      <a:pt x="30" y="0"/>
                    </a:lnTo>
                    <a:lnTo>
                      <a:pt x="36" y="14"/>
                    </a:lnTo>
                    <a:lnTo>
                      <a:pt x="0" y="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5" name="Freeform 340"/>
              <p:cNvSpPr/>
              <p:nvPr/>
            </p:nvSpPr>
            <p:spPr bwMode="auto">
              <a:xfrm>
                <a:off x="1868" y="2293"/>
                <a:ext cx="17" cy="21"/>
              </a:xfrm>
              <a:custGeom>
                <a:avLst/>
                <a:gdLst>
                  <a:gd name="T0" fmla="*/ 0 w 61"/>
                  <a:gd name="T1" fmla="*/ 1 h 74"/>
                  <a:gd name="T2" fmla="*/ 1 w 61"/>
                  <a:gd name="T3" fmla="*/ 2 h 74"/>
                  <a:gd name="T4" fmla="*/ 1 w 61"/>
                  <a:gd name="T5" fmla="*/ 1 h 74"/>
                  <a:gd name="T6" fmla="*/ 1 w 61"/>
                  <a:gd name="T7" fmla="*/ 0 h 74"/>
                  <a:gd name="T8" fmla="*/ 0 w 61"/>
                  <a:gd name="T9" fmla="*/ 1 h 74"/>
                  <a:gd name="T10" fmla="*/ 0 60000 65536"/>
                  <a:gd name="T11" fmla="*/ 0 60000 65536"/>
                  <a:gd name="T12" fmla="*/ 0 60000 65536"/>
                  <a:gd name="T13" fmla="*/ 0 60000 65536"/>
                  <a:gd name="T14" fmla="*/ 0 60000 65536"/>
                  <a:gd name="T15" fmla="*/ 0 w 61"/>
                  <a:gd name="T16" fmla="*/ 0 h 74"/>
                  <a:gd name="T17" fmla="*/ 61 w 61"/>
                  <a:gd name="T18" fmla="*/ 74 h 74"/>
                </a:gdLst>
                <a:ahLst/>
                <a:cxnLst>
                  <a:cxn ang="T10">
                    <a:pos x="T0" y="T1"/>
                  </a:cxn>
                  <a:cxn ang="T11">
                    <a:pos x="T2" y="T3"/>
                  </a:cxn>
                  <a:cxn ang="T12">
                    <a:pos x="T4" y="T5"/>
                  </a:cxn>
                  <a:cxn ang="T13">
                    <a:pos x="T6" y="T7"/>
                  </a:cxn>
                  <a:cxn ang="T14">
                    <a:pos x="T8" y="T9"/>
                  </a:cxn>
                </a:cxnLst>
                <a:rect l="T15" t="T16" r="T17" b="T18"/>
                <a:pathLst>
                  <a:path w="61" h="74">
                    <a:moveTo>
                      <a:pt x="0" y="39"/>
                    </a:moveTo>
                    <a:lnTo>
                      <a:pt x="48" y="74"/>
                    </a:lnTo>
                    <a:lnTo>
                      <a:pt x="61" y="38"/>
                    </a:lnTo>
                    <a:lnTo>
                      <a:pt x="52" y="0"/>
                    </a:lnTo>
                    <a:lnTo>
                      <a:pt x="0" y="3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6" name="Freeform 341"/>
              <p:cNvSpPr/>
              <p:nvPr/>
            </p:nvSpPr>
            <p:spPr bwMode="auto">
              <a:xfrm>
                <a:off x="1970" y="2019"/>
                <a:ext cx="119" cy="207"/>
              </a:xfrm>
              <a:custGeom>
                <a:avLst/>
                <a:gdLst>
                  <a:gd name="T0" fmla="*/ 0 w 416"/>
                  <a:gd name="T1" fmla="*/ 2 h 726"/>
                  <a:gd name="T2" fmla="*/ 1 w 416"/>
                  <a:gd name="T3" fmla="*/ 1 h 726"/>
                  <a:gd name="T4" fmla="*/ 2 w 416"/>
                  <a:gd name="T5" fmla="*/ 2 h 726"/>
                  <a:gd name="T6" fmla="*/ 3 w 416"/>
                  <a:gd name="T7" fmla="*/ 3 h 726"/>
                  <a:gd name="T8" fmla="*/ 5 w 416"/>
                  <a:gd name="T9" fmla="*/ 2 h 726"/>
                  <a:gd name="T10" fmla="*/ 5 w 416"/>
                  <a:gd name="T11" fmla="*/ 0 h 726"/>
                  <a:gd name="T12" fmla="*/ 7 w 416"/>
                  <a:gd name="T13" fmla="*/ 0 h 726"/>
                  <a:gd name="T14" fmla="*/ 8 w 416"/>
                  <a:gd name="T15" fmla="*/ 1 h 726"/>
                  <a:gd name="T16" fmla="*/ 7 w 416"/>
                  <a:gd name="T17" fmla="*/ 2 h 726"/>
                  <a:gd name="T18" fmla="*/ 7 w 416"/>
                  <a:gd name="T19" fmla="*/ 3 h 726"/>
                  <a:gd name="T20" fmla="*/ 9 w 416"/>
                  <a:gd name="T21" fmla="*/ 4 h 726"/>
                  <a:gd name="T22" fmla="*/ 8 w 416"/>
                  <a:gd name="T23" fmla="*/ 5 h 726"/>
                  <a:gd name="T24" fmla="*/ 9 w 416"/>
                  <a:gd name="T25" fmla="*/ 7 h 726"/>
                  <a:gd name="T26" fmla="*/ 8 w 416"/>
                  <a:gd name="T27" fmla="*/ 9 h 726"/>
                  <a:gd name="T28" fmla="*/ 10 w 416"/>
                  <a:gd name="T29" fmla="*/ 13 h 726"/>
                  <a:gd name="T30" fmla="*/ 6 w 416"/>
                  <a:gd name="T31" fmla="*/ 16 h 726"/>
                  <a:gd name="T32" fmla="*/ 2 w 416"/>
                  <a:gd name="T33" fmla="*/ 17 h 726"/>
                  <a:gd name="T34" fmla="*/ 2 w 416"/>
                  <a:gd name="T35" fmla="*/ 16 h 726"/>
                  <a:gd name="T36" fmla="*/ 1 w 416"/>
                  <a:gd name="T37" fmla="*/ 16 h 726"/>
                  <a:gd name="T38" fmla="*/ 1 w 416"/>
                  <a:gd name="T39" fmla="*/ 12 h 726"/>
                  <a:gd name="T40" fmla="*/ 4 w 416"/>
                  <a:gd name="T41" fmla="*/ 9 h 726"/>
                  <a:gd name="T42" fmla="*/ 3 w 416"/>
                  <a:gd name="T43" fmla="*/ 7 h 726"/>
                  <a:gd name="T44" fmla="*/ 3 w 416"/>
                  <a:gd name="T45" fmla="*/ 4 h 726"/>
                  <a:gd name="T46" fmla="*/ 0 w 416"/>
                  <a:gd name="T47" fmla="*/ 2 h 7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6"/>
                  <a:gd name="T73" fmla="*/ 0 h 726"/>
                  <a:gd name="T74" fmla="*/ 416 w 416"/>
                  <a:gd name="T75" fmla="*/ 726 h 7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6" h="726">
                    <a:moveTo>
                      <a:pt x="0" y="76"/>
                    </a:moveTo>
                    <a:lnTo>
                      <a:pt x="27" y="55"/>
                    </a:lnTo>
                    <a:lnTo>
                      <a:pt x="72" y="97"/>
                    </a:lnTo>
                    <a:lnTo>
                      <a:pt x="151" y="105"/>
                    </a:lnTo>
                    <a:lnTo>
                      <a:pt x="196" y="79"/>
                    </a:lnTo>
                    <a:lnTo>
                      <a:pt x="208" y="17"/>
                    </a:lnTo>
                    <a:lnTo>
                      <a:pt x="284" y="0"/>
                    </a:lnTo>
                    <a:lnTo>
                      <a:pt x="324" y="25"/>
                    </a:lnTo>
                    <a:lnTo>
                      <a:pt x="319" y="76"/>
                    </a:lnTo>
                    <a:lnTo>
                      <a:pt x="303" y="126"/>
                    </a:lnTo>
                    <a:lnTo>
                      <a:pt x="362" y="190"/>
                    </a:lnTo>
                    <a:lnTo>
                      <a:pt x="325" y="236"/>
                    </a:lnTo>
                    <a:lnTo>
                      <a:pt x="365" y="316"/>
                    </a:lnTo>
                    <a:lnTo>
                      <a:pt x="353" y="387"/>
                    </a:lnTo>
                    <a:lnTo>
                      <a:pt x="416" y="537"/>
                    </a:lnTo>
                    <a:lnTo>
                      <a:pt x="269" y="680"/>
                    </a:lnTo>
                    <a:lnTo>
                      <a:pt x="94" y="726"/>
                    </a:lnTo>
                    <a:lnTo>
                      <a:pt x="83" y="697"/>
                    </a:lnTo>
                    <a:lnTo>
                      <a:pt x="27" y="674"/>
                    </a:lnTo>
                    <a:lnTo>
                      <a:pt x="20" y="533"/>
                    </a:lnTo>
                    <a:lnTo>
                      <a:pt x="189" y="381"/>
                    </a:lnTo>
                    <a:lnTo>
                      <a:pt x="134" y="306"/>
                    </a:lnTo>
                    <a:lnTo>
                      <a:pt x="112" y="155"/>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7" name="Freeform 342"/>
              <p:cNvSpPr/>
              <p:nvPr/>
            </p:nvSpPr>
            <p:spPr bwMode="auto">
              <a:xfrm>
                <a:off x="1698" y="2380"/>
                <a:ext cx="137" cy="138"/>
              </a:xfrm>
              <a:custGeom>
                <a:avLst/>
                <a:gdLst>
                  <a:gd name="T0" fmla="*/ 0 w 482"/>
                  <a:gd name="T1" fmla="*/ 3 h 484"/>
                  <a:gd name="T2" fmla="*/ 0 w 482"/>
                  <a:gd name="T3" fmla="*/ 4 h 484"/>
                  <a:gd name="T4" fmla="*/ 3 w 482"/>
                  <a:gd name="T5" fmla="*/ 5 h 484"/>
                  <a:gd name="T6" fmla="*/ 2 w 482"/>
                  <a:gd name="T7" fmla="*/ 6 h 484"/>
                  <a:gd name="T8" fmla="*/ 3 w 482"/>
                  <a:gd name="T9" fmla="*/ 6 h 484"/>
                  <a:gd name="T10" fmla="*/ 3 w 482"/>
                  <a:gd name="T11" fmla="*/ 8 h 484"/>
                  <a:gd name="T12" fmla="*/ 3 w 482"/>
                  <a:gd name="T13" fmla="*/ 10 h 484"/>
                  <a:gd name="T14" fmla="*/ 5 w 482"/>
                  <a:gd name="T15" fmla="*/ 11 h 484"/>
                  <a:gd name="T16" fmla="*/ 5 w 482"/>
                  <a:gd name="T17" fmla="*/ 11 h 484"/>
                  <a:gd name="T18" fmla="*/ 7 w 482"/>
                  <a:gd name="T19" fmla="*/ 11 h 484"/>
                  <a:gd name="T20" fmla="*/ 7 w 482"/>
                  <a:gd name="T21" fmla="*/ 10 h 484"/>
                  <a:gd name="T22" fmla="*/ 8 w 482"/>
                  <a:gd name="T23" fmla="*/ 10 h 484"/>
                  <a:gd name="T24" fmla="*/ 9 w 482"/>
                  <a:gd name="T25" fmla="*/ 10 h 484"/>
                  <a:gd name="T26" fmla="*/ 11 w 482"/>
                  <a:gd name="T27" fmla="*/ 9 h 484"/>
                  <a:gd name="T28" fmla="*/ 10 w 482"/>
                  <a:gd name="T29" fmla="*/ 8 h 484"/>
                  <a:gd name="T30" fmla="*/ 10 w 482"/>
                  <a:gd name="T31" fmla="*/ 7 h 484"/>
                  <a:gd name="T32" fmla="*/ 9 w 482"/>
                  <a:gd name="T33" fmla="*/ 6 h 484"/>
                  <a:gd name="T34" fmla="*/ 11 w 482"/>
                  <a:gd name="T35" fmla="*/ 5 h 484"/>
                  <a:gd name="T36" fmla="*/ 11 w 482"/>
                  <a:gd name="T37" fmla="*/ 3 h 484"/>
                  <a:gd name="T38" fmla="*/ 9 w 482"/>
                  <a:gd name="T39" fmla="*/ 2 h 484"/>
                  <a:gd name="T40" fmla="*/ 9 w 482"/>
                  <a:gd name="T41" fmla="*/ 2 h 484"/>
                  <a:gd name="T42" fmla="*/ 7 w 482"/>
                  <a:gd name="T43" fmla="*/ 0 h 484"/>
                  <a:gd name="T44" fmla="*/ 6 w 482"/>
                  <a:gd name="T45" fmla="*/ 0 h 484"/>
                  <a:gd name="T46" fmla="*/ 5 w 482"/>
                  <a:gd name="T47" fmla="*/ 2 h 484"/>
                  <a:gd name="T48" fmla="*/ 3 w 482"/>
                  <a:gd name="T49" fmla="*/ 2 h 484"/>
                  <a:gd name="T50" fmla="*/ 3 w 482"/>
                  <a:gd name="T51" fmla="*/ 3 h 484"/>
                  <a:gd name="T52" fmla="*/ 0 w 482"/>
                  <a:gd name="T53" fmla="*/ 3 h 4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2"/>
                  <a:gd name="T82" fmla="*/ 0 h 484"/>
                  <a:gd name="T83" fmla="*/ 482 w 482"/>
                  <a:gd name="T84" fmla="*/ 484 h 4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2" h="484">
                    <a:moveTo>
                      <a:pt x="0" y="147"/>
                    </a:moveTo>
                    <a:lnTo>
                      <a:pt x="15" y="189"/>
                    </a:lnTo>
                    <a:lnTo>
                      <a:pt x="115" y="219"/>
                    </a:lnTo>
                    <a:lnTo>
                      <a:pt x="96" y="242"/>
                    </a:lnTo>
                    <a:lnTo>
                      <a:pt x="135" y="275"/>
                    </a:lnTo>
                    <a:lnTo>
                      <a:pt x="150" y="327"/>
                    </a:lnTo>
                    <a:lnTo>
                      <a:pt x="107" y="430"/>
                    </a:lnTo>
                    <a:lnTo>
                      <a:pt x="228" y="472"/>
                    </a:lnTo>
                    <a:lnTo>
                      <a:pt x="240" y="477"/>
                    </a:lnTo>
                    <a:lnTo>
                      <a:pt x="297" y="484"/>
                    </a:lnTo>
                    <a:lnTo>
                      <a:pt x="297" y="444"/>
                    </a:lnTo>
                    <a:lnTo>
                      <a:pt x="330" y="421"/>
                    </a:lnTo>
                    <a:lnTo>
                      <a:pt x="408" y="448"/>
                    </a:lnTo>
                    <a:lnTo>
                      <a:pt x="456" y="407"/>
                    </a:lnTo>
                    <a:lnTo>
                      <a:pt x="430" y="348"/>
                    </a:lnTo>
                    <a:lnTo>
                      <a:pt x="441" y="293"/>
                    </a:lnTo>
                    <a:lnTo>
                      <a:pt x="402" y="261"/>
                    </a:lnTo>
                    <a:lnTo>
                      <a:pt x="456" y="195"/>
                    </a:lnTo>
                    <a:lnTo>
                      <a:pt x="482" y="123"/>
                    </a:lnTo>
                    <a:lnTo>
                      <a:pt x="410" y="92"/>
                    </a:lnTo>
                    <a:lnTo>
                      <a:pt x="392" y="84"/>
                    </a:lnTo>
                    <a:lnTo>
                      <a:pt x="280" y="0"/>
                    </a:lnTo>
                    <a:lnTo>
                      <a:pt x="244" y="15"/>
                    </a:lnTo>
                    <a:lnTo>
                      <a:pt x="197" y="96"/>
                    </a:lnTo>
                    <a:lnTo>
                      <a:pt x="104" y="81"/>
                    </a:lnTo>
                    <a:lnTo>
                      <a:pt x="122" y="143"/>
                    </a:lnTo>
                    <a:lnTo>
                      <a:pt x="0" y="1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8" name="Freeform 343"/>
              <p:cNvSpPr/>
              <p:nvPr/>
            </p:nvSpPr>
            <p:spPr bwMode="auto">
              <a:xfrm>
                <a:off x="1840" y="2508"/>
                <a:ext cx="9" cy="25"/>
              </a:xfrm>
              <a:custGeom>
                <a:avLst/>
                <a:gdLst>
                  <a:gd name="T0" fmla="*/ 0 w 31"/>
                  <a:gd name="T1" fmla="*/ 1 h 89"/>
                  <a:gd name="T2" fmla="*/ 1 w 31"/>
                  <a:gd name="T3" fmla="*/ 2 h 89"/>
                  <a:gd name="T4" fmla="*/ 1 w 31"/>
                  <a:gd name="T5" fmla="*/ 0 h 89"/>
                  <a:gd name="T6" fmla="*/ 0 w 31"/>
                  <a:gd name="T7" fmla="*/ 1 h 89"/>
                  <a:gd name="T8" fmla="*/ 0 60000 65536"/>
                  <a:gd name="T9" fmla="*/ 0 60000 65536"/>
                  <a:gd name="T10" fmla="*/ 0 60000 65536"/>
                  <a:gd name="T11" fmla="*/ 0 60000 65536"/>
                  <a:gd name="T12" fmla="*/ 0 w 31"/>
                  <a:gd name="T13" fmla="*/ 0 h 89"/>
                  <a:gd name="T14" fmla="*/ 31 w 31"/>
                  <a:gd name="T15" fmla="*/ 89 h 89"/>
                </a:gdLst>
                <a:ahLst/>
                <a:cxnLst>
                  <a:cxn ang="T8">
                    <a:pos x="T0" y="T1"/>
                  </a:cxn>
                  <a:cxn ang="T9">
                    <a:pos x="T2" y="T3"/>
                  </a:cxn>
                  <a:cxn ang="T10">
                    <a:pos x="T4" y="T5"/>
                  </a:cxn>
                  <a:cxn ang="T11">
                    <a:pos x="T6" y="T7"/>
                  </a:cxn>
                </a:cxnLst>
                <a:rect l="T12" t="T13" r="T14" b="T15"/>
                <a:pathLst>
                  <a:path w="31" h="89">
                    <a:moveTo>
                      <a:pt x="0" y="46"/>
                    </a:moveTo>
                    <a:lnTo>
                      <a:pt x="28" y="89"/>
                    </a:lnTo>
                    <a:lnTo>
                      <a:pt x="31" y="0"/>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9" name="Freeform 344"/>
              <p:cNvSpPr/>
              <p:nvPr/>
            </p:nvSpPr>
            <p:spPr bwMode="auto">
              <a:xfrm>
                <a:off x="1811" y="2316"/>
                <a:ext cx="96" cy="122"/>
              </a:xfrm>
              <a:custGeom>
                <a:avLst/>
                <a:gdLst>
                  <a:gd name="T0" fmla="*/ 0 w 335"/>
                  <a:gd name="T1" fmla="*/ 4 h 429"/>
                  <a:gd name="T2" fmla="*/ 0 w 335"/>
                  <a:gd name="T3" fmla="*/ 6 h 429"/>
                  <a:gd name="T4" fmla="*/ 0 w 335"/>
                  <a:gd name="T5" fmla="*/ 6 h 429"/>
                  <a:gd name="T6" fmla="*/ 0 w 335"/>
                  <a:gd name="T7" fmla="*/ 7 h 429"/>
                  <a:gd name="T8" fmla="*/ 2 w 335"/>
                  <a:gd name="T9" fmla="*/ 8 h 429"/>
                  <a:gd name="T10" fmla="*/ 1 w 335"/>
                  <a:gd name="T11" fmla="*/ 10 h 429"/>
                  <a:gd name="T12" fmla="*/ 3 w 335"/>
                  <a:gd name="T13" fmla="*/ 10 h 429"/>
                  <a:gd name="T14" fmla="*/ 6 w 335"/>
                  <a:gd name="T15" fmla="*/ 10 h 429"/>
                  <a:gd name="T16" fmla="*/ 7 w 335"/>
                  <a:gd name="T17" fmla="*/ 8 h 429"/>
                  <a:gd name="T18" fmla="*/ 5 w 335"/>
                  <a:gd name="T19" fmla="*/ 6 h 429"/>
                  <a:gd name="T20" fmla="*/ 7 w 335"/>
                  <a:gd name="T21" fmla="*/ 5 h 429"/>
                  <a:gd name="T22" fmla="*/ 8 w 335"/>
                  <a:gd name="T23" fmla="*/ 5 h 429"/>
                  <a:gd name="T24" fmla="*/ 7 w 335"/>
                  <a:gd name="T25" fmla="*/ 1 h 429"/>
                  <a:gd name="T26" fmla="*/ 6 w 335"/>
                  <a:gd name="T27" fmla="*/ 1 h 429"/>
                  <a:gd name="T28" fmla="*/ 4 w 335"/>
                  <a:gd name="T29" fmla="*/ 1 h 429"/>
                  <a:gd name="T30" fmla="*/ 4 w 335"/>
                  <a:gd name="T31" fmla="*/ 1 h 429"/>
                  <a:gd name="T32" fmla="*/ 3 w 335"/>
                  <a:gd name="T33" fmla="*/ 0 h 429"/>
                  <a:gd name="T34" fmla="*/ 2 w 335"/>
                  <a:gd name="T35" fmla="*/ 0 h 429"/>
                  <a:gd name="T36" fmla="*/ 2 w 335"/>
                  <a:gd name="T37" fmla="*/ 2 h 429"/>
                  <a:gd name="T38" fmla="*/ 1 w 335"/>
                  <a:gd name="T39" fmla="*/ 2 h 429"/>
                  <a:gd name="T40" fmla="*/ 1 w 335"/>
                  <a:gd name="T41" fmla="*/ 2 h 429"/>
                  <a:gd name="T42" fmla="*/ 1 w 335"/>
                  <a:gd name="T43" fmla="*/ 4 h 429"/>
                  <a:gd name="T44" fmla="*/ 0 w 335"/>
                  <a:gd name="T45" fmla="*/ 4 h 4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5"/>
                  <a:gd name="T70" fmla="*/ 0 h 429"/>
                  <a:gd name="T71" fmla="*/ 335 w 335"/>
                  <a:gd name="T72" fmla="*/ 429 h 4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5" h="429">
                    <a:moveTo>
                      <a:pt x="0" y="178"/>
                    </a:moveTo>
                    <a:lnTo>
                      <a:pt x="2" y="247"/>
                    </a:lnTo>
                    <a:lnTo>
                      <a:pt x="5" y="279"/>
                    </a:lnTo>
                    <a:lnTo>
                      <a:pt x="10" y="317"/>
                    </a:lnTo>
                    <a:lnTo>
                      <a:pt x="82" y="348"/>
                    </a:lnTo>
                    <a:lnTo>
                      <a:pt x="56" y="420"/>
                    </a:lnTo>
                    <a:lnTo>
                      <a:pt x="130" y="429"/>
                    </a:lnTo>
                    <a:lnTo>
                      <a:pt x="262" y="428"/>
                    </a:lnTo>
                    <a:lnTo>
                      <a:pt x="297" y="359"/>
                    </a:lnTo>
                    <a:lnTo>
                      <a:pt x="225" y="271"/>
                    </a:lnTo>
                    <a:lnTo>
                      <a:pt x="309" y="224"/>
                    </a:lnTo>
                    <a:lnTo>
                      <a:pt x="335" y="237"/>
                    </a:lnTo>
                    <a:lnTo>
                      <a:pt x="309" y="65"/>
                    </a:lnTo>
                    <a:lnTo>
                      <a:pt x="250" y="23"/>
                    </a:lnTo>
                    <a:lnTo>
                      <a:pt x="180" y="53"/>
                    </a:lnTo>
                    <a:lnTo>
                      <a:pt x="189" y="33"/>
                    </a:lnTo>
                    <a:lnTo>
                      <a:pt x="130" y="0"/>
                    </a:lnTo>
                    <a:lnTo>
                      <a:pt x="100" y="0"/>
                    </a:lnTo>
                    <a:lnTo>
                      <a:pt x="99" y="95"/>
                    </a:lnTo>
                    <a:lnTo>
                      <a:pt x="67" y="69"/>
                    </a:lnTo>
                    <a:lnTo>
                      <a:pt x="45" y="99"/>
                    </a:lnTo>
                    <a:lnTo>
                      <a:pt x="41" y="156"/>
                    </a:lnTo>
                    <a:lnTo>
                      <a:pt x="0" y="1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0" name="Freeform 345"/>
              <p:cNvSpPr/>
              <p:nvPr/>
            </p:nvSpPr>
            <p:spPr bwMode="auto">
              <a:xfrm>
                <a:off x="1966" y="2527"/>
                <a:ext cx="68" cy="79"/>
              </a:xfrm>
              <a:custGeom>
                <a:avLst/>
                <a:gdLst>
                  <a:gd name="T0" fmla="*/ 0 w 241"/>
                  <a:gd name="T1" fmla="*/ 3 h 276"/>
                  <a:gd name="T2" fmla="*/ 1 w 241"/>
                  <a:gd name="T3" fmla="*/ 1 h 276"/>
                  <a:gd name="T4" fmla="*/ 3 w 241"/>
                  <a:gd name="T5" fmla="*/ 1 h 276"/>
                  <a:gd name="T6" fmla="*/ 5 w 241"/>
                  <a:gd name="T7" fmla="*/ 1 h 276"/>
                  <a:gd name="T8" fmla="*/ 5 w 241"/>
                  <a:gd name="T9" fmla="*/ 0 h 276"/>
                  <a:gd name="T10" fmla="*/ 5 w 241"/>
                  <a:gd name="T11" fmla="*/ 1 h 276"/>
                  <a:gd name="T12" fmla="*/ 4 w 241"/>
                  <a:gd name="T13" fmla="*/ 1 h 276"/>
                  <a:gd name="T14" fmla="*/ 3 w 241"/>
                  <a:gd name="T15" fmla="*/ 2 h 276"/>
                  <a:gd name="T16" fmla="*/ 2 w 241"/>
                  <a:gd name="T17" fmla="*/ 1 h 276"/>
                  <a:gd name="T18" fmla="*/ 3 w 241"/>
                  <a:gd name="T19" fmla="*/ 3 h 276"/>
                  <a:gd name="T20" fmla="*/ 2 w 241"/>
                  <a:gd name="T21" fmla="*/ 4 h 276"/>
                  <a:gd name="T22" fmla="*/ 3 w 241"/>
                  <a:gd name="T23" fmla="*/ 4 h 276"/>
                  <a:gd name="T24" fmla="*/ 3 w 241"/>
                  <a:gd name="T25" fmla="*/ 5 h 276"/>
                  <a:gd name="T26" fmla="*/ 2 w 241"/>
                  <a:gd name="T27" fmla="*/ 5 h 276"/>
                  <a:gd name="T28" fmla="*/ 3 w 241"/>
                  <a:gd name="T29" fmla="*/ 7 h 276"/>
                  <a:gd name="T30" fmla="*/ 1 w 241"/>
                  <a:gd name="T31" fmla="*/ 6 h 276"/>
                  <a:gd name="T32" fmla="*/ 1 w 241"/>
                  <a:gd name="T33" fmla="*/ 5 h 276"/>
                  <a:gd name="T34" fmla="*/ 3 w 241"/>
                  <a:gd name="T35" fmla="*/ 4 h 276"/>
                  <a:gd name="T36" fmla="*/ 1 w 241"/>
                  <a:gd name="T37" fmla="*/ 4 h 276"/>
                  <a:gd name="T38" fmla="*/ 0 w 241"/>
                  <a:gd name="T39" fmla="*/ 3 h 2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1"/>
                  <a:gd name="T61" fmla="*/ 0 h 276"/>
                  <a:gd name="T62" fmla="*/ 241 w 241"/>
                  <a:gd name="T63" fmla="*/ 276 h 2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1" h="276">
                    <a:moveTo>
                      <a:pt x="0" y="110"/>
                    </a:moveTo>
                    <a:lnTo>
                      <a:pt x="36" y="47"/>
                    </a:lnTo>
                    <a:lnTo>
                      <a:pt x="111" y="23"/>
                    </a:lnTo>
                    <a:lnTo>
                      <a:pt x="206" y="26"/>
                    </a:lnTo>
                    <a:lnTo>
                      <a:pt x="241" y="0"/>
                    </a:lnTo>
                    <a:lnTo>
                      <a:pt x="227" y="57"/>
                    </a:lnTo>
                    <a:lnTo>
                      <a:pt x="162" y="45"/>
                    </a:lnTo>
                    <a:lnTo>
                      <a:pt x="131" y="93"/>
                    </a:lnTo>
                    <a:lnTo>
                      <a:pt x="98" y="66"/>
                    </a:lnTo>
                    <a:lnTo>
                      <a:pt x="121" y="141"/>
                    </a:lnTo>
                    <a:lnTo>
                      <a:pt x="90" y="154"/>
                    </a:lnTo>
                    <a:lnTo>
                      <a:pt x="151" y="187"/>
                    </a:lnTo>
                    <a:lnTo>
                      <a:pt x="151" y="214"/>
                    </a:lnTo>
                    <a:lnTo>
                      <a:pt x="100" y="223"/>
                    </a:lnTo>
                    <a:lnTo>
                      <a:pt x="116" y="276"/>
                    </a:lnTo>
                    <a:lnTo>
                      <a:pt x="59" y="258"/>
                    </a:lnTo>
                    <a:lnTo>
                      <a:pt x="42" y="208"/>
                    </a:lnTo>
                    <a:lnTo>
                      <a:pt x="117" y="189"/>
                    </a:lnTo>
                    <a:lnTo>
                      <a:pt x="42" y="181"/>
                    </a:lnTo>
                    <a:lnTo>
                      <a:pt x="0" y="11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1" name="Freeform 346"/>
              <p:cNvSpPr/>
              <p:nvPr/>
            </p:nvSpPr>
            <p:spPr bwMode="auto">
              <a:xfrm>
                <a:off x="2003" y="2619"/>
                <a:ext cx="31" cy="5"/>
              </a:xfrm>
              <a:custGeom>
                <a:avLst/>
                <a:gdLst>
                  <a:gd name="T0" fmla="*/ 0 w 112"/>
                  <a:gd name="T1" fmla="*/ 0 h 19"/>
                  <a:gd name="T2" fmla="*/ 0 w 112"/>
                  <a:gd name="T3" fmla="*/ 0 h 19"/>
                  <a:gd name="T4" fmla="*/ 2 w 112"/>
                  <a:gd name="T5" fmla="*/ 0 h 19"/>
                  <a:gd name="T6" fmla="*/ 1 w 112"/>
                  <a:gd name="T7" fmla="*/ 0 h 19"/>
                  <a:gd name="T8" fmla="*/ 0 w 112"/>
                  <a:gd name="T9" fmla="*/ 0 h 19"/>
                  <a:gd name="T10" fmla="*/ 0 60000 65536"/>
                  <a:gd name="T11" fmla="*/ 0 60000 65536"/>
                  <a:gd name="T12" fmla="*/ 0 60000 65536"/>
                  <a:gd name="T13" fmla="*/ 0 60000 65536"/>
                  <a:gd name="T14" fmla="*/ 0 60000 65536"/>
                  <a:gd name="T15" fmla="*/ 0 w 112"/>
                  <a:gd name="T16" fmla="*/ 0 h 19"/>
                  <a:gd name="T17" fmla="*/ 112 w 112"/>
                  <a:gd name="T18" fmla="*/ 19 h 19"/>
                </a:gdLst>
                <a:ahLst/>
                <a:cxnLst>
                  <a:cxn ang="T10">
                    <a:pos x="T0" y="T1"/>
                  </a:cxn>
                  <a:cxn ang="T11">
                    <a:pos x="T2" y="T3"/>
                  </a:cxn>
                  <a:cxn ang="T12">
                    <a:pos x="T4" y="T5"/>
                  </a:cxn>
                  <a:cxn ang="T13">
                    <a:pos x="T6" y="T7"/>
                  </a:cxn>
                  <a:cxn ang="T14">
                    <a:pos x="T8" y="T9"/>
                  </a:cxn>
                </a:cxnLst>
                <a:rect l="T15" t="T16" r="T17" b="T18"/>
                <a:pathLst>
                  <a:path w="112" h="19">
                    <a:moveTo>
                      <a:pt x="0" y="19"/>
                    </a:moveTo>
                    <a:lnTo>
                      <a:pt x="10" y="0"/>
                    </a:lnTo>
                    <a:lnTo>
                      <a:pt x="112" y="19"/>
                    </a:lnTo>
                    <a:lnTo>
                      <a:pt x="34" y="19"/>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2" name="Freeform 347"/>
              <p:cNvSpPr/>
              <p:nvPr/>
            </p:nvSpPr>
            <p:spPr bwMode="auto">
              <a:xfrm>
                <a:off x="1922" y="2422"/>
                <a:ext cx="72" cy="44"/>
              </a:xfrm>
              <a:custGeom>
                <a:avLst/>
                <a:gdLst>
                  <a:gd name="T0" fmla="*/ 0 w 254"/>
                  <a:gd name="T1" fmla="*/ 2 h 157"/>
                  <a:gd name="T2" fmla="*/ 1 w 254"/>
                  <a:gd name="T3" fmla="*/ 1 h 157"/>
                  <a:gd name="T4" fmla="*/ 2 w 254"/>
                  <a:gd name="T5" fmla="*/ 1 h 157"/>
                  <a:gd name="T6" fmla="*/ 4 w 254"/>
                  <a:gd name="T7" fmla="*/ 0 h 157"/>
                  <a:gd name="T8" fmla="*/ 5 w 254"/>
                  <a:gd name="T9" fmla="*/ 0 h 157"/>
                  <a:gd name="T10" fmla="*/ 6 w 254"/>
                  <a:gd name="T11" fmla="*/ 1 h 157"/>
                  <a:gd name="T12" fmla="*/ 3 w 254"/>
                  <a:gd name="T13" fmla="*/ 3 h 157"/>
                  <a:gd name="T14" fmla="*/ 2 w 254"/>
                  <a:gd name="T15" fmla="*/ 3 h 157"/>
                  <a:gd name="T16" fmla="*/ 0 w 254"/>
                  <a:gd name="T17" fmla="*/ 2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157"/>
                  <a:gd name="T29" fmla="*/ 254 w 254"/>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157">
                    <a:moveTo>
                      <a:pt x="0" y="93"/>
                    </a:moveTo>
                    <a:lnTo>
                      <a:pt x="39" y="25"/>
                    </a:lnTo>
                    <a:lnTo>
                      <a:pt x="89" y="44"/>
                    </a:lnTo>
                    <a:lnTo>
                      <a:pt x="178" y="0"/>
                    </a:lnTo>
                    <a:lnTo>
                      <a:pt x="230" y="9"/>
                    </a:lnTo>
                    <a:lnTo>
                      <a:pt x="254" y="34"/>
                    </a:lnTo>
                    <a:lnTo>
                      <a:pt x="154" y="139"/>
                    </a:lnTo>
                    <a:lnTo>
                      <a:pt x="73" y="157"/>
                    </a:lnTo>
                    <a:lnTo>
                      <a:pt x="0" y="9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3" name="Freeform 348"/>
              <p:cNvSpPr/>
              <p:nvPr/>
            </p:nvSpPr>
            <p:spPr bwMode="auto">
              <a:xfrm>
                <a:off x="2488" y="2613"/>
                <a:ext cx="318" cy="369"/>
              </a:xfrm>
              <a:custGeom>
                <a:avLst/>
                <a:gdLst>
                  <a:gd name="T0" fmla="*/ 0 w 1118"/>
                  <a:gd name="T1" fmla="*/ 14 h 1294"/>
                  <a:gd name="T2" fmla="*/ 1 w 1118"/>
                  <a:gd name="T3" fmla="*/ 13 h 1294"/>
                  <a:gd name="T4" fmla="*/ 3 w 1118"/>
                  <a:gd name="T5" fmla="*/ 13 h 1294"/>
                  <a:gd name="T6" fmla="*/ 1 w 1118"/>
                  <a:gd name="T7" fmla="*/ 10 h 1294"/>
                  <a:gd name="T8" fmla="*/ 2 w 1118"/>
                  <a:gd name="T9" fmla="*/ 9 h 1294"/>
                  <a:gd name="T10" fmla="*/ 3 w 1118"/>
                  <a:gd name="T11" fmla="*/ 9 h 1294"/>
                  <a:gd name="T12" fmla="*/ 6 w 1118"/>
                  <a:gd name="T13" fmla="*/ 6 h 1294"/>
                  <a:gd name="T14" fmla="*/ 6 w 1118"/>
                  <a:gd name="T15" fmla="*/ 5 h 1294"/>
                  <a:gd name="T16" fmla="*/ 6 w 1118"/>
                  <a:gd name="T17" fmla="*/ 4 h 1294"/>
                  <a:gd name="T18" fmla="*/ 5 w 1118"/>
                  <a:gd name="T19" fmla="*/ 3 h 1294"/>
                  <a:gd name="T20" fmla="*/ 5 w 1118"/>
                  <a:gd name="T21" fmla="*/ 1 h 1294"/>
                  <a:gd name="T22" fmla="*/ 8 w 1118"/>
                  <a:gd name="T23" fmla="*/ 1 h 1294"/>
                  <a:gd name="T24" fmla="*/ 9 w 1118"/>
                  <a:gd name="T25" fmla="*/ 1 h 1294"/>
                  <a:gd name="T26" fmla="*/ 10 w 1118"/>
                  <a:gd name="T27" fmla="*/ 0 h 1294"/>
                  <a:gd name="T28" fmla="*/ 11 w 1118"/>
                  <a:gd name="T29" fmla="*/ 1 h 1294"/>
                  <a:gd name="T30" fmla="*/ 10 w 1118"/>
                  <a:gd name="T31" fmla="*/ 2 h 1294"/>
                  <a:gd name="T32" fmla="*/ 10 w 1118"/>
                  <a:gd name="T33" fmla="*/ 4 h 1294"/>
                  <a:gd name="T34" fmla="*/ 9 w 1118"/>
                  <a:gd name="T35" fmla="*/ 4 h 1294"/>
                  <a:gd name="T36" fmla="*/ 10 w 1118"/>
                  <a:gd name="T37" fmla="*/ 6 h 1294"/>
                  <a:gd name="T38" fmla="*/ 11 w 1118"/>
                  <a:gd name="T39" fmla="*/ 7 h 1294"/>
                  <a:gd name="T40" fmla="*/ 11 w 1118"/>
                  <a:gd name="T41" fmla="*/ 8 h 1294"/>
                  <a:gd name="T42" fmla="*/ 13 w 1118"/>
                  <a:gd name="T43" fmla="*/ 10 h 1294"/>
                  <a:gd name="T44" fmla="*/ 17 w 1118"/>
                  <a:gd name="T45" fmla="*/ 11 h 1294"/>
                  <a:gd name="T46" fmla="*/ 18 w 1118"/>
                  <a:gd name="T47" fmla="*/ 9 h 1294"/>
                  <a:gd name="T48" fmla="*/ 18 w 1118"/>
                  <a:gd name="T49" fmla="*/ 9 h 1294"/>
                  <a:gd name="T50" fmla="*/ 18 w 1118"/>
                  <a:gd name="T51" fmla="*/ 10 h 1294"/>
                  <a:gd name="T52" fmla="*/ 18 w 1118"/>
                  <a:gd name="T53" fmla="*/ 11 h 1294"/>
                  <a:gd name="T54" fmla="*/ 21 w 1118"/>
                  <a:gd name="T55" fmla="*/ 10 h 1294"/>
                  <a:gd name="T56" fmla="*/ 21 w 1118"/>
                  <a:gd name="T57" fmla="*/ 9 h 1294"/>
                  <a:gd name="T58" fmla="*/ 24 w 1118"/>
                  <a:gd name="T59" fmla="*/ 7 h 1294"/>
                  <a:gd name="T60" fmla="*/ 25 w 1118"/>
                  <a:gd name="T61" fmla="*/ 9 h 1294"/>
                  <a:gd name="T62" fmla="*/ 26 w 1118"/>
                  <a:gd name="T63" fmla="*/ 9 h 1294"/>
                  <a:gd name="T64" fmla="*/ 25 w 1118"/>
                  <a:gd name="T65" fmla="*/ 10 h 1294"/>
                  <a:gd name="T66" fmla="*/ 24 w 1118"/>
                  <a:gd name="T67" fmla="*/ 11 h 1294"/>
                  <a:gd name="T68" fmla="*/ 22 w 1118"/>
                  <a:gd name="T69" fmla="*/ 15 h 1294"/>
                  <a:gd name="T70" fmla="*/ 21 w 1118"/>
                  <a:gd name="T71" fmla="*/ 14 h 1294"/>
                  <a:gd name="T72" fmla="*/ 21 w 1118"/>
                  <a:gd name="T73" fmla="*/ 14 h 1294"/>
                  <a:gd name="T74" fmla="*/ 20 w 1118"/>
                  <a:gd name="T75" fmla="*/ 13 h 1294"/>
                  <a:gd name="T76" fmla="*/ 21 w 1118"/>
                  <a:gd name="T77" fmla="*/ 12 h 1294"/>
                  <a:gd name="T78" fmla="*/ 19 w 1118"/>
                  <a:gd name="T79" fmla="*/ 12 h 1294"/>
                  <a:gd name="T80" fmla="*/ 18 w 1118"/>
                  <a:gd name="T81" fmla="*/ 11 h 1294"/>
                  <a:gd name="T82" fmla="*/ 18 w 1118"/>
                  <a:gd name="T83" fmla="*/ 11 h 1294"/>
                  <a:gd name="T84" fmla="*/ 18 w 1118"/>
                  <a:gd name="T85" fmla="*/ 12 h 1294"/>
                  <a:gd name="T86" fmla="*/ 17 w 1118"/>
                  <a:gd name="T87" fmla="*/ 13 h 1294"/>
                  <a:gd name="T88" fmla="*/ 18 w 1118"/>
                  <a:gd name="T89" fmla="*/ 13 h 1294"/>
                  <a:gd name="T90" fmla="*/ 18 w 1118"/>
                  <a:gd name="T91" fmla="*/ 16 h 1294"/>
                  <a:gd name="T92" fmla="*/ 18 w 1118"/>
                  <a:gd name="T93" fmla="*/ 15 h 1294"/>
                  <a:gd name="T94" fmla="*/ 16 w 1118"/>
                  <a:gd name="T95" fmla="*/ 18 h 1294"/>
                  <a:gd name="T96" fmla="*/ 11 w 1118"/>
                  <a:gd name="T97" fmla="*/ 22 h 1294"/>
                  <a:gd name="T98" fmla="*/ 10 w 1118"/>
                  <a:gd name="T99" fmla="*/ 28 h 1294"/>
                  <a:gd name="T100" fmla="*/ 8 w 1118"/>
                  <a:gd name="T101" fmla="*/ 30 h 1294"/>
                  <a:gd name="T102" fmla="*/ 6 w 1118"/>
                  <a:gd name="T103" fmla="*/ 26 h 1294"/>
                  <a:gd name="T104" fmla="*/ 5 w 1118"/>
                  <a:gd name="T105" fmla="*/ 22 h 1294"/>
                  <a:gd name="T106" fmla="*/ 5 w 1118"/>
                  <a:gd name="T107" fmla="*/ 21 h 1294"/>
                  <a:gd name="T108" fmla="*/ 4 w 1118"/>
                  <a:gd name="T109" fmla="*/ 15 h 1294"/>
                  <a:gd name="T110" fmla="*/ 4 w 1118"/>
                  <a:gd name="T111" fmla="*/ 15 h 1294"/>
                  <a:gd name="T112" fmla="*/ 3 w 1118"/>
                  <a:gd name="T113" fmla="*/ 16 h 1294"/>
                  <a:gd name="T114" fmla="*/ 2 w 1118"/>
                  <a:gd name="T115" fmla="*/ 17 h 1294"/>
                  <a:gd name="T116" fmla="*/ 1 w 1118"/>
                  <a:gd name="T117" fmla="*/ 15 h 1294"/>
                  <a:gd name="T118" fmla="*/ 2 w 1118"/>
                  <a:gd name="T119" fmla="*/ 14 h 1294"/>
                  <a:gd name="T120" fmla="*/ 1 w 1118"/>
                  <a:gd name="T121" fmla="*/ 15 h 1294"/>
                  <a:gd name="T122" fmla="*/ 0 w 1118"/>
                  <a:gd name="T123" fmla="*/ 14 h 1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8"/>
                  <a:gd name="T187" fmla="*/ 0 h 1294"/>
                  <a:gd name="T188" fmla="*/ 1118 w 1118"/>
                  <a:gd name="T189" fmla="*/ 1294 h 1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8" h="1294">
                    <a:moveTo>
                      <a:pt x="0" y="588"/>
                    </a:moveTo>
                    <a:lnTo>
                      <a:pt x="31" y="560"/>
                    </a:lnTo>
                    <a:lnTo>
                      <a:pt x="116" y="560"/>
                    </a:lnTo>
                    <a:lnTo>
                      <a:pt x="55" y="424"/>
                    </a:lnTo>
                    <a:lnTo>
                      <a:pt x="93" y="387"/>
                    </a:lnTo>
                    <a:lnTo>
                      <a:pt x="141" y="392"/>
                    </a:lnTo>
                    <a:lnTo>
                      <a:pt x="257" y="243"/>
                    </a:lnTo>
                    <a:lnTo>
                      <a:pt x="250" y="204"/>
                    </a:lnTo>
                    <a:lnTo>
                      <a:pt x="277" y="180"/>
                    </a:lnTo>
                    <a:lnTo>
                      <a:pt x="228" y="134"/>
                    </a:lnTo>
                    <a:lnTo>
                      <a:pt x="226" y="62"/>
                    </a:lnTo>
                    <a:lnTo>
                      <a:pt x="336" y="62"/>
                    </a:lnTo>
                    <a:lnTo>
                      <a:pt x="365" y="27"/>
                    </a:lnTo>
                    <a:lnTo>
                      <a:pt x="427" y="0"/>
                    </a:lnTo>
                    <a:lnTo>
                      <a:pt x="467" y="25"/>
                    </a:lnTo>
                    <a:lnTo>
                      <a:pt x="414" y="98"/>
                    </a:lnTo>
                    <a:lnTo>
                      <a:pt x="438" y="161"/>
                    </a:lnTo>
                    <a:lnTo>
                      <a:pt x="399" y="170"/>
                    </a:lnTo>
                    <a:lnTo>
                      <a:pt x="416" y="247"/>
                    </a:lnTo>
                    <a:lnTo>
                      <a:pt x="498" y="278"/>
                    </a:lnTo>
                    <a:lnTo>
                      <a:pt x="459" y="350"/>
                    </a:lnTo>
                    <a:lnTo>
                      <a:pt x="561" y="419"/>
                    </a:lnTo>
                    <a:lnTo>
                      <a:pt x="761" y="462"/>
                    </a:lnTo>
                    <a:lnTo>
                      <a:pt x="764" y="395"/>
                    </a:lnTo>
                    <a:lnTo>
                      <a:pt x="789" y="387"/>
                    </a:lnTo>
                    <a:lnTo>
                      <a:pt x="794" y="420"/>
                    </a:lnTo>
                    <a:lnTo>
                      <a:pt x="810" y="449"/>
                    </a:lnTo>
                    <a:lnTo>
                      <a:pt x="915" y="437"/>
                    </a:lnTo>
                    <a:lnTo>
                      <a:pt x="906" y="396"/>
                    </a:lnTo>
                    <a:lnTo>
                      <a:pt x="1067" y="315"/>
                    </a:lnTo>
                    <a:lnTo>
                      <a:pt x="1079" y="364"/>
                    </a:lnTo>
                    <a:lnTo>
                      <a:pt x="1118" y="382"/>
                    </a:lnTo>
                    <a:lnTo>
                      <a:pt x="1103" y="430"/>
                    </a:lnTo>
                    <a:lnTo>
                      <a:pt x="1036" y="458"/>
                    </a:lnTo>
                    <a:lnTo>
                      <a:pt x="936" y="671"/>
                    </a:lnTo>
                    <a:lnTo>
                      <a:pt x="919" y="587"/>
                    </a:lnTo>
                    <a:lnTo>
                      <a:pt x="901" y="621"/>
                    </a:lnTo>
                    <a:lnTo>
                      <a:pt x="876" y="577"/>
                    </a:lnTo>
                    <a:lnTo>
                      <a:pt x="921" y="524"/>
                    </a:lnTo>
                    <a:lnTo>
                      <a:pt x="836" y="516"/>
                    </a:lnTo>
                    <a:lnTo>
                      <a:pt x="778" y="457"/>
                    </a:lnTo>
                    <a:lnTo>
                      <a:pt x="763" y="489"/>
                    </a:lnTo>
                    <a:lnTo>
                      <a:pt x="781" y="516"/>
                    </a:lnTo>
                    <a:lnTo>
                      <a:pt x="757" y="535"/>
                    </a:lnTo>
                    <a:lnTo>
                      <a:pt x="780" y="562"/>
                    </a:lnTo>
                    <a:lnTo>
                      <a:pt x="794" y="684"/>
                    </a:lnTo>
                    <a:lnTo>
                      <a:pt x="763" y="665"/>
                    </a:lnTo>
                    <a:lnTo>
                      <a:pt x="698" y="763"/>
                    </a:lnTo>
                    <a:lnTo>
                      <a:pt x="466" y="956"/>
                    </a:lnTo>
                    <a:lnTo>
                      <a:pt x="449" y="1199"/>
                    </a:lnTo>
                    <a:lnTo>
                      <a:pt x="355" y="1294"/>
                    </a:lnTo>
                    <a:lnTo>
                      <a:pt x="267" y="1109"/>
                    </a:lnTo>
                    <a:lnTo>
                      <a:pt x="233" y="961"/>
                    </a:lnTo>
                    <a:lnTo>
                      <a:pt x="200" y="926"/>
                    </a:lnTo>
                    <a:lnTo>
                      <a:pt x="179" y="657"/>
                    </a:lnTo>
                    <a:lnTo>
                      <a:pt x="156" y="649"/>
                    </a:lnTo>
                    <a:lnTo>
                      <a:pt x="144" y="706"/>
                    </a:lnTo>
                    <a:lnTo>
                      <a:pt x="90" y="723"/>
                    </a:lnTo>
                    <a:lnTo>
                      <a:pt x="34" y="650"/>
                    </a:lnTo>
                    <a:lnTo>
                      <a:pt x="89" y="615"/>
                    </a:lnTo>
                    <a:lnTo>
                      <a:pt x="34" y="630"/>
                    </a:lnTo>
                    <a:lnTo>
                      <a:pt x="0" y="5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4" name="Freeform 349"/>
              <p:cNvSpPr/>
              <p:nvPr/>
            </p:nvSpPr>
            <p:spPr bwMode="auto">
              <a:xfrm>
                <a:off x="2783" y="3013"/>
                <a:ext cx="119" cy="143"/>
              </a:xfrm>
              <a:custGeom>
                <a:avLst/>
                <a:gdLst>
                  <a:gd name="T0" fmla="*/ 0 w 416"/>
                  <a:gd name="T1" fmla="*/ 0 h 502"/>
                  <a:gd name="T2" fmla="*/ 2 w 416"/>
                  <a:gd name="T3" fmla="*/ 0 h 502"/>
                  <a:gd name="T4" fmla="*/ 5 w 416"/>
                  <a:gd name="T5" fmla="*/ 3 h 502"/>
                  <a:gd name="T6" fmla="*/ 7 w 416"/>
                  <a:gd name="T7" fmla="*/ 5 h 502"/>
                  <a:gd name="T8" fmla="*/ 7 w 416"/>
                  <a:gd name="T9" fmla="*/ 5 h 502"/>
                  <a:gd name="T10" fmla="*/ 8 w 416"/>
                  <a:gd name="T11" fmla="*/ 5 h 502"/>
                  <a:gd name="T12" fmla="*/ 7 w 416"/>
                  <a:gd name="T13" fmla="*/ 7 h 502"/>
                  <a:gd name="T14" fmla="*/ 10 w 416"/>
                  <a:gd name="T15" fmla="*/ 9 h 502"/>
                  <a:gd name="T16" fmla="*/ 9 w 416"/>
                  <a:gd name="T17" fmla="*/ 11 h 502"/>
                  <a:gd name="T18" fmla="*/ 9 w 416"/>
                  <a:gd name="T19" fmla="*/ 12 h 502"/>
                  <a:gd name="T20" fmla="*/ 7 w 416"/>
                  <a:gd name="T21" fmla="*/ 10 h 502"/>
                  <a:gd name="T22" fmla="*/ 3 w 416"/>
                  <a:gd name="T23" fmla="*/ 4 h 502"/>
                  <a:gd name="T24" fmla="*/ 0 w 416"/>
                  <a:gd name="T25" fmla="*/ 0 h 5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6"/>
                  <a:gd name="T40" fmla="*/ 0 h 502"/>
                  <a:gd name="T41" fmla="*/ 416 w 416"/>
                  <a:gd name="T42" fmla="*/ 502 h 5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6" h="502">
                    <a:moveTo>
                      <a:pt x="0" y="0"/>
                    </a:moveTo>
                    <a:lnTo>
                      <a:pt x="93" y="19"/>
                    </a:lnTo>
                    <a:lnTo>
                      <a:pt x="212" y="152"/>
                    </a:lnTo>
                    <a:lnTo>
                      <a:pt x="305" y="198"/>
                    </a:lnTo>
                    <a:lnTo>
                      <a:pt x="292" y="234"/>
                    </a:lnTo>
                    <a:lnTo>
                      <a:pt x="326" y="232"/>
                    </a:lnTo>
                    <a:lnTo>
                      <a:pt x="322" y="282"/>
                    </a:lnTo>
                    <a:lnTo>
                      <a:pt x="416" y="375"/>
                    </a:lnTo>
                    <a:lnTo>
                      <a:pt x="405" y="500"/>
                    </a:lnTo>
                    <a:lnTo>
                      <a:pt x="367" y="502"/>
                    </a:lnTo>
                    <a:lnTo>
                      <a:pt x="282" y="428"/>
                    </a:lnTo>
                    <a:lnTo>
                      <a:pt x="144" y="17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5" name="Freeform 350"/>
              <p:cNvSpPr/>
              <p:nvPr/>
            </p:nvSpPr>
            <p:spPr bwMode="auto">
              <a:xfrm>
                <a:off x="2895" y="3159"/>
                <a:ext cx="98" cy="36"/>
              </a:xfrm>
              <a:custGeom>
                <a:avLst/>
                <a:gdLst>
                  <a:gd name="T0" fmla="*/ 0 w 346"/>
                  <a:gd name="T1" fmla="*/ 1 h 126"/>
                  <a:gd name="T2" fmla="*/ 1 w 346"/>
                  <a:gd name="T3" fmla="*/ 0 h 126"/>
                  <a:gd name="T4" fmla="*/ 6 w 346"/>
                  <a:gd name="T5" fmla="*/ 1 h 126"/>
                  <a:gd name="T6" fmla="*/ 7 w 346"/>
                  <a:gd name="T7" fmla="*/ 2 h 126"/>
                  <a:gd name="T8" fmla="*/ 8 w 346"/>
                  <a:gd name="T9" fmla="*/ 2 h 126"/>
                  <a:gd name="T10" fmla="*/ 8 w 346"/>
                  <a:gd name="T11" fmla="*/ 3 h 126"/>
                  <a:gd name="T12" fmla="*/ 1 w 346"/>
                  <a:gd name="T13" fmla="*/ 1 h 126"/>
                  <a:gd name="T14" fmla="*/ 0 w 346"/>
                  <a:gd name="T15" fmla="*/ 1 h 126"/>
                  <a:gd name="T16" fmla="*/ 0 60000 65536"/>
                  <a:gd name="T17" fmla="*/ 0 60000 65536"/>
                  <a:gd name="T18" fmla="*/ 0 60000 65536"/>
                  <a:gd name="T19" fmla="*/ 0 60000 65536"/>
                  <a:gd name="T20" fmla="*/ 0 60000 65536"/>
                  <a:gd name="T21" fmla="*/ 0 60000 65536"/>
                  <a:gd name="T22" fmla="*/ 0 60000 65536"/>
                  <a:gd name="T23" fmla="*/ 0 60000 65536"/>
                  <a:gd name="T24" fmla="*/ 0 w 346"/>
                  <a:gd name="T25" fmla="*/ 0 h 126"/>
                  <a:gd name="T26" fmla="*/ 346 w 346"/>
                  <a:gd name="T27" fmla="*/ 126 h 1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6" h="126">
                    <a:moveTo>
                      <a:pt x="0" y="35"/>
                    </a:moveTo>
                    <a:lnTo>
                      <a:pt x="23" y="0"/>
                    </a:lnTo>
                    <a:lnTo>
                      <a:pt x="266" y="39"/>
                    </a:lnTo>
                    <a:lnTo>
                      <a:pt x="291" y="70"/>
                    </a:lnTo>
                    <a:lnTo>
                      <a:pt x="341" y="83"/>
                    </a:lnTo>
                    <a:lnTo>
                      <a:pt x="346" y="126"/>
                    </a:lnTo>
                    <a:lnTo>
                      <a:pt x="63" y="66"/>
                    </a:lnTo>
                    <a:lnTo>
                      <a:pt x="0" y="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6" name="Freeform 351"/>
              <p:cNvSpPr/>
              <p:nvPr/>
            </p:nvSpPr>
            <p:spPr bwMode="auto">
              <a:xfrm>
                <a:off x="2934" y="3030"/>
                <a:ext cx="107" cy="106"/>
              </a:xfrm>
              <a:custGeom>
                <a:avLst/>
                <a:gdLst>
                  <a:gd name="T0" fmla="*/ 0 w 375"/>
                  <a:gd name="T1" fmla="*/ 4 h 372"/>
                  <a:gd name="T2" fmla="*/ 1 w 375"/>
                  <a:gd name="T3" fmla="*/ 3 h 372"/>
                  <a:gd name="T4" fmla="*/ 1 w 375"/>
                  <a:gd name="T5" fmla="*/ 3 h 372"/>
                  <a:gd name="T6" fmla="*/ 4 w 375"/>
                  <a:gd name="T7" fmla="*/ 3 h 372"/>
                  <a:gd name="T8" fmla="*/ 5 w 375"/>
                  <a:gd name="T9" fmla="*/ 3 h 372"/>
                  <a:gd name="T10" fmla="*/ 6 w 375"/>
                  <a:gd name="T11" fmla="*/ 0 h 372"/>
                  <a:gd name="T12" fmla="*/ 7 w 375"/>
                  <a:gd name="T13" fmla="*/ 0 h 372"/>
                  <a:gd name="T14" fmla="*/ 7 w 375"/>
                  <a:gd name="T15" fmla="*/ 1 h 372"/>
                  <a:gd name="T16" fmla="*/ 9 w 375"/>
                  <a:gd name="T17" fmla="*/ 3 h 372"/>
                  <a:gd name="T18" fmla="*/ 8 w 375"/>
                  <a:gd name="T19" fmla="*/ 3 h 372"/>
                  <a:gd name="T20" fmla="*/ 6 w 375"/>
                  <a:gd name="T21" fmla="*/ 6 h 372"/>
                  <a:gd name="T22" fmla="*/ 6 w 375"/>
                  <a:gd name="T23" fmla="*/ 8 h 372"/>
                  <a:gd name="T24" fmla="*/ 5 w 375"/>
                  <a:gd name="T25" fmla="*/ 9 h 372"/>
                  <a:gd name="T26" fmla="*/ 3 w 375"/>
                  <a:gd name="T27" fmla="*/ 8 h 372"/>
                  <a:gd name="T28" fmla="*/ 3 w 375"/>
                  <a:gd name="T29" fmla="*/ 8 h 372"/>
                  <a:gd name="T30" fmla="*/ 2 w 375"/>
                  <a:gd name="T31" fmla="*/ 7 h 372"/>
                  <a:gd name="T32" fmla="*/ 1 w 375"/>
                  <a:gd name="T33" fmla="*/ 7 h 372"/>
                  <a:gd name="T34" fmla="*/ 0 w 375"/>
                  <a:gd name="T35" fmla="*/ 4 h 3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5"/>
                  <a:gd name="T55" fmla="*/ 0 h 372"/>
                  <a:gd name="T56" fmla="*/ 375 w 375"/>
                  <a:gd name="T57" fmla="*/ 372 h 3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5" h="372">
                    <a:moveTo>
                      <a:pt x="0" y="168"/>
                    </a:moveTo>
                    <a:lnTo>
                      <a:pt x="25" y="120"/>
                    </a:lnTo>
                    <a:lnTo>
                      <a:pt x="58" y="149"/>
                    </a:lnTo>
                    <a:lnTo>
                      <a:pt x="168" y="138"/>
                    </a:lnTo>
                    <a:lnTo>
                      <a:pt x="207" y="123"/>
                    </a:lnTo>
                    <a:lnTo>
                      <a:pt x="259" y="0"/>
                    </a:lnTo>
                    <a:lnTo>
                      <a:pt x="324" y="5"/>
                    </a:lnTo>
                    <a:lnTo>
                      <a:pt x="309" y="36"/>
                    </a:lnTo>
                    <a:lnTo>
                      <a:pt x="375" y="149"/>
                    </a:lnTo>
                    <a:lnTo>
                      <a:pt x="340" y="141"/>
                    </a:lnTo>
                    <a:lnTo>
                      <a:pt x="275" y="270"/>
                    </a:lnTo>
                    <a:lnTo>
                      <a:pt x="266" y="349"/>
                    </a:lnTo>
                    <a:lnTo>
                      <a:pt x="223" y="372"/>
                    </a:lnTo>
                    <a:lnTo>
                      <a:pt x="152" y="326"/>
                    </a:lnTo>
                    <a:lnTo>
                      <a:pt x="107" y="346"/>
                    </a:lnTo>
                    <a:lnTo>
                      <a:pt x="103" y="310"/>
                    </a:lnTo>
                    <a:lnTo>
                      <a:pt x="43" y="318"/>
                    </a:lnTo>
                    <a:lnTo>
                      <a:pt x="0" y="1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7" name="Freeform 352"/>
              <p:cNvSpPr/>
              <p:nvPr/>
            </p:nvSpPr>
            <p:spPr bwMode="auto">
              <a:xfrm>
                <a:off x="3019" y="3190"/>
                <a:ext cx="25" cy="8"/>
              </a:xfrm>
              <a:custGeom>
                <a:avLst/>
                <a:gdLst>
                  <a:gd name="T0" fmla="*/ 0 w 89"/>
                  <a:gd name="T1" fmla="*/ 0 h 28"/>
                  <a:gd name="T2" fmla="*/ 0 w 89"/>
                  <a:gd name="T3" fmla="*/ 1 h 28"/>
                  <a:gd name="T4" fmla="*/ 2 w 89"/>
                  <a:gd name="T5" fmla="*/ 0 h 28"/>
                  <a:gd name="T6" fmla="*/ 1 w 89"/>
                  <a:gd name="T7" fmla="*/ 0 h 28"/>
                  <a:gd name="T8" fmla="*/ 0 w 89"/>
                  <a:gd name="T9" fmla="*/ 0 h 28"/>
                  <a:gd name="T10" fmla="*/ 0 60000 65536"/>
                  <a:gd name="T11" fmla="*/ 0 60000 65536"/>
                  <a:gd name="T12" fmla="*/ 0 60000 65536"/>
                  <a:gd name="T13" fmla="*/ 0 60000 65536"/>
                  <a:gd name="T14" fmla="*/ 0 60000 65536"/>
                  <a:gd name="T15" fmla="*/ 0 w 89"/>
                  <a:gd name="T16" fmla="*/ 0 h 28"/>
                  <a:gd name="T17" fmla="*/ 89 w 89"/>
                  <a:gd name="T18" fmla="*/ 28 h 28"/>
                </a:gdLst>
                <a:ahLst/>
                <a:cxnLst>
                  <a:cxn ang="T10">
                    <a:pos x="T0" y="T1"/>
                  </a:cxn>
                  <a:cxn ang="T11">
                    <a:pos x="T2" y="T3"/>
                  </a:cxn>
                  <a:cxn ang="T12">
                    <a:pos x="T4" y="T5"/>
                  </a:cxn>
                  <a:cxn ang="T13">
                    <a:pos x="T6" y="T7"/>
                  </a:cxn>
                  <a:cxn ang="T14">
                    <a:pos x="T8" y="T9"/>
                  </a:cxn>
                </a:cxnLst>
                <a:rect l="T15" t="T16" r="T17" b="T18"/>
                <a:pathLst>
                  <a:path w="89" h="28">
                    <a:moveTo>
                      <a:pt x="0" y="5"/>
                    </a:moveTo>
                    <a:lnTo>
                      <a:pt x="11" y="28"/>
                    </a:lnTo>
                    <a:lnTo>
                      <a:pt x="89" y="9"/>
                    </a:lnTo>
                    <a:lnTo>
                      <a:pt x="27" y="0"/>
                    </a:lnTo>
                    <a:lnTo>
                      <a:pt x="0" y="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8" name="Freeform 353"/>
              <p:cNvSpPr/>
              <p:nvPr/>
            </p:nvSpPr>
            <p:spPr bwMode="auto">
              <a:xfrm>
                <a:off x="3041" y="3061"/>
                <a:ext cx="68" cy="94"/>
              </a:xfrm>
              <a:custGeom>
                <a:avLst/>
                <a:gdLst>
                  <a:gd name="T0" fmla="*/ 0 w 236"/>
                  <a:gd name="T1" fmla="*/ 5 h 326"/>
                  <a:gd name="T2" fmla="*/ 1 w 236"/>
                  <a:gd name="T3" fmla="*/ 6 h 326"/>
                  <a:gd name="T4" fmla="*/ 0 w 236"/>
                  <a:gd name="T5" fmla="*/ 7 h 326"/>
                  <a:gd name="T6" fmla="*/ 1 w 236"/>
                  <a:gd name="T7" fmla="*/ 8 h 326"/>
                  <a:gd name="T8" fmla="*/ 1 w 236"/>
                  <a:gd name="T9" fmla="*/ 5 h 326"/>
                  <a:gd name="T10" fmla="*/ 2 w 236"/>
                  <a:gd name="T11" fmla="*/ 5 h 326"/>
                  <a:gd name="T12" fmla="*/ 2 w 236"/>
                  <a:gd name="T13" fmla="*/ 6 h 326"/>
                  <a:gd name="T14" fmla="*/ 3 w 236"/>
                  <a:gd name="T15" fmla="*/ 7 h 326"/>
                  <a:gd name="T16" fmla="*/ 3 w 236"/>
                  <a:gd name="T17" fmla="*/ 6 h 326"/>
                  <a:gd name="T18" fmla="*/ 2 w 236"/>
                  <a:gd name="T19" fmla="*/ 4 h 326"/>
                  <a:gd name="T20" fmla="*/ 4 w 236"/>
                  <a:gd name="T21" fmla="*/ 3 h 326"/>
                  <a:gd name="T22" fmla="*/ 2 w 236"/>
                  <a:gd name="T23" fmla="*/ 3 h 326"/>
                  <a:gd name="T24" fmla="*/ 1 w 236"/>
                  <a:gd name="T25" fmla="*/ 1 h 326"/>
                  <a:gd name="T26" fmla="*/ 5 w 236"/>
                  <a:gd name="T27" fmla="*/ 1 h 326"/>
                  <a:gd name="T28" fmla="*/ 6 w 236"/>
                  <a:gd name="T29" fmla="*/ 0 h 326"/>
                  <a:gd name="T30" fmla="*/ 5 w 236"/>
                  <a:gd name="T31" fmla="*/ 1 h 326"/>
                  <a:gd name="T32" fmla="*/ 2 w 236"/>
                  <a:gd name="T33" fmla="*/ 0 h 326"/>
                  <a:gd name="T34" fmla="*/ 1 w 236"/>
                  <a:gd name="T35" fmla="*/ 1 h 326"/>
                  <a:gd name="T36" fmla="*/ 0 w 236"/>
                  <a:gd name="T37" fmla="*/ 5 h 3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326"/>
                  <a:gd name="T59" fmla="*/ 236 w 236"/>
                  <a:gd name="T60" fmla="*/ 326 h 3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326">
                    <a:moveTo>
                      <a:pt x="0" y="195"/>
                    </a:moveTo>
                    <a:lnTo>
                      <a:pt x="32" y="253"/>
                    </a:lnTo>
                    <a:lnTo>
                      <a:pt x="19" y="313"/>
                    </a:lnTo>
                    <a:lnTo>
                      <a:pt x="58" y="326"/>
                    </a:lnTo>
                    <a:lnTo>
                      <a:pt x="56" y="206"/>
                    </a:lnTo>
                    <a:lnTo>
                      <a:pt x="80" y="195"/>
                    </a:lnTo>
                    <a:lnTo>
                      <a:pt x="83" y="238"/>
                    </a:lnTo>
                    <a:lnTo>
                      <a:pt x="105" y="292"/>
                    </a:lnTo>
                    <a:lnTo>
                      <a:pt x="146" y="268"/>
                    </a:lnTo>
                    <a:lnTo>
                      <a:pt x="95" y="158"/>
                    </a:lnTo>
                    <a:lnTo>
                      <a:pt x="174" y="107"/>
                    </a:lnTo>
                    <a:lnTo>
                      <a:pt x="68" y="139"/>
                    </a:lnTo>
                    <a:lnTo>
                      <a:pt x="53" y="66"/>
                    </a:lnTo>
                    <a:lnTo>
                      <a:pt x="209" y="60"/>
                    </a:lnTo>
                    <a:lnTo>
                      <a:pt x="236" y="0"/>
                    </a:lnTo>
                    <a:lnTo>
                      <a:pt x="190" y="37"/>
                    </a:lnTo>
                    <a:lnTo>
                      <a:pt x="80" y="19"/>
                    </a:lnTo>
                    <a:lnTo>
                      <a:pt x="43" y="45"/>
                    </a:lnTo>
                    <a:lnTo>
                      <a:pt x="0" y="1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9" name="Freeform 354"/>
              <p:cNvSpPr/>
              <p:nvPr/>
            </p:nvSpPr>
            <p:spPr bwMode="auto">
              <a:xfrm>
                <a:off x="3094" y="3190"/>
                <a:ext cx="38" cy="24"/>
              </a:xfrm>
              <a:custGeom>
                <a:avLst/>
                <a:gdLst>
                  <a:gd name="T0" fmla="*/ 0 w 130"/>
                  <a:gd name="T1" fmla="*/ 1 h 84"/>
                  <a:gd name="T2" fmla="*/ 0 w 130"/>
                  <a:gd name="T3" fmla="*/ 2 h 84"/>
                  <a:gd name="T4" fmla="*/ 3 w 130"/>
                  <a:gd name="T5" fmla="*/ 0 h 84"/>
                  <a:gd name="T6" fmla="*/ 1 w 130"/>
                  <a:gd name="T7" fmla="*/ 1 h 84"/>
                  <a:gd name="T8" fmla="*/ 0 w 130"/>
                  <a:gd name="T9" fmla="*/ 1 h 84"/>
                  <a:gd name="T10" fmla="*/ 0 60000 65536"/>
                  <a:gd name="T11" fmla="*/ 0 60000 65536"/>
                  <a:gd name="T12" fmla="*/ 0 60000 65536"/>
                  <a:gd name="T13" fmla="*/ 0 60000 65536"/>
                  <a:gd name="T14" fmla="*/ 0 60000 65536"/>
                  <a:gd name="T15" fmla="*/ 0 w 130"/>
                  <a:gd name="T16" fmla="*/ 0 h 84"/>
                  <a:gd name="T17" fmla="*/ 130 w 130"/>
                  <a:gd name="T18" fmla="*/ 84 h 84"/>
                </a:gdLst>
                <a:ahLst/>
                <a:cxnLst>
                  <a:cxn ang="T10">
                    <a:pos x="T0" y="T1"/>
                  </a:cxn>
                  <a:cxn ang="T11">
                    <a:pos x="T2" y="T3"/>
                  </a:cxn>
                  <a:cxn ang="T12">
                    <a:pos x="T4" y="T5"/>
                  </a:cxn>
                  <a:cxn ang="T13">
                    <a:pos x="T6" y="T7"/>
                  </a:cxn>
                  <a:cxn ang="T14">
                    <a:pos x="T8" y="T9"/>
                  </a:cxn>
                </a:cxnLst>
                <a:rect l="T15" t="T16" r="T17" b="T18"/>
                <a:pathLst>
                  <a:path w="130" h="84">
                    <a:moveTo>
                      <a:pt x="0" y="50"/>
                    </a:moveTo>
                    <a:lnTo>
                      <a:pt x="5" y="84"/>
                    </a:lnTo>
                    <a:lnTo>
                      <a:pt x="130" y="0"/>
                    </a:lnTo>
                    <a:lnTo>
                      <a:pt x="37" y="27"/>
                    </a:lnTo>
                    <a:lnTo>
                      <a:pt x="0" y="5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0" name="Freeform 355"/>
              <p:cNvSpPr/>
              <p:nvPr/>
            </p:nvSpPr>
            <p:spPr bwMode="auto">
              <a:xfrm>
                <a:off x="3133" y="3057"/>
                <a:ext cx="14" cy="37"/>
              </a:xfrm>
              <a:custGeom>
                <a:avLst/>
                <a:gdLst>
                  <a:gd name="T0" fmla="*/ 0 w 47"/>
                  <a:gd name="T1" fmla="*/ 1 h 131"/>
                  <a:gd name="T2" fmla="*/ 0 w 47"/>
                  <a:gd name="T3" fmla="*/ 2 h 131"/>
                  <a:gd name="T4" fmla="*/ 1 w 47"/>
                  <a:gd name="T5" fmla="*/ 3 h 131"/>
                  <a:gd name="T6" fmla="*/ 1 w 47"/>
                  <a:gd name="T7" fmla="*/ 2 h 131"/>
                  <a:gd name="T8" fmla="*/ 1 w 47"/>
                  <a:gd name="T9" fmla="*/ 1 h 131"/>
                  <a:gd name="T10" fmla="*/ 1 w 47"/>
                  <a:gd name="T11" fmla="*/ 1 h 131"/>
                  <a:gd name="T12" fmla="*/ 0 w 47"/>
                  <a:gd name="T13" fmla="*/ 1 h 131"/>
                  <a:gd name="T14" fmla="*/ 1 w 47"/>
                  <a:gd name="T15" fmla="*/ 0 h 131"/>
                  <a:gd name="T16" fmla="*/ 0 w 47"/>
                  <a:gd name="T17" fmla="*/ 1 h 1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
                  <a:gd name="T28" fmla="*/ 0 h 131"/>
                  <a:gd name="T29" fmla="*/ 47 w 47"/>
                  <a:gd name="T30" fmla="*/ 131 h 1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 h="131">
                    <a:moveTo>
                      <a:pt x="0" y="45"/>
                    </a:moveTo>
                    <a:lnTo>
                      <a:pt x="12" y="105"/>
                    </a:lnTo>
                    <a:lnTo>
                      <a:pt x="37" y="131"/>
                    </a:lnTo>
                    <a:lnTo>
                      <a:pt x="19" y="76"/>
                    </a:lnTo>
                    <a:lnTo>
                      <a:pt x="47" y="69"/>
                    </a:lnTo>
                    <a:lnTo>
                      <a:pt x="45" y="27"/>
                    </a:lnTo>
                    <a:lnTo>
                      <a:pt x="12" y="53"/>
                    </a:lnTo>
                    <a:lnTo>
                      <a:pt x="24" y="0"/>
                    </a:lnTo>
                    <a:lnTo>
                      <a:pt x="0" y="4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1" name="Freeform 356"/>
              <p:cNvSpPr/>
              <p:nvPr/>
            </p:nvSpPr>
            <p:spPr bwMode="auto">
              <a:xfrm>
                <a:off x="3139" y="3118"/>
                <a:ext cx="31" cy="12"/>
              </a:xfrm>
              <a:custGeom>
                <a:avLst/>
                <a:gdLst>
                  <a:gd name="T0" fmla="*/ 0 w 109"/>
                  <a:gd name="T1" fmla="*/ 0 h 42"/>
                  <a:gd name="T2" fmla="*/ 1 w 109"/>
                  <a:gd name="T3" fmla="*/ 0 h 42"/>
                  <a:gd name="T4" fmla="*/ 3 w 109"/>
                  <a:gd name="T5" fmla="*/ 1 h 42"/>
                  <a:gd name="T6" fmla="*/ 0 w 109"/>
                  <a:gd name="T7" fmla="*/ 0 h 42"/>
                  <a:gd name="T8" fmla="*/ 0 60000 65536"/>
                  <a:gd name="T9" fmla="*/ 0 60000 65536"/>
                  <a:gd name="T10" fmla="*/ 0 60000 65536"/>
                  <a:gd name="T11" fmla="*/ 0 60000 65536"/>
                  <a:gd name="T12" fmla="*/ 0 w 109"/>
                  <a:gd name="T13" fmla="*/ 0 h 42"/>
                  <a:gd name="T14" fmla="*/ 109 w 109"/>
                  <a:gd name="T15" fmla="*/ 42 h 42"/>
                </a:gdLst>
                <a:ahLst/>
                <a:cxnLst>
                  <a:cxn ang="T8">
                    <a:pos x="T0" y="T1"/>
                  </a:cxn>
                  <a:cxn ang="T9">
                    <a:pos x="T2" y="T3"/>
                  </a:cxn>
                  <a:cxn ang="T10">
                    <a:pos x="T4" y="T5"/>
                  </a:cxn>
                  <a:cxn ang="T11">
                    <a:pos x="T6" y="T7"/>
                  </a:cxn>
                </a:cxnLst>
                <a:rect l="T12" t="T13" r="T14" b="T15"/>
                <a:pathLst>
                  <a:path w="109" h="42">
                    <a:moveTo>
                      <a:pt x="0" y="15"/>
                    </a:moveTo>
                    <a:lnTo>
                      <a:pt x="60" y="0"/>
                    </a:lnTo>
                    <a:lnTo>
                      <a:pt x="109" y="42"/>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2" name="Freeform 357"/>
              <p:cNvSpPr/>
              <p:nvPr/>
            </p:nvSpPr>
            <p:spPr bwMode="auto">
              <a:xfrm>
                <a:off x="3171" y="3089"/>
                <a:ext cx="114" cy="109"/>
              </a:xfrm>
              <a:custGeom>
                <a:avLst/>
                <a:gdLst>
                  <a:gd name="T0" fmla="*/ 0 w 400"/>
                  <a:gd name="T1" fmla="*/ 1 h 384"/>
                  <a:gd name="T2" fmla="*/ 1 w 400"/>
                  <a:gd name="T3" fmla="*/ 2 h 384"/>
                  <a:gd name="T4" fmla="*/ 3 w 400"/>
                  <a:gd name="T5" fmla="*/ 2 h 384"/>
                  <a:gd name="T6" fmla="*/ 1 w 400"/>
                  <a:gd name="T7" fmla="*/ 2 h 384"/>
                  <a:gd name="T8" fmla="*/ 2 w 400"/>
                  <a:gd name="T9" fmla="*/ 4 h 384"/>
                  <a:gd name="T10" fmla="*/ 3 w 400"/>
                  <a:gd name="T11" fmla="*/ 3 h 384"/>
                  <a:gd name="T12" fmla="*/ 3 w 400"/>
                  <a:gd name="T13" fmla="*/ 4 h 384"/>
                  <a:gd name="T14" fmla="*/ 7 w 400"/>
                  <a:gd name="T15" fmla="*/ 5 h 384"/>
                  <a:gd name="T16" fmla="*/ 7 w 400"/>
                  <a:gd name="T17" fmla="*/ 7 h 384"/>
                  <a:gd name="T18" fmla="*/ 7 w 400"/>
                  <a:gd name="T19" fmla="*/ 7 h 384"/>
                  <a:gd name="T20" fmla="*/ 6 w 400"/>
                  <a:gd name="T21" fmla="*/ 8 h 384"/>
                  <a:gd name="T22" fmla="*/ 8 w 400"/>
                  <a:gd name="T23" fmla="*/ 8 h 384"/>
                  <a:gd name="T24" fmla="*/ 9 w 400"/>
                  <a:gd name="T25" fmla="*/ 9 h 384"/>
                  <a:gd name="T26" fmla="*/ 9 w 400"/>
                  <a:gd name="T27" fmla="*/ 2 h 384"/>
                  <a:gd name="T28" fmla="*/ 6 w 400"/>
                  <a:gd name="T29" fmla="*/ 1 h 384"/>
                  <a:gd name="T30" fmla="*/ 4 w 400"/>
                  <a:gd name="T31" fmla="*/ 3 h 384"/>
                  <a:gd name="T32" fmla="*/ 3 w 400"/>
                  <a:gd name="T33" fmla="*/ 2 h 384"/>
                  <a:gd name="T34" fmla="*/ 3 w 400"/>
                  <a:gd name="T35" fmla="*/ 0 h 384"/>
                  <a:gd name="T36" fmla="*/ 1 w 400"/>
                  <a:gd name="T37" fmla="*/ 0 h 384"/>
                  <a:gd name="T38" fmla="*/ 0 w 400"/>
                  <a:gd name="T39" fmla="*/ 1 h 3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0"/>
                  <a:gd name="T61" fmla="*/ 0 h 384"/>
                  <a:gd name="T62" fmla="*/ 400 w 400"/>
                  <a:gd name="T63" fmla="*/ 384 h 38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0" h="384">
                    <a:moveTo>
                      <a:pt x="0" y="47"/>
                    </a:moveTo>
                    <a:lnTo>
                      <a:pt x="62" y="84"/>
                    </a:lnTo>
                    <a:lnTo>
                      <a:pt x="118" y="76"/>
                    </a:lnTo>
                    <a:lnTo>
                      <a:pt x="42" y="103"/>
                    </a:lnTo>
                    <a:lnTo>
                      <a:pt x="81" y="164"/>
                    </a:lnTo>
                    <a:lnTo>
                      <a:pt x="114" y="112"/>
                    </a:lnTo>
                    <a:lnTo>
                      <a:pt x="140" y="164"/>
                    </a:lnTo>
                    <a:lnTo>
                      <a:pt x="282" y="223"/>
                    </a:lnTo>
                    <a:lnTo>
                      <a:pt x="315" y="315"/>
                    </a:lnTo>
                    <a:lnTo>
                      <a:pt x="289" y="312"/>
                    </a:lnTo>
                    <a:lnTo>
                      <a:pt x="266" y="356"/>
                    </a:lnTo>
                    <a:lnTo>
                      <a:pt x="352" y="334"/>
                    </a:lnTo>
                    <a:lnTo>
                      <a:pt x="400" y="384"/>
                    </a:lnTo>
                    <a:lnTo>
                      <a:pt x="394" y="99"/>
                    </a:lnTo>
                    <a:lnTo>
                      <a:pt x="271" y="47"/>
                    </a:lnTo>
                    <a:lnTo>
                      <a:pt x="171" y="130"/>
                    </a:lnTo>
                    <a:lnTo>
                      <a:pt x="133" y="89"/>
                    </a:lnTo>
                    <a:lnTo>
                      <a:pt x="119" y="19"/>
                    </a:lnTo>
                    <a:lnTo>
                      <a:pt x="62"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3" name="Freeform 358"/>
              <p:cNvSpPr/>
              <p:nvPr/>
            </p:nvSpPr>
            <p:spPr bwMode="auto">
              <a:xfrm>
                <a:off x="3174" y="317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4" name="Freeform 359"/>
              <p:cNvSpPr/>
              <p:nvPr/>
            </p:nvSpPr>
            <p:spPr bwMode="auto">
              <a:xfrm>
                <a:off x="2227" y="2555"/>
                <a:ext cx="208" cy="207"/>
              </a:xfrm>
              <a:custGeom>
                <a:avLst/>
                <a:gdLst>
                  <a:gd name="T0" fmla="*/ 0 w 730"/>
                  <a:gd name="T1" fmla="*/ 1 h 725"/>
                  <a:gd name="T2" fmla="*/ 1 w 730"/>
                  <a:gd name="T3" fmla="*/ 0 h 725"/>
                  <a:gd name="T4" fmla="*/ 2 w 730"/>
                  <a:gd name="T5" fmla="*/ 1 h 725"/>
                  <a:gd name="T6" fmla="*/ 3 w 730"/>
                  <a:gd name="T7" fmla="*/ 0 h 725"/>
                  <a:gd name="T8" fmla="*/ 4 w 730"/>
                  <a:gd name="T9" fmla="*/ 1 h 725"/>
                  <a:gd name="T10" fmla="*/ 4 w 730"/>
                  <a:gd name="T11" fmla="*/ 1 h 725"/>
                  <a:gd name="T12" fmla="*/ 5 w 730"/>
                  <a:gd name="T13" fmla="*/ 3 h 725"/>
                  <a:gd name="T14" fmla="*/ 7 w 730"/>
                  <a:gd name="T15" fmla="*/ 4 h 725"/>
                  <a:gd name="T16" fmla="*/ 9 w 730"/>
                  <a:gd name="T17" fmla="*/ 3 h 725"/>
                  <a:gd name="T18" fmla="*/ 9 w 730"/>
                  <a:gd name="T19" fmla="*/ 3 h 725"/>
                  <a:gd name="T20" fmla="*/ 11 w 730"/>
                  <a:gd name="T21" fmla="*/ 2 h 725"/>
                  <a:gd name="T22" fmla="*/ 15 w 730"/>
                  <a:gd name="T23" fmla="*/ 4 h 725"/>
                  <a:gd name="T24" fmla="*/ 15 w 730"/>
                  <a:gd name="T25" fmla="*/ 5 h 725"/>
                  <a:gd name="T26" fmla="*/ 15 w 730"/>
                  <a:gd name="T27" fmla="*/ 7 h 725"/>
                  <a:gd name="T28" fmla="*/ 15 w 730"/>
                  <a:gd name="T29" fmla="*/ 9 h 725"/>
                  <a:gd name="T30" fmla="*/ 15 w 730"/>
                  <a:gd name="T31" fmla="*/ 10 h 725"/>
                  <a:gd name="T32" fmla="*/ 15 w 730"/>
                  <a:gd name="T33" fmla="*/ 12 h 725"/>
                  <a:gd name="T34" fmla="*/ 17 w 730"/>
                  <a:gd name="T35" fmla="*/ 15 h 725"/>
                  <a:gd name="T36" fmla="*/ 15 w 730"/>
                  <a:gd name="T37" fmla="*/ 17 h 725"/>
                  <a:gd name="T38" fmla="*/ 12 w 730"/>
                  <a:gd name="T39" fmla="*/ 16 h 725"/>
                  <a:gd name="T40" fmla="*/ 11 w 730"/>
                  <a:gd name="T41" fmla="*/ 15 h 725"/>
                  <a:gd name="T42" fmla="*/ 8 w 730"/>
                  <a:gd name="T43" fmla="*/ 15 h 725"/>
                  <a:gd name="T44" fmla="*/ 7 w 730"/>
                  <a:gd name="T45" fmla="*/ 14 h 725"/>
                  <a:gd name="T46" fmla="*/ 5 w 730"/>
                  <a:gd name="T47" fmla="*/ 11 h 725"/>
                  <a:gd name="T48" fmla="*/ 4 w 730"/>
                  <a:gd name="T49" fmla="*/ 11 h 725"/>
                  <a:gd name="T50" fmla="*/ 4 w 730"/>
                  <a:gd name="T51" fmla="*/ 11 h 725"/>
                  <a:gd name="T52" fmla="*/ 3 w 730"/>
                  <a:gd name="T53" fmla="*/ 9 h 725"/>
                  <a:gd name="T54" fmla="*/ 1 w 730"/>
                  <a:gd name="T55" fmla="*/ 7 h 725"/>
                  <a:gd name="T56" fmla="*/ 2 w 730"/>
                  <a:gd name="T57" fmla="*/ 5 h 725"/>
                  <a:gd name="T58" fmla="*/ 1 w 730"/>
                  <a:gd name="T59" fmla="*/ 5 h 725"/>
                  <a:gd name="T60" fmla="*/ 1 w 730"/>
                  <a:gd name="T61" fmla="*/ 3 h 725"/>
                  <a:gd name="T62" fmla="*/ 0 w 730"/>
                  <a:gd name="T63" fmla="*/ 1 h 7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0"/>
                  <a:gd name="T97" fmla="*/ 0 h 725"/>
                  <a:gd name="T98" fmla="*/ 730 w 730"/>
                  <a:gd name="T99" fmla="*/ 725 h 7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0" h="725">
                    <a:moveTo>
                      <a:pt x="0" y="24"/>
                    </a:moveTo>
                    <a:lnTo>
                      <a:pt x="20" y="0"/>
                    </a:lnTo>
                    <a:lnTo>
                      <a:pt x="76" y="54"/>
                    </a:lnTo>
                    <a:lnTo>
                      <a:pt x="144" y="10"/>
                    </a:lnTo>
                    <a:lnTo>
                      <a:pt x="153" y="53"/>
                    </a:lnTo>
                    <a:lnTo>
                      <a:pt x="185" y="68"/>
                    </a:lnTo>
                    <a:lnTo>
                      <a:pt x="193" y="114"/>
                    </a:lnTo>
                    <a:lnTo>
                      <a:pt x="292" y="166"/>
                    </a:lnTo>
                    <a:lnTo>
                      <a:pt x="383" y="150"/>
                    </a:lnTo>
                    <a:lnTo>
                      <a:pt x="374" y="123"/>
                    </a:lnTo>
                    <a:lnTo>
                      <a:pt x="497" y="77"/>
                    </a:lnTo>
                    <a:lnTo>
                      <a:pt x="653" y="158"/>
                    </a:lnTo>
                    <a:lnTo>
                      <a:pt x="655" y="204"/>
                    </a:lnTo>
                    <a:lnTo>
                      <a:pt x="630" y="287"/>
                    </a:lnTo>
                    <a:lnTo>
                      <a:pt x="636" y="406"/>
                    </a:lnTo>
                    <a:lnTo>
                      <a:pt x="672" y="441"/>
                    </a:lnTo>
                    <a:lnTo>
                      <a:pt x="644" y="499"/>
                    </a:lnTo>
                    <a:lnTo>
                      <a:pt x="730" y="632"/>
                    </a:lnTo>
                    <a:lnTo>
                      <a:pt x="671" y="725"/>
                    </a:lnTo>
                    <a:lnTo>
                      <a:pt x="510" y="693"/>
                    </a:lnTo>
                    <a:lnTo>
                      <a:pt x="474" y="633"/>
                    </a:lnTo>
                    <a:lnTo>
                      <a:pt x="361" y="655"/>
                    </a:lnTo>
                    <a:lnTo>
                      <a:pt x="279" y="597"/>
                    </a:lnTo>
                    <a:lnTo>
                      <a:pt x="223" y="484"/>
                    </a:lnTo>
                    <a:lnTo>
                      <a:pt x="183" y="468"/>
                    </a:lnTo>
                    <a:lnTo>
                      <a:pt x="171" y="490"/>
                    </a:lnTo>
                    <a:lnTo>
                      <a:pt x="121" y="377"/>
                    </a:lnTo>
                    <a:lnTo>
                      <a:pt x="50" y="310"/>
                    </a:lnTo>
                    <a:lnTo>
                      <a:pt x="82" y="204"/>
                    </a:lnTo>
                    <a:lnTo>
                      <a:pt x="52" y="192"/>
                    </a:lnTo>
                    <a:lnTo>
                      <a:pt x="28" y="134"/>
                    </a:lnTo>
                    <a:lnTo>
                      <a:pt x="0" y="2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5" name="Freeform 360"/>
              <p:cNvSpPr/>
              <p:nvPr/>
            </p:nvSpPr>
            <p:spPr bwMode="auto">
              <a:xfrm>
                <a:off x="2167" y="2594"/>
                <a:ext cx="109" cy="114"/>
              </a:xfrm>
              <a:custGeom>
                <a:avLst/>
                <a:gdLst>
                  <a:gd name="T0" fmla="*/ 0 w 379"/>
                  <a:gd name="T1" fmla="*/ 5 h 402"/>
                  <a:gd name="T2" fmla="*/ 0 w 379"/>
                  <a:gd name="T3" fmla="*/ 6 h 402"/>
                  <a:gd name="T4" fmla="*/ 5 w 379"/>
                  <a:gd name="T5" fmla="*/ 8 h 402"/>
                  <a:gd name="T6" fmla="*/ 5 w 379"/>
                  <a:gd name="T7" fmla="*/ 9 h 402"/>
                  <a:gd name="T8" fmla="*/ 6 w 379"/>
                  <a:gd name="T9" fmla="*/ 9 h 402"/>
                  <a:gd name="T10" fmla="*/ 7 w 379"/>
                  <a:gd name="T11" fmla="*/ 9 h 402"/>
                  <a:gd name="T12" fmla="*/ 9 w 379"/>
                  <a:gd name="T13" fmla="*/ 8 h 402"/>
                  <a:gd name="T14" fmla="*/ 9 w 379"/>
                  <a:gd name="T15" fmla="*/ 8 h 402"/>
                  <a:gd name="T16" fmla="*/ 8 w 379"/>
                  <a:gd name="T17" fmla="*/ 6 h 402"/>
                  <a:gd name="T18" fmla="*/ 6 w 379"/>
                  <a:gd name="T19" fmla="*/ 4 h 402"/>
                  <a:gd name="T20" fmla="*/ 7 w 379"/>
                  <a:gd name="T21" fmla="*/ 2 h 402"/>
                  <a:gd name="T22" fmla="*/ 6 w 379"/>
                  <a:gd name="T23" fmla="*/ 1 h 402"/>
                  <a:gd name="T24" fmla="*/ 6 w 379"/>
                  <a:gd name="T25" fmla="*/ 0 h 402"/>
                  <a:gd name="T26" fmla="*/ 3 w 379"/>
                  <a:gd name="T27" fmla="*/ 0 h 402"/>
                  <a:gd name="T28" fmla="*/ 3 w 379"/>
                  <a:gd name="T29" fmla="*/ 1 h 402"/>
                  <a:gd name="T30" fmla="*/ 2 w 379"/>
                  <a:gd name="T31" fmla="*/ 3 h 402"/>
                  <a:gd name="T32" fmla="*/ 0 w 379"/>
                  <a:gd name="T33" fmla="*/ 5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9"/>
                  <a:gd name="T52" fmla="*/ 0 h 402"/>
                  <a:gd name="T53" fmla="*/ 379 w 379"/>
                  <a:gd name="T54" fmla="*/ 402 h 4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9" h="402">
                    <a:moveTo>
                      <a:pt x="0" y="195"/>
                    </a:moveTo>
                    <a:lnTo>
                      <a:pt x="18" y="253"/>
                    </a:lnTo>
                    <a:lnTo>
                      <a:pt x="191" y="342"/>
                    </a:lnTo>
                    <a:lnTo>
                      <a:pt x="192" y="373"/>
                    </a:lnTo>
                    <a:lnTo>
                      <a:pt x="235" y="396"/>
                    </a:lnTo>
                    <a:lnTo>
                      <a:pt x="301" y="402"/>
                    </a:lnTo>
                    <a:lnTo>
                      <a:pt x="360" y="360"/>
                    </a:lnTo>
                    <a:lnTo>
                      <a:pt x="379" y="356"/>
                    </a:lnTo>
                    <a:lnTo>
                      <a:pt x="329" y="243"/>
                    </a:lnTo>
                    <a:lnTo>
                      <a:pt x="258" y="176"/>
                    </a:lnTo>
                    <a:lnTo>
                      <a:pt x="290" y="70"/>
                    </a:lnTo>
                    <a:lnTo>
                      <a:pt x="260" y="58"/>
                    </a:lnTo>
                    <a:lnTo>
                      <a:pt x="236" y="0"/>
                    </a:lnTo>
                    <a:lnTo>
                      <a:pt x="151" y="4"/>
                    </a:lnTo>
                    <a:lnTo>
                      <a:pt x="109" y="41"/>
                    </a:lnTo>
                    <a:lnTo>
                      <a:pt x="93" y="139"/>
                    </a:lnTo>
                    <a:lnTo>
                      <a:pt x="0" y="1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6" name="Freeform 361"/>
              <p:cNvSpPr/>
              <p:nvPr/>
            </p:nvSpPr>
            <p:spPr bwMode="auto">
              <a:xfrm>
                <a:off x="1820" y="2445"/>
                <a:ext cx="127" cy="138"/>
              </a:xfrm>
              <a:custGeom>
                <a:avLst/>
                <a:gdLst>
                  <a:gd name="T0" fmla="*/ 0 w 446"/>
                  <a:gd name="T1" fmla="*/ 3 h 487"/>
                  <a:gd name="T2" fmla="*/ 0 w 446"/>
                  <a:gd name="T3" fmla="*/ 1 h 487"/>
                  <a:gd name="T4" fmla="*/ 1 w 446"/>
                  <a:gd name="T5" fmla="*/ 1 h 487"/>
                  <a:gd name="T6" fmla="*/ 2 w 446"/>
                  <a:gd name="T7" fmla="*/ 1 h 487"/>
                  <a:gd name="T8" fmla="*/ 3 w 446"/>
                  <a:gd name="T9" fmla="*/ 0 h 487"/>
                  <a:gd name="T10" fmla="*/ 5 w 446"/>
                  <a:gd name="T11" fmla="*/ 0 h 487"/>
                  <a:gd name="T12" fmla="*/ 6 w 446"/>
                  <a:gd name="T13" fmla="*/ 1 h 487"/>
                  <a:gd name="T14" fmla="*/ 6 w 446"/>
                  <a:gd name="T15" fmla="*/ 2 h 487"/>
                  <a:gd name="T16" fmla="*/ 5 w 446"/>
                  <a:gd name="T17" fmla="*/ 2 h 487"/>
                  <a:gd name="T18" fmla="*/ 5 w 446"/>
                  <a:gd name="T19" fmla="*/ 4 h 487"/>
                  <a:gd name="T20" fmla="*/ 7 w 446"/>
                  <a:gd name="T21" fmla="*/ 6 h 487"/>
                  <a:gd name="T22" fmla="*/ 8 w 446"/>
                  <a:gd name="T23" fmla="*/ 7 h 487"/>
                  <a:gd name="T24" fmla="*/ 8 w 446"/>
                  <a:gd name="T25" fmla="*/ 7 h 487"/>
                  <a:gd name="T26" fmla="*/ 10 w 446"/>
                  <a:gd name="T27" fmla="*/ 9 h 487"/>
                  <a:gd name="T28" fmla="*/ 9 w 446"/>
                  <a:gd name="T29" fmla="*/ 8 h 487"/>
                  <a:gd name="T30" fmla="*/ 9 w 446"/>
                  <a:gd name="T31" fmla="*/ 10 h 487"/>
                  <a:gd name="T32" fmla="*/ 8 w 446"/>
                  <a:gd name="T33" fmla="*/ 11 h 487"/>
                  <a:gd name="T34" fmla="*/ 8 w 446"/>
                  <a:gd name="T35" fmla="*/ 9 h 487"/>
                  <a:gd name="T36" fmla="*/ 4 w 446"/>
                  <a:gd name="T37" fmla="*/ 6 h 487"/>
                  <a:gd name="T38" fmla="*/ 3 w 446"/>
                  <a:gd name="T39" fmla="*/ 4 h 487"/>
                  <a:gd name="T40" fmla="*/ 2 w 446"/>
                  <a:gd name="T41" fmla="*/ 3 h 487"/>
                  <a:gd name="T42" fmla="*/ 1 w 446"/>
                  <a:gd name="T43" fmla="*/ 4 h 487"/>
                  <a:gd name="T44" fmla="*/ 0 w 446"/>
                  <a:gd name="T45" fmla="*/ 3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6"/>
                  <a:gd name="T70" fmla="*/ 0 h 487"/>
                  <a:gd name="T71" fmla="*/ 446 w 446"/>
                  <a:gd name="T72" fmla="*/ 487 h 4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6" h="487">
                    <a:moveTo>
                      <a:pt x="0" y="122"/>
                    </a:moveTo>
                    <a:lnTo>
                      <a:pt x="11" y="67"/>
                    </a:lnTo>
                    <a:lnTo>
                      <a:pt x="64" y="39"/>
                    </a:lnTo>
                    <a:lnTo>
                      <a:pt x="87" y="65"/>
                    </a:lnTo>
                    <a:lnTo>
                      <a:pt x="141" y="13"/>
                    </a:lnTo>
                    <a:lnTo>
                      <a:pt x="199" y="0"/>
                    </a:lnTo>
                    <a:lnTo>
                      <a:pt x="266" y="35"/>
                    </a:lnTo>
                    <a:lnTo>
                      <a:pt x="266" y="88"/>
                    </a:lnTo>
                    <a:lnTo>
                      <a:pt x="215" y="97"/>
                    </a:lnTo>
                    <a:lnTo>
                      <a:pt x="220" y="164"/>
                    </a:lnTo>
                    <a:lnTo>
                      <a:pt x="305" y="273"/>
                    </a:lnTo>
                    <a:lnTo>
                      <a:pt x="357" y="281"/>
                    </a:lnTo>
                    <a:lnTo>
                      <a:pt x="351" y="302"/>
                    </a:lnTo>
                    <a:lnTo>
                      <a:pt x="446" y="376"/>
                    </a:lnTo>
                    <a:lnTo>
                      <a:pt x="381" y="362"/>
                    </a:lnTo>
                    <a:lnTo>
                      <a:pt x="396" y="433"/>
                    </a:lnTo>
                    <a:lnTo>
                      <a:pt x="357" y="487"/>
                    </a:lnTo>
                    <a:lnTo>
                      <a:pt x="336" y="377"/>
                    </a:lnTo>
                    <a:lnTo>
                      <a:pt x="170" y="254"/>
                    </a:lnTo>
                    <a:lnTo>
                      <a:pt x="131" y="174"/>
                    </a:lnTo>
                    <a:lnTo>
                      <a:pt x="77" y="146"/>
                    </a:lnTo>
                    <a:lnTo>
                      <a:pt x="26" y="181"/>
                    </a:lnTo>
                    <a:lnTo>
                      <a:pt x="0" y="1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7" name="Freeform 362"/>
              <p:cNvSpPr/>
              <p:nvPr/>
            </p:nvSpPr>
            <p:spPr bwMode="auto">
              <a:xfrm>
                <a:off x="1836" y="2534"/>
                <a:ext cx="15" cy="34"/>
              </a:xfrm>
              <a:custGeom>
                <a:avLst/>
                <a:gdLst>
                  <a:gd name="T0" fmla="*/ 0 w 53"/>
                  <a:gd name="T1" fmla="*/ 0 h 119"/>
                  <a:gd name="T2" fmla="*/ 0 w 53"/>
                  <a:gd name="T3" fmla="*/ 3 h 119"/>
                  <a:gd name="T4" fmla="*/ 1 w 53"/>
                  <a:gd name="T5" fmla="*/ 3 h 119"/>
                  <a:gd name="T6" fmla="*/ 1 w 53"/>
                  <a:gd name="T7" fmla="*/ 1 h 119"/>
                  <a:gd name="T8" fmla="*/ 1 w 53"/>
                  <a:gd name="T9" fmla="*/ 0 h 119"/>
                  <a:gd name="T10" fmla="*/ 0 w 53"/>
                  <a:gd name="T11" fmla="*/ 0 h 119"/>
                  <a:gd name="T12" fmla="*/ 0 60000 65536"/>
                  <a:gd name="T13" fmla="*/ 0 60000 65536"/>
                  <a:gd name="T14" fmla="*/ 0 60000 65536"/>
                  <a:gd name="T15" fmla="*/ 0 60000 65536"/>
                  <a:gd name="T16" fmla="*/ 0 60000 65536"/>
                  <a:gd name="T17" fmla="*/ 0 60000 65536"/>
                  <a:gd name="T18" fmla="*/ 0 w 53"/>
                  <a:gd name="T19" fmla="*/ 0 h 119"/>
                  <a:gd name="T20" fmla="*/ 53 w 53"/>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53" h="119">
                    <a:moveTo>
                      <a:pt x="0" y="19"/>
                    </a:moveTo>
                    <a:lnTo>
                      <a:pt x="8" y="111"/>
                    </a:lnTo>
                    <a:lnTo>
                      <a:pt x="34" y="119"/>
                    </a:lnTo>
                    <a:lnTo>
                      <a:pt x="53" y="47"/>
                    </a:lnTo>
                    <a:lnTo>
                      <a:pt x="35" y="0"/>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8" name="Freeform 363"/>
              <p:cNvSpPr/>
              <p:nvPr/>
            </p:nvSpPr>
            <p:spPr bwMode="auto">
              <a:xfrm>
                <a:off x="1883" y="2579"/>
                <a:ext cx="33" cy="22"/>
              </a:xfrm>
              <a:custGeom>
                <a:avLst/>
                <a:gdLst>
                  <a:gd name="T0" fmla="*/ 0 w 115"/>
                  <a:gd name="T1" fmla="*/ 0 h 76"/>
                  <a:gd name="T2" fmla="*/ 2 w 115"/>
                  <a:gd name="T3" fmla="*/ 2 h 76"/>
                  <a:gd name="T4" fmla="*/ 3 w 115"/>
                  <a:gd name="T5" fmla="*/ 0 h 76"/>
                  <a:gd name="T6" fmla="*/ 0 w 115"/>
                  <a:gd name="T7" fmla="*/ 0 h 76"/>
                  <a:gd name="T8" fmla="*/ 0 60000 65536"/>
                  <a:gd name="T9" fmla="*/ 0 60000 65536"/>
                  <a:gd name="T10" fmla="*/ 0 60000 65536"/>
                  <a:gd name="T11" fmla="*/ 0 60000 65536"/>
                  <a:gd name="T12" fmla="*/ 0 w 115"/>
                  <a:gd name="T13" fmla="*/ 0 h 76"/>
                  <a:gd name="T14" fmla="*/ 115 w 115"/>
                  <a:gd name="T15" fmla="*/ 76 h 76"/>
                </a:gdLst>
                <a:ahLst/>
                <a:cxnLst>
                  <a:cxn ang="T8">
                    <a:pos x="T0" y="T1"/>
                  </a:cxn>
                  <a:cxn ang="T9">
                    <a:pos x="T2" y="T3"/>
                  </a:cxn>
                  <a:cxn ang="T10">
                    <a:pos x="T4" y="T5"/>
                  </a:cxn>
                  <a:cxn ang="T11">
                    <a:pos x="T6" y="T7"/>
                  </a:cxn>
                </a:cxnLst>
                <a:rect l="T12" t="T13" r="T14" b="T15"/>
                <a:pathLst>
                  <a:path w="115" h="76">
                    <a:moveTo>
                      <a:pt x="0" y="15"/>
                    </a:moveTo>
                    <a:lnTo>
                      <a:pt x="97" y="76"/>
                    </a:lnTo>
                    <a:lnTo>
                      <a:pt x="115" y="0"/>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19" name="Freeform 364"/>
              <p:cNvSpPr/>
              <p:nvPr/>
            </p:nvSpPr>
            <p:spPr bwMode="auto">
              <a:xfrm>
                <a:off x="3158" y="2643"/>
                <a:ext cx="26" cy="35"/>
              </a:xfrm>
              <a:custGeom>
                <a:avLst/>
                <a:gdLst>
                  <a:gd name="T0" fmla="*/ 0 w 90"/>
                  <a:gd name="T1" fmla="*/ 1 h 124"/>
                  <a:gd name="T2" fmla="*/ 0 w 90"/>
                  <a:gd name="T3" fmla="*/ 1 h 124"/>
                  <a:gd name="T4" fmla="*/ 1 w 90"/>
                  <a:gd name="T5" fmla="*/ 1 h 124"/>
                  <a:gd name="T6" fmla="*/ 1 w 90"/>
                  <a:gd name="T7" fmla="*/ 1 h 124"/>
                  <a:gd name="T8" fmla="*/ 1 w 90"/>
                  <a:gd name="T9" fmla="*/ 3 h 124"/>
                  <a:gd name="T10" fmla="*/ 1 w 90"/>
                  <a:gd name="T11" fmla="*/ 3 h 124"/>
                  <a:gd name="T12" fmla="*/ 2 w 90"/>
                  <a:gd name="T13" fmla="*/ 1 h 124"/>
                  <a:gd name="T14" fmla="*/ 2 w 90"/>
                  <a:gd name="T15" fmla="*/ 0 h 124"/>
                  <a:gd name="T16" fmla="*/ 1 w 90"/>
                  <a:gd name="T17" fmla="*/ 0 h 124"/>
                  <a:gd name="T18" fmla="*/ 0 w 90"/>
                  <a:gd name="T19" fmla="*/ 1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0"/>
                  <a:gd name="T31" fmla="*/ 0 h 124"/>
                  <a:gd name="T32" fmla="*/ 90 w 90"/>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0" h="124">
                    <a:moveTo>
                      <a:pt x="0" y="32"/>
                    </a:moveTo>
                    <a:lnTo>
                      <a:pt x="4" y="64"/>
                    </a:lnTo>
                    <a:lnTo>
                      <a:pt x="25" y="32"/>
                    </a:lnTo>
                    <a:lnTo>
                      <a:pt x="35" y="51"/>
                    </a:lnTo>
                    <a:lnTo>
                      <a:pt x="24" y="124"/>
                    </a:lnTo>
                    <a:lnTo>
                      <a:pt x="64" y="121"/>
                    </a:lnTo>
                    <a:lnTo>
                      <a:pt x="90" y="48"/>
                    </a:lnTo>
                    <a:lnTo>
                      <a:pt x="77" y="5"/>
                    </a:lnTo>
                    <a:lnTo>
                      <a:pt x="36" y="0"/>
                    </a:lnTo>
                    <a:lnTo>
                      <a:pt x="0" y="3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0" name="Freeform 365"/>
              <p:cNvSpPr/>
              <p:nvPr/>
            </p:nvSpPr>
            <p:spPr bwMode="auto">
              <a:xfrm>
                <a:off x="3171" y="2533"/>
                <a:ext cx="123" cy="115"/>
              </a:xfrm>
              <a:custGeom>
                <a:avLst/>
                <a:gdLst>
                  <a:gd name="T0" fmla="*/ 0 w 433"/>
                  <a:gd name="T1" fmla="*/ 9 h 403"/>
                  <a:gd name="T2" fmla="*/ 2 w 433"/>
                  <a:gd name="T3" fmla="*/ 7 h 403"/>
                  <a:gd name="T4" fmla="*/ 4 w 433"/>
                  <a:gd name="T5" fmla="*/ 7 h 403"/>
                  <a:gd name="T6" fmla="*/ 5 w 433"/>
                  <a:gd name="T7" fmla="*/ 5 h 403"/>
                  <a:gd name="T8" fmla="*/ 6 w 433"/>
                  <a:gd name="T9" fmla="*/ 5 h 403"/>
                  <a:gd name="T10" fmla="*/ 6 w 433"/>
                  <a:gd name="T11" fmla="*/ 5 h 403"/>
                  <a:gd name="T12" fmla="*/ 7 w 433"/>
                  <a:gd name="T13" fmla="*/ 5 h 403"/>
                  <a:gd name="T14" fmla="*/ 8 w 433"/>
                  <a:gd name="T15" fmla="*/ 3 h 403"/>
                  <a:gd name="T16" fmla="*/ 8 w 433"/>
                  <a:gd name="T17" fmla="*/ 1 h 403"/>
                  <a:gd name="T18" fmla="*/ 9 w 433"/>
                  <a:gd name="T19" fmla="*/ 1 h 403"/>
                  <a:gd name="T20" fmla="*/ 9 w 433"/>
                  <a:gd name="T21" fmla="*/ 0 h 403"/>
                  <a:gd name="T22" fmla="*/ 9 w 433"/>
                  <a:gd name="T23" fmla="*/ 0 h 403"/>
                  <a:gd name="T24" fmla="*/ 10 w 433"/>
                  <a:gd name="T25" fmla="*/ 2 h 403"/>
                  <a:gd name="T26" fmla="*/ 9 w 433"/>
                  <a:gd name="T27" fmla="*/ 4 h 403"/>
                  <a:gd name="T28" fmla="*/ 9 w 433"/>
                  <a:gd name="T29" fmla="*/ 5 h 403"/>
                  <a:gd name="T30" fmla="*/ 9 w 433"/>
                  <a:gd name="T31" fmla="*/ 7 h 403"/>
                  <a:gd name="T32" fmla="*/ 8 w 433"/>
                  <a:gd name="T33" fmla="*/ 8 h 403"/>
                  <a:gd name="T34" fmla="*/ 8 w 433"/>
                  <a:gd name="T35" fmla="*/ 7 h 403"/>
                  <a:gd name="T36" fmla="*/ 7 w 433"/>
                  <a:gd name="T37" fmla="*/ 8 h 403"/>
                  <a:gd name="T38" fmla="*/ 5 w 433"/>
                  <a:gd name="T39" fmla="*/ 8 h 403"/>
                  <a:gd name="T40" fmla="*/ 5 w 433"/>
                  <a:gd name="T41" fmla="*/ 9 h 403"/>
                  <a:gd name="T42" fmla="*/ 4 w 433"/>
                  <a:gd name="T43" fmla="*/ 9 h 403"/>
                  <a:gd name="T44" fmla="*/ 4 w 433"/>
                  <a:gd name="T45" fmla="*/ 8 h 403"/>
                  <a:gd name="T46" fmla="*/ 0 w 433"/>
                  <a:gd name="T47" fmla="*/ 9 h 40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403"/>
                  <a:gd name="T74" fmla="*/ 433 w 433"/>
                  <a:gd name="T75" fmla="*/ 403 h 40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403">
                    <a:moveTo>
                      <a:pt x="0" y="378"/>
                    </a:moveTo>
                    <a:lnTo>
                      <a:pt x="80" y="305"/>
                    </a:lnTo>
                    <a:lnTo>
                      <a:pt x="188" y="305"/>
                    </a:lnTo>
                    <a:lnTo>
                      <a:pt x="232" y="212"/>
                    </a:lnTo>
                    <a:lnTo>
                      <a:pt x="250" y="204"/>
                    </a:lnTo>
                    <a:lnTo>
                      <a:pt x="252" y="239"/>
                    </a:lnTo>
                    <a:lnTo>
                      <a:pt x="299" y="204"/>
                    </a:lnTo>
                    <a:lnTo>
                      <a:pt x="343" y="138"/>
                    </a:lnTo>
                    <a:lnTo>
                      <a:pt x="360" y="21"/>
                    </a:lnTo>
                    <a:lnTo>
                      <a:pt x="394" y="25"/>
                    </a:lnTo>
                    <a:lnTo>
                      <a:pt x="385" y="0"/>
                    </a:lnTo>
                    <a:lnTo>
                      <a:pt x="406" y="1"/>
                    </a:lnTo>
                    <a:lnTo>
                      <a:pt x="433" y="97"/>
                    </a:lnTo>
                    <a:lnTo>
                      <a:pt x="394" y="166"/>
                    </a:lnTo>
                    <a:lnTo>
                      <a:pt x="394" y="227"/>
                    </a:lnTo>
                    <a:lnTo>
                      <a:pt x="367" y="319"/>
                    </a:lnTo>
                    <a:lnTo>
                      <a:pt x="346" y="332"/>
                    </a:lnTo>
                    <a:lnTo>
                      <a:pt x="345" y="297"/>
                    </a:lnTo>
                    <a:lnTo>
                      <a:pt x="284" y="347"/>
                    </a:lnTo>
                    <a:lnTo>
                      <a:pt x="232" y="327"/>
                    </a:lnTo>
                    <a:lnTo>
                      <a:pt x="235" y="368"/>
                    </a:lnTo>
                    <a:lnTo>
                      <a:pt x="188" y="403"/>
                    </a:lnTo>
                    <a:lnTo>
                      <a:pt x="177" y="345"/>
                    </a:lnTo>
                    <a:lnTo>
                      <a:pt x="0" y="37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1" name="Freeform 366"/>
              <p:cNvSpPr/>
              <p:nvPr/>
            </p:nvSpPr>
            <p:spPr bwMode="auto">
              <a:xfrm>
                <a:off x="3185" y="2638"/>
                <a:ext cx="26" cy="21"/>
              </a:xfrm>
              <a:custGeom>
                <a:avLst/>
                <a:gdLst>
                  <a:gd name="T0" fmla="*/ 0 w 88"/>
                  <a:gd name="T1" fmla="*/ 1 h 73"/>
                  <a:gd name="T2" fmla="*/ 1 w 88"/>
                  <a:gd name="T3" fmla="*/ 2 h 73"/>
                  <a:gd name="T4" fmla="*/ 2 w 88"/>
                  <a:gd name="T5" fmla="*/ 1 h 73"/>
                  <a:gd name="T6" fmla="*/ 2 w 88"/>
                  <a:gd name="T7" fmla="*/ 0 h 73"/>
                  <a:gd name="T8" fmla="*/ 0 w 88"/>
                  <a:gd name="T9" fmla="*/ 1 h 73"/>
                  <a:gd name="T10" fmla="*/ 0 60000 65536"/>
                  <a:gd name="T11" fmla="*/ 0 60000 65536"/>
                  <a:gd name="T12" fmla="*/ 0 60000 65536"/>
                  <a:gd name="T13" fmla="*/ 0 60000 65536"/>
                  <a:gd name="T14" fmla="*/ 0 60000 65536"/>
                  <a:gd name="T15" fmla="*/ 0 w 88"/>
                  <a:gd name="T16" fmla="*/ 0 h 73"/>
                  <a:gd name="T17" fmla="*/ 88 w 88"/>
                  <a:gd name="T18" fmla="*/ 73 h 73"/>
                </a:gdLst>
                <a:ahLst/>
                <a:cxnLst>
                  <a:cxn ang="T10">
                    <a:pos x="T0" y="T1"/>
                  </a:cxn>
                  <a:cxn ang="T11">
                    <a:pos x="T2" y="T3"/>
                  </a:cxn>
                  <a:cxn ang="T12">
                    <a:pos x="T4" y="T5"/>
                  </a:cxn>
                  <a:cxn ang="T13">
                    <a:pos x="T6" y="T7"/>
                  </a:cxn>
                  <a:cxn ang="T14">
                    <a:pos x="T8" y="T9"/>
                  </a:cxn>
                </a:cxnLst>
                <a:rect l="T15" t="T16" r="T17" b="T18"/>
                <a:pathLst>
                  <a:path w="88" h="73">
                    <a:moveTo>
                      <a:pt x="0" y="37"/>
                    </a:moveTo>
                    <a:lnTo>
                      <a:pt x="33" y="73"/>
                    </a:lnTo>
                    <a:lnTo>
                      <a:pt x="83" y="46"/>
                    </a:lnTo>
                    <a:lnTo>
                      <a:pt x="88" y="0"/>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2" name="Freeform 367"/>
              <p:cNvSpPr/>
              <p:nvPr/>
            </p:nvSpPr>
            <p:spPr bwMode="auto">
              <a:xfrm>
                <a:off x="3269" y="2472"/>
                <a:ext cx="64" cy="61"/>
              </a:xfrm>
              <a:custGeom>
                <a:avLst/>
                <a:gdLst>
                  <a:gd name="T0" fmla="*/ 0 w 226"/>
                  <a:gd name="T1" fmla="*/ 4 h 214"/>
                  <a:gd name="T2" fmla="*/ 0 w 226"/>
                  <a:gd name="T3" fmla="*/ 5 h 214"/>
                  <a:gd name="T4" fmla="*/ 1 w 226"/>
                  <a:gd name="T5" fmla="*/ 5 h 214"/>
                  <a:gd name="T6" fmla="*/ 1 w 226"/>
                  <a:gd name="T7" fmla="*/ 4 h 214"/>
                  <a:gd name="T8" fmla="*/ 3 w 226"/>
                  <a:gd name="T9" fmla="*/ 4 h 214"/>
                  <a:gd name="T10" fmla="*/ 3 w 226"/>
                  <a:gd name="T11" fmla="*/ 3 h 214"/>
                  <a:gd name="T12" fmla="*/ 5 w 226"/>
                  <a:gd name="T13" fmla="*/ 3 h 214"/>
                  <a:gd name="T14" fmla="*/ 5 w 226"/>
                  <a:gd name="T15" fmla="*/ 2 h 214"/>
                  <a:gd name="T16" fmla="*/ 5 w 226"/>
                  <a:gd name="T17" fmla="*/ 1 h 214"/>
                  <a:gd name="T18" fmla="*/ 3 w 226"/>
                  <a:gd name="T19" fmla="*/ 1 h 214"/>
                  <a:gd name="T20" fmla="*/ 2 w 226"/>
                  <a:gd name="T21" fmla="*/ 0 h 214"/>
                  <a:gd name="T22" fmla="*/ 1 w 226"/>
                  <a:gd name="T23" fmla="*/ 3 h 214"/>
                  <a:gd name="T24" fmla="*/ 1 w 226"/>
                  <a:gd name="T25" fmla="*/ 3 h 214"/>
                  <a:gd name="T26" fmla="*/ 0 w 226"/>
                  <a:gd name="T27" fmla="*/ 4 h 2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6"/>
                  <a:gd name="T43" fmla="*/ 0 h 214"/>
                  <a:gd name="T44" fmla="*/ 226 w 226"/>
                  <a:gd name="T45" fmla="*/ 214 h 2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6" h="214">
                    <a:moveTo>
                      <a:pt x="0" y="153"/>
                    </a:moveTo>
                    <a:lnTo>
                      <a:pt x="10" y="214"/>
                    </a:lnTo>
                    <a:lnTo>
                      <a:pt x="51" y="192"/>
                    </a:lnTo>
                    <a:lnTo>
                      <a:pt x="23" y="155"/>
                    </a:lnTo>
                    <a:lnTo>
                      <a:pt x="133" y="188"/>
                    </a:lnTo>
                    <a:lnTo>
                      <a:pt x="157" y="138"/>
                    </a:lnTo>
                    <a:lnTo>
                      <a:pt x="226" y="120"/>
                    </a:lnTo>
                    <a:lnTo>
                      <a:pt x="202" y="86"/>
                    </a:lnTo>
                    <a:lnTo>
                      <a:pt x="211" y="58"/>
                    </a:lnTo>
                    <a:lnTo>
                      <a:pt x="150" y="62"/>
                    </a:lnTo>
                    <a:lnTo>
                      <a:pt x="80" y="0"/>
                    </a:lnTo>
                    <a:lnTo>
                      <a:pt x="54" y="122"/>
                    </a:lnTo>
                    <a:lnTo>
                      <a:pt x="22" y="115"/>
                    </a:lnTo>
                    <a:lnTo>
                      <a:pt x="0" y="15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3" name="Freeform 368"/>
              <p:cNvSpPr/>
              <p:nvPr/>
            </p:nvSpPr>
            <p:spPr bwMode="auto">
              <a:xfrm>
                <a:off x="3101" y="2512"/>
                <a:ext cx="68" cy="76"/>
              </a:xfrm>
              <a:custGeom>
                <a:avLst/>
                <a:gdLst>
                  <a:gd name="T0" fmla="*/ 0 w 240"/>
                  <a:gd name="T1" fmla="*/ 3 h 268"/>
                  <a:gd name="T2" fmla="*/ 1 w 240"/>
                  <a:gd name="T3" fmla="*/ 4 h 268"/>
                  <a:gd name="T4" fmla="*/ 0 w 240"/>
                  <a:gd name="T5" fmla="*/ 6 h 268"/>
                  <a:gd name="T6" fmla="*/ 2 w 240"/>
                  <a:gd name="T7" fmla="*/ 6 h 268"/>
                  <a:gd name="T8" fmla="*/ 3 w 240"/>
                  <a:gd name="T9" fmla="*/ 5 h 268"/>
                  <a:gd name="T10" fmla="*/ 3 w 240"/>
                  <a:gd name="T11" fmla="*/ 4 h 268"/>
                  <a:gd name="T12" fmla="*/ 5 w 240"/>
                  <a:gd name="T13" fmla="*/ 2 h 268"/>
                  <a:gd name="T14" fmla="*/ 5 w 240"/>
                  <a:gd name="T15" fmla="*/ 1 h 268"/>
                  <a:gd name="T16" fmla="*/ 5 w 240"/>
                  <a:gd name="T17" fmla="*/ 0 h 268"/>
                  <a:gd name="T18" fmla="*/ 5 w 240"/>
                  <a:gd name="T19" fmla="*/ 0 h 268"/>
                  <a:gd name="T20" fmla="*/ 3 w 240"/>
                  <a:gd name="T21" fmla="*/ 1 h 268"/>
                  <a:gd name="T22" fmla="*/ 3 w 240"/>
                  <a:gd name="T23" fmla="*/ 2 h 268"/>
                  <a:gd name="T24" fmla="*/ 2 w 240"/>
                  <a:gd name="T25" fmla="*/ 1 h 268"/>
                  <a:gd name="T26" fmla="*/ 0 w 240"/>
                  <a:gd name="T27" fmla="*/ 3 h 2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68"/>
                  <a:gd name="T44" fmla="*/ 240 w 240"/>
                  <a:gd name="T45" fmla="*/ 268 h 2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68">
                    <a:moveTo>
                      <a:pt x="0" y="151"/>
                    </a:moveTo>
                    <a:lnTo>
                      <a:pt x="43" y="173"/>
                    </a:lnTo>
                    <a:lnTo>
                      <a:pt x="15" y="251"/>
                    </a:lnTo>
                    <a:lnTo>
                      <a:pt x="84" y="268"/>
                    </a:lnTo>
                    <a:lnTo>
                      <a:pt x="155" y="223"/>
                    </a:lnTo>
                    <a:lnTo>
                      <a:pt x="122" y="159"/>
                    </a:lnTo>
                    <a:lnTo>
                      <a:pt x="202" y="101"/>
                    </a:lnTo>
                    <a:lnTo>
                      <a:pt x="240" y="24"/>
                    </a:lnTo>
                    <a:lnTo>
                      <a:pt x="237" y="13"/>
                    </a:lnTo>
                    <a:lnTo>
                      <a:pt x="223" y="0"/>
                    </a:lnTo>
                    <a:lnTo>
                      <a:pt x="147" y="50"/>
                    </a:lnTo>
                    <a:lnTo>
                      <a:pt x="147" y="77"/>
                    </a:lnTo>
                    <a:lnTo>
                      <a:pt x="94" y="68"/>
                    </a:lnTo>
                    <a:lnTo>
                      <a:pt x="0" y="15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4" name="Freeform 369"/>
              <p:cNvSpPr/>
              <p:nvPr/>
            </p:nvSpPr>
            <p:spPr bwMode="auto">
              <a:xfrm>
                <a:off x="3121" y="2575"/>
                <a:ext cx="36" cy="61"/>
              </a:xfrm>
              <a:custGeom>
                <a:avLst/>
                <a:gdLst>
                  <a:gd name="T0" fmla="*/ 0 w 128"/>
                  <a:gd name="T1" fmla="*/ 5 h 212"/>
                  <a:gd name="T2" fmla="*/ 0 w 128"/>
                  <a:gd name="T3" fmla="*/ 1 h 212"/>
                  <a:gd name="T4" fmla="*/ 2 w 128"/>
                  <a:gd name="T5" fmla="*/ 0 h 212"/>
                  <a:gd name="T6" fmla="*/ 3 w 128"/>
                  <a:gd name="T7" fmla="*/ 3 h 212"/>
                  <a:gd name="T8" fmla="*/ 2 w 128"/>
                  <a:gd name="T9" fmla="*/ 5 h 212"/>
                  <a:gd name="T10" fmla="*/ 0 w 128"/>
                  <a:gd name="T11" fmla="*/ 5 h 212"/>
                  <a:gd name="T12" fmla="*/ 0 60000 65536"/>
                  <a:gd name="T13" fmla="*/ 0 60000 65536"/>
                  <a:gd name="T14" fmla="*/ 0 60000 65536"/>
                  <a:gd name="T15" fmla="*/ 0 60000 65536"/>
                  <a:gd name="T16" fmla="*/ 0 60000 65536"/>
                  <a:gd name="T17" fmla="*/ 0 60000 65536"/>
                  <a:gd name="T18" fmla="*/ 0 w 128"/>
                  <a:gd name="T19" fmla="*/ 0 h 212"/>
                  <a:gd name="T20" fmla="*/ 128 w 12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28" h="212">
                    <a:moveTo>
                      <a:pt x="0" y="212"/>
                    </a:moveTo>
                    <a:lnTo>
                      <a:pt x="13" y="45"/>
                    </a:lnTo>
                    <a:lnTo>
                      <a:pt x="84" y="0"/>
                    </a:lnTo>
                    <a:lnTo>
                      <a:pt x="128" y="129"/>
                    </a:lnTo>
                    <a:lnTo>
                      <a:pt x="82" y="189"/>
                    </a:lnTo>
                    <a:lnTo>
                      <a:pt x="0" y="2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5" name="Freeform 370"/>
              <p:cNvSpPr/>
              <p:nvPr/>
            </p:nvSpPr>
            <p:spPr bwMode="auto">
              <a:xfrm>
                <a:off x="2838" y="2797"/>
                <a:ext cx="78" cy="105"/>
              </a:xfrm>
              <a:custGeom>
                <a:avLst/>
                <a:gdLst>
                  <a:gd name="T0" fmla="*/ 0 w 274"/>
                  <a:gd name="T1" fmla="*/ 2 h 369"/>
                  <a:gd name="T2" fmla="*/ 1 w 274"/>
                  <a:gd name="T3" fmla="*/ 3 h 369"/>
                  <a:gd name="T4" fmla="*/ 1 w 274"/>
                  <a:gd name="T5" fmla="*/ 5 h 369"/>
                  <a:gd name="T6" fmla="*/ 3 w 274"/>
                  <a:gd name="T7" fmla="*/ 4 h 369"/>
                  <a:gd name="T8" fmla="*/ 4 w 274"/>
                  <a:gd name="T9" fmla="*/ 5 h 369"/>
                  <a:gd name="T10" fmla="*/ 5 w 274"/>
                  <a:gd name="T11" fmla="*/ 7 h 369"/>
                  <a:gd name="T12" fmla="*/ 4 w 274"/>
                  <a:gd name="T13" fmla="*/ 9 h 369"/>
                  <a:gd name="T14" fmla="*/ 6 w 274"/>
                  <a:gd name="T15" fmla="*/ 8 h 369"/>
                  <a:gd name="T16" fmla="*/ 5 w 274"/>
                  <a:gd name="T17" fmla="*/ 5 h 369"/>
                  <a:gd name="T18" fmla="*/ 3 w 274"/>
                  <a:gd name="T19" fmla="*/ 3 h 369"/>
                  <a:gd name="T20" fmla="*/ 4 w 274"/>
                  <a:gd name="T21" fmla="*/ 2 h 369"/>
                  <a:gd name="T22" fmla="*/ 3 w 274"/>
                  <a:gd name="T23" fmla="*/ 1 h 369"/>
                  <a:gd name="T24" fmla="*/ 2 w 274"/>
                  <a:gd name="T25" fmla="*/ 0 h 369"/>
                  <a:gd name="T26" fmla="*/ 1 w 274"/>
                  <a:gd name="T27" fmla="*/ 0 h 369"/>
                  <a:gd name="T28" fmla="*/ 1 w 274"/>
                  <a:gd name="T29" fmla="*/ 1 h 369"/>
                  <a:gd name="T30" fmla="*/ 1 w 274"/>
                  <a:gd name="T31" fmla="*/ 1 h 369"/>
                  <a:gd name="T32" fmla="*/ 0 w 274"/>
                  <a:gd name="T33" fmla="*/ 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
                  <a:gd name="T52" fmla="*/ 0 h 369"/>
                  <a:gd name="T53" fmla="*/ 274 w 274"/>
                  <a:gd name="T54" fmla="*/ 369 h 3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 h="369">
                    <a:moveTo>
                      <a:pt x="0" y="79"/>
                    </a:moveTo>
                    <a:lnTo>
                      <a:pt x="36" y="132"/>
                    </a:lnTo>
                    <a:lnTo>
                      <a:pt x="25" y="223"/>
                    </a:lnTo>
                    <a:lnTo>
                      <a:pt x="123" y="184"/>
                    </a:lnTo>
                    <a:lnTo>
                      <a:pt x="160" y="223"/>
                    </a:lnTo>
                    <a:lnTo>
                      <a:pt x="198" y="313"/>
                    </a:lnTo>
                    <a:lnTo>
                      <a:pt x="188" y="369"/>
                    </a:lnTo>
                    <a:lnTo>
                      <a:pt x="274" y="353"/>
                    </a:lnTo>
                    <a:lnTo>
                      <a:pt x="231" y="234"/>
                    </a:lnTo>
                    <a:lnTo>
                      <a:pt x="138" y="147"/>
                    </a:lnTo>
                    <a:lnTo>
                      <a:pt x="165" y="94"/>
                    </a:lnTo>
                    <a:lnTo>
                      <a:pt x="112" y="67"/>
                    </a:lnTo>
                    <a:lnTo>
                      <a:pt x="73" y="0"/>
                    </a:lnTo>
                    <a:lnTo>
                      <a:pt x="50" y="1"/>
                    </a:lnTo>
                    <a:lnTo>
                      <a:pt x="52" y="48"/>
                    </a:lnTo>
                    <a:lnTo>
                      <a:pt x="36" y="36"/>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6" name="Freeform 371"/>
              <p:cNvSpPr/>
              <p:nvPr/>
            </p:nvSpPr>
            <p:spPr bwMode="auto">
              <a:xfrm>
                <a:off x="1810" y="2395"/>
                <a:ext cx="5" cy="11"/>
              </a:xfrm>
              <a:custGeom>
                <a:avLst/>
                <a:gdLst>
                  <a:gd name="T0" fmla="*/ 0 w 18"/>
                  <a:gd name="T1" fmla="*/ 1 h 38"/>
                  <a:gd name="T2" fmla="*/ 0 w 18"/>
                  <a:gd name="T3" fmla="*/ 0 h 38"/>
                  <a:gd name="T4" fmla="*/ 0 w 18"/>
                  <a:gd name="T5" fmla="*/ 1 h 38"/>
                  <a:gd name="T6" fmla="*/ 0 w 18"/>
                  <a:gd name="T7" fmla="*/ 1 h 38"/>
                  <a:gd name="T8" fmla="*/ 0 60000 65536"/>
                  <a:gd name="T9" fmla="*/ 0 60000 65536"/>
                  <a:gd name="T10" fmla="*/ 0 60000 65536"/>
                  <a:gd name="T11" fmla="*/ 0 60000 65536"/>
                  <a:gd name="T12" fmla="*/ 0 w 18"/>
                  <a:gd name="T13" fmla="*/ 0 h 38"/>
                  <a:gd name="T14" fmla="*/ 18 w 18"/>
                  <a:gd name="T15" fmla="*/ 38 h 38"/>
                </a:gdLst>
                <a:ahLst/>
                <a:cxnLst>
                  <a:cxn ang="T8">
                    <a:pos x="T0" y="T1"/>
                  </a:cxn>
                  <a:cxn ang="T9">
                    <a:pos x="T2" y="T3"/>
                  </a:cxn>
                  <a:cxn ang="T10">
                    <a:pos x="T4" y="T5"/>
                  </a:cxn>
                  <a:cxn ang="T11">
                    <a:pos x="T6" y="T7"/>
                  </a:cxn>
                </a:cxnLst>
                <a:rect l="T12" t="T13" r="T14" b="T15"/>
                <a:pathLst>
                  <a:path w="18" h="38">
                    <a:moveTo>
                      <a:pt x="0" y="30"/>
                    </a:moveTo>
                    <a:lnTo>
                      <a:pt x="13" y="0"/>
                    </a:lnTo>
                    <a:lnTo>
                      <a:pt x="18" y="38"/>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7" name="Freeform 372"/>
              <p:cNvSpPr/>
              <p:nvPr/>
            </p:nvSpPr>
            <p:spPr bwMode="auto">
              <a:xfrm>
                <a:off x="2838" y="3002"/>
                <a:ext cx="41" cy="63"/>
              </a:xfrm>
              <a:custGeom>
                <a:avLst/>
                <a:gdLst>
                  <a:gd name="T0" fmla="*/ 0 w 142"/>
                  <a:gd name="T1" fmla="*/ 0 h 221"/>
                  <a:gd name="T2" fmla="*/ 1 w 142"/>
                  <a:gd name="T3" fmla="*/ 0 h 221"/>
                  <a:gd name="T4" fmla="*/ 1 w 142"/>
                  <a:gd name="T5" fmla="*/ 1 h 221"/>
                  <a:gd name="T6" fmla="*/ 2 w 142"/>
                  <a:gd name="T7" fmla="*/ 0 h 221"/>
                  <a:gd name="T8" fmla="*/ 3 w 142"/>
                  <a:gd name="T9" fmla="*/ 1 h 221"/>
                  <a:gd name="T10" fmla="*/ 3 w 142"/>
                  <a:gd name="T11" fmla="*/ 5 h 221"/>
                  <a:gd name="T12" fmla="*/ 3 w 142"/>
                  <a:gd name="T13" fmla="*/ 5 h 221"/>
                  <a:gd name="T14" fmla="*/ 1 w 142"/>
                  <a:gd name="T15" fmla="*/ 4 h 221"/>
                  <a:gd name="T16" fmla="*/ 0 w 142"/>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221"/>
                  <a:gd name="T29" fmla="*/ 142 w 142"/>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221">
                    <a:moveTo>
                      <a:pt x="0" y="0"/>
                    </a:moveTo>
                    <a:lnTo>
                      <a:pt x="29" y="0"/>
                    </a:lnTo>
                    <a:lnTo>
                      <a:pt x="38" y="41"/>
                    </a:lnTo>
                    <a:lnTo>
                      <a:pt x="73" y="15"/>
                    </a:lnTo>
                    <a:lnTo>
                      <a:pt x="122" y="65"/>
                    </a:lnTo>
                    <a:lnTo>
                      <a:pt x="142" y="221"/>
                    </a:lnTo>
                    <a:lnTo>
                      <a:pt x="141" y="221"/>
                    </a:lnTo>
                    <a:lnTo>
                      <a:pt x="42" y="15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8" name="Freeform 373"/>
              <p:cNvSpPr/>
              <p:nvPr/>
            </p:nvSpPr>
            <p:spPr bwMode="auto">
              <a:xfrm>
                <a:off x="2941" y="2996"/>
                <a:ext cx="103" cy="76"/>
              </a:xfrm>
              <a:custGeom>
                <a:avLst/>
                <a:gdLst>
                  <a:gd name="T0" fmla="*/ 0 w 362"/>
                  <a:gd name="T1" fmla="*/ 6 h 264"/>
                  <a:gd name="T2" fmla="*/ 1 w 362"/>
                  <a:gd name="T3" fmla="*/ 6 h 264"/>
                  <a:gd name="T4" fmla="*/ 3 w 362"/>
                  <a:gd name="T5" fmla="*/ 6 h 264"/>
                  <a:gd name="T6" fmla="*/ 4 w 362"/>
                  <a:gd name="T7" fmla="*/ 6 h 264"/>
                  <a:gd name="T8" fmla="*/ 5 w 362"/>
                  <a:gd name="T9" fmla="*/ 3 h 264"/>
                  <a:gd name="T10" fmla="*/ 7 w 362"/>
                  <a:gd name="T11" fmla="*/ 3 h 264"/>
                  <a:gd name="T12" fmla="*/ 8 w 362"/>
                  <a:gd name="T13" fmla="*/ 2 h 264"/>
                  <a:gd name="T14" fmla="*/ 7 w 362"/>
                  <a:gd name="T15" fmla="*/ 1 h 264"/>
                  <a:gd name="T16" fmla="*/ 7 w 362"/>
                  <a:gd name="T17" fmla="*/ 0 h 264"/>
                  <a:gd name="T18" fmla="*/ 5 w 362"/>
                  <a:gd name="T19" fmla="*/ 2 h 264"/>
                  <a:gd name="T20" fmla="*/ 4 w 362"/>
                  <a:gd name="T21" fmla="*/ 3 h 264"/>
                  <a:gd name="T22" fmla="*/ 4 w 362"/>
                  <a:gd name="T23" fmla="*/ 3 h 264"/>
                  <a:gd name="T24" fmla="*/ 3 w 362"/>
                  <a:gd name="T25" fmla="*/ 4 h 264"/>
                  <a:gd name="T26" fmla="*/ 2 w 362"/>
                  <a:gd name="T27" fmla="*/ 4 h 264"/>
                  <a:gd name="T28" fmla="*/ 1 w 362"/>
                  <a:gd name="T29" fmla="*/ 6 h 264"/>
                  <a:gd name="T30" fmla="*/ 0 w 362"/>
                  <a:gd name="T31" fmla="*/ 6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2"/>
                  <a:gd name="T49" fmla="*/ 0 h 264"/>
                  <a:gd name="T50" fmla="*/ 362 w 362"/>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2" h="264">
                    <a:moveTo>
                      <a:pt x="0" y="235"/>
                    </a:moveTo>
                    <a:lnTo>
                      <a:pt x="33" y="264"/>
                    </a:lnTo>
                    <a:lnTo>
                      <a:pt x="143" y="253"/>
                    </a:lnTo>
                    <a:lnTo>
                      <a:pt x="182" y="238"/>
                    </a:lnTo>
                    <a:lnTo>
                      <a:pt x="234" y="115"/>
                    </a:lnTo>
                    <a:lnTo>
                      <a:pt x="299" y="120"/>
                    </a:lnTo>
                    <a:lnTo>
                      <a:pt x="362" y="78"/>
                    </a:lnTo>
                    <a:lnTo>
                      <a:pt x="304" y="45"/>
                    </a:lnTo>
                    <a:lnTo>
                      <a:pt x="284" y="0"/>
                    </a:lnTo>
                    <a:lnTo>
                      <a:pt x="210" y="82"/>
                    </a:lnTo>
                    <a:lnTo>
                      <a:pt x="185" y="128"/>
                    </a:lnTo>
                    <a:lnTo>
                      <a:pt x="163" y="103"/>
                    </a:lnTo>
                    <a:lnTo>
                      <a:pt x="120" y="168"/>
                    </a:lnTo>
                    <a:lnTo>
                      <a:pt x="70" y="177"/>
                    </a:lnTo>
                    <a:lnTo>
                      <a:pt x="56" y="238"/>
                    </a:lnTo>
                    <a:lnTo>
                      <a:pt x="0" y="2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9" name="Freeform 374"/>
              <p:cNvSpPr/>
              <p:nvPr/>
            </p:nvSpPr>
            <p:spPr bwMode="auto">
              <a:xfrm>
                <a:off x="2702" y="2363"/>
                <a:ext cx="345" cy="167"/>
              </a:xfrm>
              <a:custGeom>
                <a:avLst/>
                <a:gdLst>
                  <a:gd name="T0" fmla="*/ 0 w 1209"/>
                  <a:gd name="T1" fmla="*/ 4 h 587"/>
                  <a:gd name="T2" fmla="*/ 1 w 1209"/>
                  <a:gd name="T3" fmla="*/ 6 h 587"/>
                  <a:gd name="T4" fmla="*/ 2 w 1209"/>
                  <a:gd name="T5" fmla="*/ 6 h 587"/>
                  <a:gd name="T6" fmla="*/ 3 w 1209"/>
                  <a:gd name="T7" fmla="*/ 9 h 587"/>
                  <a:gd name="T8" fmla="*/ 7 w 1209"/>
                  <a:gd name="T9" fmla="*/ 10 h 587"/>
                  <a:gd name="T10" fmla="*/ 8 w 1209"/>
                  <a:gd name="T11" fmla="*/ 12 h 587"/>
                  <a:gd name="T12" fmla="*/ 11 w 1209"/>
                  <a:gd name="T13" fmla="*/ 12 h 587"/>
                  <a:gd name="T14" fmla="*/ 15 w 1209"/>
                  <a:gd name="T15" fmla="*/ 14 h 587"/>
                  <a:gd name="T16" fmla="*/ 20 w 1209"/>
                  <a:gd name="T17" fmla="*/ 12 h 587"/>
                  <a:gd name="T18" fmla="*/ 21 w 1209"/>
                  <a:gd name="T19" fmla="*/ 11 h 587"/>
                  <a:gd name="T20" fmla="*/ 21 w 1209"/>
                  <a:gd name="T21" fmla="*/ 9 h 587"/>
                  <a:gd name="T22" fmla="*/ 23 w 1209"/>
                  <a:gd name="T23" fmla="*/ 10 h 587"/>
                  <a:gd name="T24" fmla="*/ 26 w 1209"/>
                  <a:gd name="T25" fmla="*/ 7 h 587"/>
                  <a:gd name="T26" fmla="*/ 28 w 1209"/>
                  <a:gd name="T27" fmla="*/ 7 h 587"/>
                  <a:gd name="T28" fmla="*/ 27 w 1209"/>
                  <a:gd name="T29" fmla="*/ 5 h 587"/>
                  <a:gd name="T30" fmla="*/ 25 w 1209"/>
                  <a:gd name="T31" fmla="*/ 6 h 587"/>
                  <a:gd name="T32" fmla="*/ 25 w 1209"/>
                  <a:gd name="T33" fmla="*/ 4 h 587"/>
                  <a:gd name="T34" fmla="*/ 25 w 1209"/>
                  <a:gd name="T35" fmla="*/ 3 h 587"/>
                  <a:gd name="T36" fmla="*/ 24 w 1209"/>
                  <a:gd name="T37" fmla="*/ 3 h 587"/>
                  <a:gd name="T38" fmla="*/ 19 w 1209"/>
                  <a:gd name="T39" fmla="*/ 4 h 587"/>
                  <a:gd name="T40" fmla="*/ 16 w 1209"/>
                  <a:gd name="T41" fmla="*/ 2 h 587"/>
                  <a:gd name="T42" fmla="*/ 13 w 1209"/>
                  <a:gd name="T43" fmla="*/ 2 h 587"/>
                  <a:gd name="T44" fmla="*/ 13 w 1209"/>
                  <a:gd name="T45" fmla="*/ 1 h 587"/>
                  <a:gd name="T46" fmla="*/ 10 w 1209"/>
                  <a:gd name="T47" fmla="*/ 0 h 587"/>
                  <a:gd name="T48" fmla="*/ 9 w 1209"/>
                  <a:gd name="T49" fmla="*/ 1 h 587"/>
                  <a:gd name="T50" fmla="*/ 9 w 1209"/>
                  <a:gd name="T51" fmla="*/ 3 h 587"/>
                  <a:gd name="T52" fmla="*/ 4 w 1209"/>
                  <a:gd name="T53" fmla="*/ 2 h 587"/>
                  <a:gd name="T54" fmla="*/ 0 w 1209"/>
                  <a:gd name="T55" fmla="*/ 4 h 5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9"/>
                  <a:gd name="T85" fmla="*/ 0 h 587"/>
                  <a:gd name="T86" fmla="*/ 1209 w 1209"/>
                  <a:gd name="T87" fmla="*/ 587 h 5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9" h="587">
                    <a:moveTo>
                      <a:pt x="0" y="184"/>
                    </a:moveTo>
                    <a:lnTo>
                      <a:pt x="39" y="242"/>
                    </a:lnTo>
                    <a:lnTo>
                      <a:pt x="94" y="265"/>
                    </a:lnTo>
                    <a:lnTo>
                      <a:pt x="113" y="389"/>
                    </a:lnTo>
                    <a:lnTo>
                      <a:pt x="282" y="439"/>
                    </a:lnTo>
                    <a:lnTo>
                      <a:pt x="353" y="526"/>
                    </a:lnTo>
                    <a:lnTo>
                      <a:pt x="494" y="522"/>
                    </a:lnTo>
                    <a:lnTo>
                      <a:pt x="651" y="587"/>
                    </a:lnTo>
                    <a:lnTo>
                      <a:pt x="856" y="526"/>
                    </a:lnTo>
                    <a:lnTo>
                      <a:pt x="920" y="477"/>
                    </a:lnTo>
                    <a:lnTo>
                      <a:pt x="920" y="408"/>
                    </a:lnTo>
                    <a:lnTo>
                      <a:pt x="979" y="416"/>
                    </a:lnTo>
                    <a:lnTo>
                      <a:pt x="1110" y="318"/>
                    </a:lnTo>
                    <a:lnTo>
                      <a:pt x="1209" y="312"/>
                    </a:lnTo>
                    <a:lnTo>
                      <a:pt x="1162" y="238"/>
                    </a:lnTo>
                    <a:lnTo>
                      <a:pt x="1065" y="257"/>
                    </a:lnTo>
                    <a:lnTo>
                      <a:pt x="1064" y="174"/>
                    </a:lnTo>
                    <a:lnTo>
                      <a:pt x="1088" y="127"/>
                    </a:lnTo>
                    <a:lnTo>
                      <a:pt x="1018" y="115"/>
                    </a:lnTo>
                    <a:lnTo>
                      <a:pt x="838" y="167"/>
                    </a:lnTo>
                    <a:lnTo>
                      <a:pt x="677" y="90"/>
                    </a:lnTo>
                    <a:lnTo>
                      <a:pt x="576" y="101"/>
                    </a:lnTo>
                    <a:lnTo>
                      <a:pt x="539" y="39"/>
                    </a:lnTo>
                    <a:lnTo>
                      <a:pt x="439" y="0"/>
                    </a:lnTo>
                    <a:lnTo>
                      <a:pt x="386" y="42"/>
                    </a:lnTo>
                    <a:lnTo>
                      <a:pt x="383" y="126"/>
                    </a:lnTo>
                    <a:lnTo>
                      <a:pt x="153" y="89"/>
                    </a:lnTo>
                    <a:lnTo>
                      <a:pt x="0" y="1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0" name="Freeform 375"/>
              <p:cNvSpPr/>
              <p:nvPr/>
            </p:nvSpPr>
            <p:spPr bwMode="auto">
              <a:xfrm>
                <a:off x="2313" y="2765"/>
                <a:ext cx="84" cy="109"/>
              </a:xfrm>
              <a:custGeom>
                <a:avLst/>
                <a:gdLst>
                  <a:gd name="T0" fmla="*/ 0 w 294"/>
                  <a:gd name="T1" fmla="*/ 6 h 383"/>
                  <a:gd name="T2" fmla="*/ 1 w 294"/>
                  <a:gd name="T3" fmla="*/ 9 h 383"/>
                  <a:gd name="T4" fmla="*/ 3 w 294"/>
                  <a:gd name="T5" fmla="*/ 9 h 383"/>
                  <a:gd name="T6" fmla="*/ 5 w 294"/>
                  <a:gd name="T7" fmla="*/ 6 h 383"/>
                  <a:gd name="T8" fmla="*/ 5 w 294"/>
                  <a:gd name="T9" fmla="*/ 5 h 383"/>
                  <a:gd name="T10" fmla="*/ 7 w 294"/>
                  <a:gd name="T11" fmla="*/ 3 h 383"/>
                  <a:gd name="T12" fmla="*/ 7 w 294"/>
                  <a:gd name="T13" fmla="*/ 3 h 383"/>
                  <a:gd name="T14" fmla="*/ 6 w 294"/>
                  <a:gd name="T15" fmla="*/ 1 h 383"/>
                  <a:gd name="T16" fmla="*/ 4 w 294"/>
                  <a:gd name="T17" fmla="*/ 0 h 383"/>
                  <a:gd name="T18" fmla="*/ 3 w 294"/>
                  <a:gd name="T19" fmla="*/ 0 h 383"/>
                  <a:gd name="T20" fmla="*/ 4 w 294"/>
                  <a:gd name="T21" fmla="*/ 1 h 383"/>
                  <a:gd name="T22" fmla="*/ 3 w 294"/>
                  <a:gd name="T23" fmla="*/ 2 h 383"/>
                  <a:gd name="T24" fmla="*/ 3 w 294"/>
                  <a:gd name="T25" fmla="*/ 3 h 383"/>
                  <a:gd name="T26" fmla="*/ 3 w 294"/>
                  <a:gd name="T27" fmla="*/ 5 h 383"/>
                  <a:gd name="T28" fmla="*/ 0 w 294"/>
                  <a:gd name="T29" fmla="*/ 6 h 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83"/>
                  <a:gd name="T47" fmla="*/ 294 w 294"/>
                  <a:gd name="T48" fmla="*/ 383 h 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83">
                    <a:moveTo>
                      <a:pt x="0" y="270"/>
                    </a:moveTo>
                    <a:lnTo>
                      <a:pt x="40" y="383"/>
                    </a:lnTo>
                    <a:lnTo>
                      <a:pt x="109" y="364"/>
                    </a:lnTo>
                    <a:lnTo>
                      <a:pt x="218" y="269"/>
                    </a:lnTo>
                    <a:lnTo>
                      <a:pt x="217" y="223"/>
                    </a:lnTo>
                    <a:lnTo>
                      <a:pt x="289" y="139"/>
                    </a:lnTo>
                    <a:lnTo>
                      <a:pt x="294" y="114"/>
                    </a:lnTo>
                    <a:lnTo>
                      <a:pt x="255" y="64"/>
                    </a:lnTo>
                    <a:lnTo>
                      <a:pt x="164" y="0"/>
                    </a:lnTo>
                    <a:lnTo>
                      <a:pt x="141" y="1"/>
                    </a:lnTo>
                    <a:lnTo>
                      <a:pt x="153" y="36"/>
                    </a:lnTo>
                    <a:lnTo>
                      <a:pt x="122" y="101"/>
                    </a:lnTo>
                    <a:lnTo>
                      <a:pt x="141" y="134"/>
                    </a:lnTo>
                    <a:lnTo>
                      <a:pt x="111" y="226"/>
                    </a:lnTo>
                    <a:lnTo>
                      <a:pt x="0" y="27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1" name="Freeform 376"/>
              <p:cNvSpPr/>
              <p:nvPr/>
            </p:nvSpPr>
            <p:spPr bwMode="auto">
              <a:xfrm>
                <a:off x="2619" y="2692"/>
                <a:ext cx="86" cy="52"/>
              </a:xfrm>
              <a:custGeom>
                <a:avLst/>
                <a:gdLst>
                  <a:gd name="T0" fmla="*/ 0 w 305"/>
                  <a:gd name="T1" fmla="*/ 2 h 184"/>
                  <a:gd name="T2" fmla="*/ 1 w 305"/>
                  <a:gd name="T3" fmla="*/ 0 h 184"/>
                  <a:gd name="T4" fmla="*/ 4 w 305"/>
                  <a:gd name="T5" fmla="*/ 1 h 184"/>
                  <a:gd name="T6" fmla="*/ 5 w 305"/>
                  <a:gd name="T7" fmla="*/ 3 h 184"/>
                  <a:gd name="T8" fmla="*/ 7 w 305"/>
                  <a:gd name="T9" fmla="*/ 3 h 184"/>
                  <a:gd name="T10" fmla="*/ 7 w 305"/>
                  <a:gd name="T11" fmla="*/ 4 h 184"/>
                  <a:gd name="T12" fmla="*/ 2 w 305"/>
                  <a:gd name="T13" fmla="*/ 3 h 184"/>
                  <a:gd name="T14" fmla="*/ 0 w 305"/>
                  <a:gd name="T15" fmla="*/ 2 h 184"/>
                  <a:gd name="T16" fmla="*/ 0 60000 65536"/>
                  <a:gd name="T17" fmla="*/ 0 60000 65536"/>
                  <a:gd name="T18" fmla="*/ 0 60000 65536"/>
                  <a:gd name="T19" fmla="*/ 0 60000 65536"/>
                  <a:gd name="T20" fmla="*/ 0 60000 65536"/>
                  <a:gd name="T21" fmla="*/ 0 60000 65536"/>
                  <a:gd name="T22" fmla="*/ 0 60000 65536"/>
                  <a:gd name="T23" fmla="*/ 0 60000 65536"/>
                  <a:gd name="T24" fmla="*/ 0 w 305"/>
                  <a:gd name="T25" fmla="*/ 0 h 184"/>
                  <a:gd name="T26" fmla="*/ 305 w 305"/>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5" h="184">
                    <a:moveTo>
                      <a:pt x="0" y="72"/>
                    </a:moveTo>
                    <a:lnTo>
                      <a:pt x="39" y="0"/>
                    </a:lnTo>
                    <a:lnTo>
                      <a:pt x="158" y="46"/>
                    </a:lnTo>
                    <a:lnTo>
                      <a:pt x="223" y="117"/>
                    </a:lnTo>
                    <a:lnTo>
                      <a:pt x="305" y="117"/>
                    </a:lnTo>
                    <a:lnTo>
                      <a:pt x="302" y="184"/>
                    </a:lnTo>
                    <a:lnTo>
                      <a:pt x="102" y="141"/>
                    </a:lnTo>
                    <a:lnTo>
                      <a:pt x="0" y="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2" name="Freeform 377"/>
              <p:cNvSpPr/>
              <p:nvPr/>
            </p:nvSpPr>
            <p:spPr bwMode="auto">
              <a:xfrm>
                <a:off x="1785" y="2344"/>
                <a:ext cx="39" cy="43"/>
              </a:xfrm>
              <a:custGeom>
                <a:avLst/>
                <a:gdLst>
                  <a:gd name="T0" fmla="*/ 0 w 138"/>
                  <a:gd name="T1" fmla="*/ 3 h 148"/>
                  <a:gd name="T2" fmla="*/ 1 w 138"/>
                  <a:gd name="T3" fmla="*/ 2 h 148"/>
                  <a:gd name="T4" fmla="*/ 1 w 138"/>
                  <a:gd name="T5" fmla="*/ 2 h 148"/>
                  <a:gd name="T6" fmla="*/ 1 w 138"/>
                  <a:gd name="T7" fmla="*/ 1 h 148"/>
                  <a:gd name="T8" fmla="*/ 2 w 138"/>
                  <a:gd name="T9" fmla="*/ 1 h 148"/>
                  <a:gd name="T10" fmla="*/ 2 w 138"/>
                  <a:gd name="T11" fmla="*/ 0 h 148"/>
                  <a:gd name="T12" fmla="*/ 3 w 138"/>
                  <a:gd name="T13" fmla="*/ 0 h 148"/>
                  <a:gd name="T14" fmla="*/ 3 w 138"/>
                  <a:gd name="T15" fmla="*/ 1 h 148"/>
                  <a:gd name="T16" fmla="*/ 2 w 138"/>
                  <a:gd name="T17" fmla="*/ 2 h 148"/>
                  <a:gd name="T18" fmla="*/ 2 w 138"/>
                  <a:gd name="T19" fmla="*/ 3 h 148"/>
                  <a:gd name="T20" fmla="*/ 1 w 138"/>
                  <a:gd name="T21" fmla="*/ 3 h 148"/>
                  <a:gd name="T22" fmla="*/ 0 w 138"/>
                  <a:gd name="T23" fmla="*/ 3 h 1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48"/>
                  <a:gd name="T38" fmla="*/ 138 w 138"/>
                  <a:gd name="T39" fmla="*/ 148 h 1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48">
                    <a:moveTo>
                      <a:pt x="0" y="111"/>
                    </a:moveTo>
                    <a:lnTo>
                      <a:pt x="54" y="92"/>
                    </a:lnTo>
                    <a:lnTo>
                      <a:pt x="29" y="76"/>
                    </a:lnTo>
                    <a:lnTo>
                      <a:pt x="53" y="23"/>
                    </a:lnTo>
                    <a:lnTo>
                      <a:pt x="75" y="57"/>
                    </a:lnTo>
                    <a:lnTo>
                      <a:pt x="76" y="0"/>
                    </a:lnTo>
                    <a:lnTo>
                      <a:pt x="138" y="0"/>
                    </a:lnTo>
                    <a:lnTo>
                      <a:pt x="134" y="57"/>
                    </a:lnTo>
                    <a:lnTo>
                      <a:pt x="93" y="79"/>
                    </a:lnTo>
                    <a:lnTo>
                      <a:pt x="95" y="148"/>
                    </a:lnTo>
                    <a:lnTo>
                      <a:pt x="57" y="106"/>
                    </a:lnTo>
                    <a:lnTo>
                      <a:pt x="0" y="11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3" name="Freeform 378"/>
              <p:cNvSpPr/>
              <p:nvPr/>
            </p:nvSpPr>
            <p:spPr bwMode="auto">
              <a:xfrm>
                <a:off x="3558" y="3624"/>
                <a:ext cx="85" cy="91"/>
              </a:xfrm>
              <a:custGeom>
                <a:avLst/>
                <a:gdLst>
                  <a:gd name="T0" fmla="*/ 0 w 298"/>
                  <a:gd name="T1" fmla="*/ 6 h 322"/>
                  <a:gd name="T2" fmla="*/ 1 w 298"/>
                  <a:gd name="T3" fmla="*/ 4 h 322"/>
                  <a:gd name="T4" fmla="*/ 4 w 298"/>
                  <a:gd name="T5" fmla="*/ 3 h 322"/>
                  <a:gd name="T6" fmla="*/ 5 w 298"/>
                  <a:gd name="T7" fmla="*/ 0 h 322"/>
                  <a:gd name="T8" fmla="*/ 6 w 298"/>
                  <a:gd name="T9" fmla="*/ 1 h 322"/>
                  <a:gd name="T10" fmla="*/ 7 w 298"/>
                  <a:gd name="T11" fmla="*/ 0 h 322"/>
                  <a:gd name="T12" fmla="*/ 7 w 298"/>
                  <a:gd name="T13" fmla="*/ 1 h 322"/>
                  <a:gd name="T14" fmla="*/ 6 w 298"/>
                  <a:gd name="T15" fmla="*/ 3 h 322"/>
                  <a:gd name="T16" fmla="*/ 6 w 298"/>
                  <a:gd name="T17" fmla="*/ 4 h 322"/>
                  <a:gd name="T18" fmla="*/ 4 w 298"/>
                  <a:gd name="T19" fmla="*/ 4 h 322"/>
                  <a:gd name="T20" fmla="*/ 4 w 298"/>
                  <a:gd name="T21" fmla="*/ 6 h 322"/>
                  <a:gd name="T22" fmla="*/ 2 w 298"/>
                  <a:gd name="T23" fmla="*/ 7 h 322"/>
                  <a:gd name="T24" fmla="*/ 0 w 298"/>
                  <a:gd name="T25" fmla="*/ 6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8"/>
                  <a:gd name="T40" fmla="*/ 0 h 322"/>
                  <a:gd name="T41" fmla="*/ 298 w 298"/>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8" h="322">
                    <a:moveTo>
                      <a:pt x="0" y="281"/>
                    </a:moveTo>
                    <a:lnTo>
                      <a:pt x="63" y="182"/>
                    </a:lnTo>
                    <a:lnTo>
                      <a:pt x="172" y="109"/>
                    </a:lnTo>
                    <a:lnTo>
                      <a:pt x="223" y="0"/>
                    </a:lnTo>
                    <a:lnTo>
                      <a:pt x="256" y="32"/>
                    </a:lnTo>
                    <a:lnTo>
                      <a:pt x="293" y="17"/>
                    </a:lnTo>
                    <a:lnTo>
                      <a:pt x="298" y="55"/>
                    </a:lnTo>
                    <a:lnTo>
                      <a:pt x="242" y="134"/>
                    </a:lnTo>
                    <a:lnTo>
                      <a:pt x="252" y="167"/>
                    </a:lnTo>
                    <a:lnTo>
                      <a:pt x="190" y="180"/>
                    </a:lnTo>
                    <a:lnTo>
                      <a:pt x="161" y="289"/>
                    </a:lnTo>
                    <a:lnTo>
                      <a:pt x="96" y="322"/>
                    </a:lnTo>
                    <a:lnTo>
                      <a:pt x="0" y="28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4" name="Freeform 379"/>
              <p:cNvSpPr/>
              <p:nvPr/>
            </p:nvSpPr>
            <p:spPr bwMode="auto">
              <a:xfrm>
                <a:off x="3625" y="3534"/>
                <a:ext cx="63" cy="101"/>
              </a:xfrm>
              <a:custGeom>
                <a:avLst/>
                <a:gdLst>
                  <a:gd name="T0" fmla="*/ 0 w 221"/>
                  <a:gd name="T1" fmla="*/ 0 h 353"/>
                  <a:gd name="T2" fmla="*/ 1 w 221"/>
                  <a:gd name="T3" fmla="*/ 1 h 353"/>
                  <a:gd name="T4" fmla="*/ 2 w 221"/>
                  <a:gd name="T5" fmla="*/ 3 h 353"/>
                  <a:gd name="T6" fmla="*/ 3 w 221"/>
                  <a:gd name="T7" fmla="*/ 3 h 353"/>
                  <a:gd name="T8" fmla="*/ 3 w 221"/>
                  <a:gd name="T9" fmla="*/ 3 h 353"/>
                  <a:gd name="T10" fmla="*/ 3 w 221"/>
                  <a:gd name="T11" fmla="*/ 4 h 353"/>
                  <a:gd name="T12" fmla="*/ 5 w 221"/>
                  <a:gd name="T13" fmla="*/ 4 h 353"/>
                  <a:gd name="T14" fmla="*/ 5 w 221"/>
                  <a:gd name="T15" fmla="*/ 5 h 353"/>
                  <a:gd name="T16" fmla="*/ 4 w 221"/>
                  <a:gd name="T17" fmla="*/ 6 h 353"/>
                  <a:gd name="T18" fmla="*/ 3 w 221"/>
                  <a:gd name="T19" fmla="*/ 8 h 353"/>
                  <a:gd name="T20" fmla="*/ 2 w 221"/>
                  <a:gd name="T21" fmla="*/ 8 h 353"/>
                  <a:gd name="T22" fmla="*/ 2 w 221"/>
                  <a:gd name="T23" fmla="*/ 7 h 353"/>
                  <a:gd name="T24" fmla="*/ 1 w 221"/>
                  <a:gd name="T25" fmla="*/ 6 h 353"/>
                  <a:gd name="T26" fmla="*/ 2 w 221"/>
                  <a:gd name="T27" fmla="*/ 4 h 353"/>
                  <a:gd name="T28" fmla="*/ 2 w 221"/>
                  <a:gd name="T29" fmla="*/ 3 h 353"/>
                  <a:gd name="T30" fmla="*/ 0 w 221"/>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1"/>
                  <a:gd name="T49" fmla="*/ 0 h 353"/>
                  <a:gd name="T50" fmla="*/ 221 w 221"/>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1" h="353">
                    <a:moveTo>
                      <a:pt x="0" y="0"/>
                    </a:moveTo>
                    <a:lnTo>
                      <a:pt x="63" y="39"/>
                    </a:lnTo>
                    <a:lnTo>
                      <a:pt x="75" y="117"/>
                    </a:lnTo>
                    <a:lnTo>
                      <a:pt x="104" y="139"/>
                    </a:lnTo>
                    <a:lnTo>
                      <a:pt x="119" y="106"/>
                    </a:lnTo>
                    <a:lnTo>
                      <a:pt x="132" y="161"/>
                    </a:lnTo>
                    <a:lnTo>
                      <a:pt x="221" y="161"/>
                    </a:lnTo>
                    <a:lnTo>
                      <a:pt x="204" y="238"/>
                    </a:lnTo>
                    <a:lnTo>
                      <a:pt x="159" y="250"/>
                    </a:lnTo>
                    <a:lnTo>
                      <a:pt x="120" y="351"/>
                    </a:lnTo>
                    <a:lnTo>
                      <a:pt x="78" y="353"/>
                    </a:lnTo>
                    <a:lnTo>
                      <a:pt x="96" y="316"/>
                    </a:lnTo>
                    <a:lnTo>
                      <a:pt x="41" y="244"/>
                    </a:lnTo>
                    <a:lnTo>
                      <a:pt x="86" y="179"/>
                    </a:lnTo>
                    <a:lnTo>
                      <a:pt x="78" y="12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5" name="Freeform 380"/>
              <p:cNvSpPr/>
              <p:nvPr/>
            </p:nvSpPr>
            <p:spPr bwMode="auto">
              <a:xfrm>
                <a:off x="1802" y="1995"/>
                <a:ext cx="281" cy="263"/>
              </a:xfrm>
              <a:custGeom>
                <a:avLst/>
                <a:gdLst>
                  <a:gd name="T0" fmla="*/ 0 w 989"/>
                  <a:gd name="T1" fmla="*/ 17 h 922"/>
                  <a:gd name="T2" fmla="*/ 2 w 989"/>
                  <a:gd name="T3" fmla="*/ 17 h 922"/>
                  <a:gd name="T4" fmla="*/ 1 w 989"/>
                  <a:gd name="T5" fmla="*/ 18 h 922"/>
                  <a:gd name="T6" fmla="*/ 2 w 989"/>
                  <a:gd name="T7" fmla="*/ 18 h 922"/>
                  <a:gd name="T8" fmla="*/ 1 w 989"/>
                  <a:gd name="T9" fmla="*/ 19 h 922"/>
                  <a:gd name="T10" fmla="*/ 3 w 989"/>
                  <a:gd name="T11" fmla="*/ 21 h 922"/>
                  <a:gd name="T12" fmla="*/ 5 w 989"/>
                  <a:gd name="T13" fmla="*/ 19 h 922"/>
                  <a:gd name="T14" fmla="*/ 7 w 989"/>
                  <a:gd name="T15" fmla="*/ 19 h 922"/>
                  <a:gd name="T16" fmla="*/ 7 w 989"/>
                  <a:gd name="T17" fmla="*/ 17 h 922"/>
                  <a:gd name="T18" fmla="*/ 6 w 989"/>
                  <a:gd name="T19" fmla="*/ 13 h 922"/>
                  <a:gd name="T20" fmla="*/ 8 w 989"/>
                  <a:gd name="T21" fmla="*/ 11 h 922"/>
                  <a:gd name="T22" fmla="*/ 10 w 989"/>
                  <a:gd name="T23" fmla="*/ 7 h 922"/>
                  <a:gd name="T24" fmla="*/ 11 w 989"/>
                  <a:gd name="T25" fmla="*/ 5 h 922"/>
                  <a:gd name="T26" fmla="*/ 13 w 989"/>
                  <a:gd name="T27" fmla="*/ 5 h 922"/>
                  <a:gd name="T28" fmla="*/ 14 w 989"/>
                  <a:gd name="T29" fmla="*/ 4 h 922"/>
                  <a:gd name="T30" fmla="*/ 15 w 989"/>
                  <a:gd name="T31" fmla="*/ 4 h 922"/>
                  <a:gd name="T32" fmla="*/ 18 w 989"/>
                  <a:gd name="T33" fmla="*/ 4 h 922"/>
                  <a:gd name="T34" fmla="*/ 20 w 989"/>
                  <a:gd name="T35" fmla="*/ 2 h 922"/>
                  <a:gd name="T36" fmla="*/ 21 w 989"/>
                  <a:gd name="T37" fmla="*/ 4 h 922"/>
                  <a:gd name="T38" fmla="*/ 22 w 989"/>
                  <a:gd name="T39" fmla="*/ 3 h 922"/>
                  <a:gd name="T40" fmla="*/ 21 w 989"/>
                  <a:gd name="T41" fmla="*/ 2 h 922"/>
                  <a:gd name="T42" fmla="*/ 21 w 989"/>
                  <a:gd name="T43" fmla="*/ 0 h 922"/>
                  <a:gd name="T44" fmla="*/ 20 w 989"/>
                  <a:gd name="T45" fmla="*/ 0 h 922"/>
                  <a:gd name="T46" fmla="*/ 19 w 989"/>
                  <a:gd name="T47" fmla="*/ 1 h 922"/>
                  <a:gd name="T48" fmla="*/ 19 w 989"/>
                  <a:gd name="T49" fmla="*/ 0 h 922"/>
                  <a:gd name="T50" fmla="*/ 18 w 989"/>
                  <a:gd name="T51" fmla="*/ 0 h 922"/>
                  <a:gd name="T52" fmla="*/ 16 w 989"/>
                  <a:gd name="T53" fmla="*/ 2 h 922"/>
                  <a:gd name="T54" fmla="*/ 15 w 989"/>
                  <a:gd name="T55" fmla="*/ 3 h 922"/>
                  <a:gd name="T56" fmla="*/ 13 w 989"/>
                  <a:gd name="T57" fmla="*/ 3 h 922"/>
                  <a:gd name="T58" fmla="*/ 13 w 989"/>
                  <a:gd name="T59" fmla="*/ 3 h 922"/>
                  <a:gd name="T60" fmla="*/ 13 w 989"/>
                  <a:gd name="T61" fmla="*/ 3 h 922"/>
                  <a:gd name="T62" fmla="*/ 11 w 989"/>
                  <a:gd name="T63" fmla="*/ 4 h 922"/>
                  <a:gd name="T64" fmla="*/ 11 w 989"/>
                  <a:gd name="T65" fmla="*/ 5 h 922"/>
                  <a:gd name="T66" fmla="*/ 9 w 989"/>
                  <a:gd name="T67" fmla="*/ 6 h 922"/>
                  <a:gd name="T68" fmla="*/ 7 w 989"/>
                  <a:gd name="T69" fmla="*/ 8 h 922"/>
                  <a:gd name="T70" fmla="*/ 4 w 989"/>
                  <a:gd name="T71" fmla="*/ 13 h 922"/>
                  <a:gd name="T72" fmla="*/ 5 w 989"/>
                  <a:gd name="T73" fmla="*/ 13 h 922"/>
                  <a:gd name="T74" fmla="*/ 2 w 989"/>
                  <a:gd name="T75" fmla="*/ 14 h 922"/>
                  <a:gd name="T76" fmla="*/ 1 w 989"/>
                  <a:gd name="T77" fmla="*/ 15 h 922"/>
                  <a:gd name="T78" fmla="*/ 0 w 989"/>
                  <a:gd name="T79" fmla="*/ 15 h 922"/>
                  <a:gd name="T80" fmla="*/ 0 w 989"/>
                  <a:gd name="T81" fmla="*/ 16 h 9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9"/>
                  <a:gd name="T124" fmla="*/ 0 h 922"/>
                  <a:gd name="T125" fmla="*/ 989 w 989"/>
                  <a:gd name="T126" fmla="*/ 922 h 9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9" h="922">
                    <a:moveTo>
                      <a:pt x="0" y="688"/>
                    </a:moveTo>
                    <a:lnTo>
                      <a:pt x="4" y="727"/>
                    </a:lnTo>
                    <a:lnTo>
                      <a:pt x="91" y="702"/>
                    </a:lnTo>
                    <a:lnTo>
                      <a:pt x="97" y="717"/>
                    </a:lnTo>
                    <a:lnTo>
                      <a:pt x="3" y="741"/>
                    </a:lnTo>
                    <a:lnTo>
                      <a:pt x="27" y="757"/>
                    </a:lnTo>
                    <a:lnTo>
                      <a:pt x="17" y="807"/>
                    </a:lnTo>
                    <a:lnTo>
                      <a:pt x="80" y="764"/>
                    </a:lnTo>
                    <a:lnTo>
                      <a:pt x="12" y="834"/>
                    </a:lnTo>
                    <a:lnTo>
                      <a:pt x="50" y="834"/>
                    </a:lnTo>
                    <a:lnTo>
                      <a:pt x="27" y="895"/>
                    </a:lnTo>
                    <a:lnTo>
                      <a:pt x="121" y="922"/>
                    </a:lnTo>
                    <a:lnTo>
                      <a:pt x="196" y="863"/>
                    </a:lnTo>
                    <a:lnTo>
                      <a:pt x="213" y="809"/>
                    </a:lnTo>
                    <a:lnTo>
                      <a:pt x="235" y="863"/>
                    </a:lnTo>
                    <a:lnTo>
                      <a:pt x="281" y="795"/>
                    </a:lnTo>
                    <a:lnTo>
                      <a:pt x="270" y="737"/>
                    </a:lnTo>
                    <a:lnTo>
                      <a:pt x="292" y="712"/>
                    </a:lnTo>
                    <a:lnTo>
                      <a:pt x="270" y="685"/>
                    </a:lnTo>
                    <a:lnTo>
                      <a:pt x="277" y="553"/>
                    </a:lnTo>
                    <a:lnTo>
                      <a:pt x="344" y="523"/>
                    </a:lnTo>
                    <a:lnTo>
                      <a:pt x="332" y="483"/>
                    </a:lnTo>
                    <a:lnTo>
                      <a:pt x="364" y="381"/>
                    </a:lnTo>
                    <a:lnTo>
                      <a:pt x="431" y="309"/>
                    </a:lnTo>
                    <a:lnTo>
                      <a:pt x="443" y="249"/>
                    </a:lnTo>
                    <a:lnTo>
                      <a:pt x="488" y="238"/>
                    </a:lnTo>
                    <a:lnTo>
                      <a:pt x="505" y="198"/>
                    </a:lnTo>
                    <a:lnTo>
                      <a:pt x="573" y="207"/>
                    </a:lnTo>
                    <a:lnTo>
                      <a:pt x="574" y="159"/>
                    </a:lnTo>
                    <a:lnTo>
                      <a:pt x="593" y="159"/>
                    </a:lnTo>
                    <a:lnTo>
                      <a:pt x="620" y="138"/>
                    </a:lnTo>
                    <a:lnTo>
                      <a:pt x="665" y="180"/>
                    </a:lnTo>
                    <a:lnTo>
                      <a:pt x="744" y="188"/>
                    </a:lnTo>
                    <a:lnTo>
                      <a:pt x="789" y="162"/>
                    </a:lnTo>
                    <a:lnTo>
                      <a:pt x="801" y="100"/>
                    </a:lnTo>
                    <a:lnTo>
                      <a:pt x="877" y="83"/>
                    </a:lnTo>
                    <a:lnTo>
                      <a:pt x="917" y="108"/>
                    </a:lnTo>
                    <a:lnTo>
                      <a:pt x="912" y="159"/>
                    </a:lnTo>
                    <a:lnTo>
                      <a:pt x="986" y="100"/>
                    </a:lnTo>
                    <a:lnTo>
                      <a:pt x="941" y="109"/>
                    </a:lnTo>
                    <a:lnTo>
                      <a:pt x="952" y="96"/>
                    </a:lnTo>
                    <a:lnTo>
                      <a:pt x="900" y="79"/>
                    </a:lnTo>
                    <a:lnTo>
                      <a:pt x="989" y="51"/>
                    </a:lnTo>
                    <a:lnTo>
                      <a:pt x="917" y="16"/>
                    </a:lnTo>
                    <a:lnTo>
                      <a:pt x="872" y="51"/>
                    </a:lnTo>
                    <a:lnTo>
                      <a:pt x="896" y="4"/>
                    </a:lnTo>
                    <a:lnTo>
                      <a:pt x="861" y="0"/>
                    </a:lnTo>
                    <a:lnTo>
                      <a:pt x="838" y="51"/>
                    </a:lnTo>
                    <a:lnTo>
                      <a:pt x="823" y="55"/>
                    </a:lnTo>
                    <a:lnTo>
                      <a:pt x="823" y="10"/>
                    </a:lnTo>
                    <a:lnTo>
                      <a:pt x="761" y="83"/>
                    </a:lnTo>
                    <a:lnTo>
                      <a:pt x="792" y="17"/>
                    </a:lnTo>
                    <a:lnTo>
                      <a:pt x="761" y="8"/>
                    </a:lnTo>
                    <a:lnTo>
                      <a:pt x="693" y="88"/>
                    </a:lnTo>
                    <a:lnTo>
                      <a:pt x="630" y="62"/>
                    </a:lnTo>
                    <a:lnTo>
                      <a:pt x="646" y="108"/>
                    </a:lnTo>
                    <a:lnTo>
                      <a:pt x="620" y="83"/>
                    </a:lnTo>
                    <a:lnTo>
                      <a:pt x="574" y="140"/>
                    </a:lnTo>
                    <a:lnTo>
                      <a:pt x="580" y="93"/>
                    </a:lnTo>
                    <a:lnTo>
                      <a:pt x="557" y="132"/>
                    </a:lnTo>
                    <a:lnTo>
                      <a:pt x="535" y="105"/>
                    </a:lnTo>
                    <a:lnTo>
                      <a:pt x="550" y="144"/>
                    </a:lnTo>
                    <a:lnTo>
                      <a:pt x="500" y="128"/>
                    </a:lnTo>
                    <a:lnTo>
                      <a:pt x="483" y="181"/>
                    </a:lnTo>
                    <a:lnTo>
                      <a:pt x="438" y="203"/>
                    </a:lnTo>
                    <a:lnTo>
                      <a:pt x="480" y="205"/>
                    </a:lnTo>
                    <a:lnTo>
                      <a:pt x="401" y="234"/>
                    </a:lnTo>
                    <a:lnTo>
                      <a:pt x="387" y="273"/>
                    </a:lnTo>
                    <a:lnTo>
                      <a:pt x="414" y="273"/>
                    </a:lnTo>
                    <a:lnTo>
                      <a:pt x="317" y="336"/>
                    </a:lnTo>
                    <a:lnTo>
                      <a:pt x="283" y="446"/>
                    </a:lnTo>
                    <a:lnTo>
                      <a:pt x="175" y="537"/>
                    </a:lnTo>
                    <a:lnTo>
                      <a:pt x="196" y="560"/>
                    </a:lnTo>
                    <a:lnTo>
                      <a:pt x="238" y="543"/>
                    </a:lnTo>
                    <a:lnTo>
                      <a:pt x="134" y="570"/>
                    </a:lnTo>
                    <a:lnTo>
                      <a:pt x="80" y="607"/>
                    </a:lnTo>
                    <a:lnTo>
                      <a:pt x="91" y="629"/>
                    </a:lnTo>
                    <a:lnTo>
                      <a:pt x="52" y="629"/>
                    </a:lnTo>
                    <a:lnTo>
                      <a:pt x="56" y="657"/>
                    </a:lnTo>
                    <a:lnTo>
                      <a:pt x="5" y="657"/>
                    </a:lnTo>
                    <a:lnTo>
                      <a:pt x="52" y="673"/>
                    </a:lnTo>
                    <a:lnTo>
                      <a:pt x="0" y="6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6" name="Freeform 381"/>
              <p:cNvSpPr/>
              <p:nvPr/>
            </p:nvSpPr>
            <p:spPr bwMode="auto">
              <a:xfrm>
                <a:off x="2410" y="2596"/>
                <a:ext cx="181" cy="184"/>
              </a:xfrm>
              <a:custGeom>
                <a:avLst/>
                <a:gdLst>
                  <a:gd name="T0" fmla="*/ 0 w 636"/>
                  <a:gd name="T1" fmla="*/ 8 h 645"/>
                  <a:gd name="T2" fmla="*/ 1 w 636"/>
                  <a:gd name="T3" fmla="*/ 9 h 645"/>
                  <a:gd name="T4" fmla="*/ 5 w 636"/>
                  <a:gd name="T5" fmla="*/ 8 h 645"/>
                  <a:gd name="T6" fmla="*/ 5 w 636"/>
                  <a:gd name="T7" fmla="*/ 7 h 645"/>
                  <a:gd name="T8" fmla="*/ 7 w 636"/>
                  <a:gd name="T9" fmla="*/ 6 h 645"/>
                  <a:gd name="T10" fmla="*/ 7 w 636"/>
                  <a:gd name="T11" fmla="*/ 5 h 645"/>
                  <a:gd name="T12" fmla="*/ 8 w 636"/>
                  <a:gd name="T13" fmla="*/ 4 h 645"/>
                  <a:gd name="T14" fmla="*/ 8 w 636"/>
                  <a:gd name="T15" fmla="*/ 4 h 645"/>
                  <a:gd name="T16" fmla="*/ 9 w 636"/>
                  <a:gd name="T17" fmla="*/ 3 h 645"/>
                  <a:gd name="T18" fmla="*/ 9 w 636"/>
                  <a:gd name="T19" fmla="*/ 2 h 645"/>
                  <a:gd name="T20" fmla="*/ 9 w 636"/>
                  <a:gd name="T21" fmla="*/ 1 h 645"/>
                  <a:gd name="T22" fmla="*/ 12 w 636"/>
                  <a:gd name="T23" fmla="*/ 0 h 645"/>
                  <a:gd name="T24" fmla="*/ 15 w 636"/>
                  <a:gd name="T25" fmla="*/ 2 h 645"/>
                  <a:gd name="T26" fmla="*/ 14 w 636"/>
                  <a:gd name="T27" fmla="*/ 3 h 645"/>
                  <a:gd name="T28" fmla="*/ 11 w 636"/>
                  <a:gd name="T29" fmla="*/ 3 h 645"/>
                  <a:gd name="T30" fmla="*/ 11 w 636"/>
                  <a:gd name="T31" fmla="*/ 4 h 645"/>
                  <a:gd name="T32" fmla="*/ 13 w 636"/>
                  <a:gd name="T33" fmla="*/ 5 h 645"/>
                  <a:gd name="T34" fmla="*/ 12 w 636"/>
                  <a:gd name="T35" fmla="*/ 6 h 645"/>
                  <a:gd name="T36" fmla="*/ 12 w 636"/>
                  <a:gd name="T37" fmla="*/ 7 h 645"/>
                  <a:gd name="T38" fmla="*/ 9 w 636"/>
                  <a:gd name="T39" fmla="*/ 11 h 645"/>
                  <a:gd name="T40" fmla="*/ 9 w 636"/>
                  <a:gd name="T41" fmla="*/ 10 h 645"/>
                  <a:gd name="T42" fmla="*/ 7 w 636"/>
                  <a:gd name="T43" fmla="*/ 11 h 645"/>
                  <a:gd name="T44" fmla="*/ 9 w 636"/>
                  <a:gd name="T45" fmla="*/ 14 h 645"/>
                  <a:gd name="T46" fmla="*/ 7 w 636"/>
                  <a:gd name="T47" fmla="*/ 14 h 645"/>
                  <a:gd name="T48" fmla="*/ 6 w 636"/>
                  <a:gd name="T49" fmla="*/ 15 h 645"/>
                  <a:gd name="T50" fmla="*/ 5 w 636"/>
                  <a:gd name="T51" fmla="*/ 13 h 645"/>
                  <a:gd name="T52" fmla="*/ 1 w 636"/>
                  <a:gd name="T53" fmla="*/ 13 h 645"/>
                  <a:gd name="T54" fmla="*/ 2 w 636"/>
                  <a:gd name="T55" fmla="*/ 11 h 645"/>
                  <a:gd name="T56" fmla="*/ 0 w 636"/>
                  <a:gd name="T57" fmla="*/ 8 h 6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6"/>
                  <a:gd name="T88" fmla="*/ 0 h 645"/>
                  <a:gd name="T89" fmla="*/ 636 w 636"/>
                  <a:gd name="T90" fmla="*/ 645 h 6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6" h="645">
                    <a:moveTo>
                      <a:pt x="0" y="354"/>
                    </a:moveTo>
                    <a:lnTo>
                      <a:pt x="59" y="377"/>
                    </a:lnTo>
                    <a:lnTo>
                      <a:pt x="198" y="354"/>
                    </a:lnTo>
                    <a:lnTo>
                      <a:pt x="225" y="289"/>
                    </a:lnTo>
                    <a:lnTo>
                      <a:pt x="319" y="253"/>
                    </a:lnTo>
                    <a:lnTo>
                      <a:pt x="326" y="197"/>
                    </a:lnTo>
                    <a:lnTo>
                      <a:pt x="361" y="182"/>
                    </a:lnTo>
                    <a:lnTo>
                      <a:pt x="347" y="154"/>
                    </a:lnTo>
                    <a:lnTo>
                      <a:pt x="379" y="150"/>
                    </a:lnTo>
                    <a:lnTo>
                      <a:pt x="404" y="96"/>
                    </a:lnTo>
                    <a:lnTo>
                      <a:pt x="394" y="40"/>
                    </a:lnTo>
                    <a:lnTo>
                      <a:pt x="524" y="0"/>
                    </a:lnTo>
                    <a:lnTo>
                      <a:pt x="636" y="84"/>
                    </a:lnTo>
                    <a:lnTo>
                      <a:pt x="607" y="119"/>
                    </a:lnTo>
                    <a:lnTo>
                      <a:pt x="497" y="119"/>
                    </a:lnTo>
                    <a:lnTo>
                      <a:pt x="499" y="191"/>
                    </a:lnTo>
                    <a:lnTo>
                      <a:pt x="548" y="237"/>
                    </a:lnTo>
                    <a:lnTo>
                      <a:pt x="521" y="261"/>
                    </a:lnTo>
                    <a:lnTo>
                      <a:pt x="528" y="300"/>
                    </a:lnTo>
                    <a:lnTo>
                      <a:pt x="412" y="449"/>
                    </a:lnTo>
                    <a:lnTo>
                      <a:pt x="364" y="444"/>
                    </a:lnTo>
                    <a:lnTo>
                      <a:pt x="326" y="481"/>
                    </a:lnTo>
                    <a:lnTo>
                      <a:pt x="387" y="617"/>
                    </a:lnTo>
                    <a:lnTo>
                      <a:pt x="302" y="617"/>
                    </a:lnTo>
                    <a:lnTo>
                      <a:pt x="271" y="645"/>
                    </a:lnTo>
                    <a:lnTo>
                      <a:pt x="207" y="564"/>
                    </a:lnTo>
                    <a:lnTo>
                      <a:pt x="27" y="580"/>
                    </a:lnTo>
                    <a:lnTo>
                      <a:pt x="86" y="487"/>
                    </a:lnTo>
                    <a:lnTo>
                      <a:pt x="0" y="3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7" name="Freeform 382"/>
              <p:cNvSpPr/>
              <p:nvPr/>
            </p:nvSpPr>
            <p:spPr bwMode="auto">
              <a:xfrm>
                <a:off x="3283" y="3117"/>
                <a:ext cx="109" cy="97"/>
              </a:xfrm>
              <a:custGeom>
                <a:avLst/>
                <a:gdLst>
                  <a:gd name="T0" fmla="*/ 0 w 380"/>
                  <a:gd name="T1" fmla="*/ 0 h 340"/>
                  <a:gd name="T2" fmla="*/ 0 w 380"/>
                  <a:gd name="T3" fmla="*/ 7 h 340"/>
                  <a:gd name="T4" fmla="*/ 2 w 380"/>
                  <a:gd name="T5" fmla="*/ 7 h 340"/>
                  <a:gd name="T6" fmla="*/ 3 w 380"/>
                  <a:gd name="T7" fmla="*/ 5 h 340"/>
                  <a:gd name="T8" fmla="*/ 5 w 380"/>
                  <a:gd name="T9" fmla="*/ 6 h 340"/>
                  <a:gd name="T10" fmla="*/ 6 w 380"/>
                  <a:gd name="T11" fmla="*/ 8 h 340"/>
                  <a:gd name="T12" fmla="*/ 9 w 380"/>
                  <a:gd name="T13" fmla="*/ 8 h 340"/>
                  <a:gd name="T14" fmla="*/ 6 w 380"/>
                  <a:gd name="T15" fmla="*/ 5 h 340"/>
                  <a:gd name="T16" fmla="*/ 6 w 380"/>
                  <a:gd name="T17" fmla="*/ 3 h 340"/>
                  <a:gd name="T18" fmla="*/ 4 w 380"/>
                  <a:gd name="T19" fmla="*/ 3 h 340"/>
                  <a:gd name="T20" fmla="*/ 3 w 380"/>
                  <a:gd name="T21" fmla="*/ 1 h 340"/>
                  <a:gd name="T22" fmla="*/ 0 w 380"/>
                  <a:gd name="T23" fmla="*/ 0 h 3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
                  <a:gd name="T37" fmla="*/ 0 h 340"/>
                  <a:gd name="T38" fmla="*/ 380 w 380"/>
                  <a:gd name="T39" fmla="*/ 340 h 3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 h="340">
                    <a:moveTo>
                      <a:pt x="0" y="0"/>
                    </a:moveTo>
                    <a:lnTo>
                      <a:pt x="6" y="285"/>
                    </a:lnTo>
                    <a:lnTo>
                      <a:pt x="68" y="293"/>
                    </a:lnTo>
                    <a:lnTo>
                      <a:pt x="129" y="215"/>
                    </a:lnTo>
                    <a:lnTo>
                      <a:pt x="195" y="250"/>
                    </a:lnTo>
                    <a:lnTo>
                      <a:pt x="259" y="327"/>
                    </a:lnTo>
                    <a:lnTo>
                      <a:pt x="380" y="340"/>
                    </a:lnTo>
                    <a:lnTo>
                      <a:pt x="243" y="213"/>
                    </a:lnTo>
                    <a:lnTo>
                      <a:pt x="251" y="151"/>
                    </a:lnTo>
                    <a:lnTo>
                      <a:pt x="188" y="128"/>
                    </a:lnTo>
                    <a:lnTo>
                      <a:pt x="126" y="5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8" name="Freeform 383"/>
              <p:cNvSpPr/>
              <p:nvPr/>
            </p:nvSpPr>
            <p:spPr bwMode="auto">
              <a:xfrm>
                <a:off x="3362" y="3137"/>
                <a:ext cx="45" cy="25"/>
              </a:xfrm>
              <a:custGeom>
                <a:avLst/>
                <a:gdLst>
                  <a:gd name="T0" fmla="*/ 0 w 159"/>
                  <a:gd name="T1" fmla="*/ 1 h 90"/>
                  <a:gd name="T2" fmla="*/ 2 w 159"/>
                  <a:gd name="T3" fmla="*/ 2 h 90"/>
                  <a:gd name="T4" fmla="*/ 4 w 159"/>
                  <a:gd name="T5" fmla="*/ 1 h 90"/>
                  <a:gd name="T6" fmla="*/ 3 w 159"/>
                  <a:gd name="T7" fmla="*/ 0 h 90"/>
                  <a:gd name="T8" fmla="*/ 3 w 159"/>
                  <a:gd name="T9" fmla="*/ 1 h 90"/>
                  <a:gd name="T10" fmla="*/ 0 w 159"/>
                  <a:gd name="T11" fmla="*/ 1 h 90"/>
                  <a:gd name="T12" fmla="*/ 0 60000 65536"/>
                  <a:gd name="T13" fmla="*/ 0 60000 65536"/>
                  <a:gd name="T14" fmla="*/ 0 60000 65536"/>
                  <a:gd name="T15" fmla="*/ 0 60000 65536"/>
                  <a:gd name="T16" fmla="*/ 0 60000 65536"/>
                  <a:gd name="T17" fmla="*/ 0 60000 65536"/>
                  <a:gd name="T18" fmla="*/ 0 w 159"/>
                  <a:gd name="T19" fmla="*/ 0 h 90"/>
                  <a:gd name="T20" fmla="*/ 159 w 159"/>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59" h="90">
                    <a:moveTo>
                      <a:pt x="0" y="57"/>
                    </a:moveTo>
                    <a:lnTo>
                      <a:pt x="93" y="90"/>
                    </a:lnTo>
                    <a:lnTo>
                      <a:pt x="159" y="27"/>
                    </a:lnTo>
                    <a:lnTo>
                      <a:pt x="132" y="0"/>
                    </a:lnTo>
                    <a:lnTo>
                      <a:pt x="114" y="35"/>
                    </a:lnTo>
                    <a:lnTo>
                      <a:pt x="0" y="5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9" name="Freeform 384"/>
              <p:cNvSpPr/>
              <p:nvPr/>
            </p:nvSpPr>
            <p:spPr bwMode="auto">
              <a:xfrm>
                <a:off x="3389" y="3118"/>
                <a:ext cx="23" cy="25"/>
              </a:xfrm>
              <a:custGeom>
                <a:avLst/>
                <a:gdLst>
                  <a:gd name="T0" fmla="*/ 0 w 80"/>
                  <a:gd name="T1" fmla="*/ 0 h 86"/>
                  <a:gd name="T2" fmla="*/ 1 w 80"/>
                  <a:gd name="T3" fmla="*/ 1 h 86"/>
                  <a:gd name="T4" fmla="*/ 2 w 80"/>
                  <a:gd name="T5" fmla="*/ 2 h 86"/>
                  <a:gd name="T6" fmla="*/ 2 w 80"/>
                  <a:gd name="T7" fmla="*/ 1 h 86"/>
                  <a:gd name="T8" fmla="*/ 0 w 80"/>
                  <a:gd name="T9" fmla="*/ 0 h 86"/>
                  <a:gd name="T10" fmla="*/ 0 60000 65536"/>
                  <a:gd name="T11" fmla="*/ 0 60000 65536"/>
                  <a:gd name="T12" fmla="*/ 0 60000 65536"/>
                  <a:gd name="T13" fmla="*/ 0 60000 65536"/>
                  <a:gd name="T14" fmla="*/ 0 60000 65536"/>
                  <a:gd name="T15" fmla="*/ 0 w 80"/>
                  <a:gd name="T16" fmla="*/ 0 h 86"/>
                  <a:gd name="T17" fmla="*/ 80 w 80"/>
                  <a:gd name="T18" fmla="*/ 86 h 86"/>
                </a:gdLst>
                <a:ahLst/>
                <a:cxnLst>
                  <a:cxn ang="T10">
                    <a:pos x="T0" y="T1"/>
                  </a:cxn>
                  <a:cxn ang="T11">
                    <a:pos x="T2" y="T3"/>
                  </a:cxn>
                  <a:cxn ang="T12">
                    <a:pos x="T4" y="T5"/>
                  </a:cxn>
                  <a:cxn ang="T13">
                    <a:pos x="T6" y="T7"/>
                  </a:cxn>
                  <a:cxn ang="T14">
                    <a:pos x="T8" y="T9"/>
                  </a:cxn>
                </a:cxnLst>
                <a:rect l="T15" t="T16" r="T17" b="T18"/>
                <a:pathLst>
                  <a:path w="80" h="86">
                    <a:moveTo>
                      <a:pt x="0" y="0"/>
                    </a:moveTo>
                    <a:lnTo>
                      <a:pt x="63" y="39"/>
                    </a:lnTo>
                    <a:lnTo>
                      <a:pt x="80" y="86"/>
                    </a:lnTo>
                    <a:lnTo>
                      <a:pt x="79" y="51"/>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0" name="Freeform 385"/>
              <p:cNvSpPr/>
              <p:nvPr/>
            </p:nvSpPr>
            <p:spPr bwMode="auto">
              <a:xfrm>
                <a:off x="3022" y="2941"/>
                <a:ext cx="26" cy="36"/>
              </a:xfrm>
              <a:custGeom>
                <a:avLst/>
                <a:gdLst>
                  <a:gd name="T0" fmla="*/ 0 w 89"/>
                  <a:gd name="T1" fmla="*/ 3 h 127"/>
                  <a:gd name="T2" fmla="*/ 2 w 89"/>
                  <a:gd name="T3" fmla="*/ 1 h 127"/>
                  <a:gd name="T4" fmla="*/ 2 w 89"/>
                  <a:gd name="T5" fmla="*/ 0 h 127"/>
                  <a:gd name="T6" fmla="*/ 0 w 89"/>
                  <a:gd name="T7" fmla="*/ 3 h 127"/>
                  <a:gd name="T8" fmla="*/ 0 60000 65536"/>
                  <a:gd name="T9" fmla="*/ 0 60000 65536"/>
                  <a:gd name="T10" fmla="*/ 0 60000 65536"/>
                  <a:gd name="T11" fmla="*/ 0 60000 65536"/>
                  <a:gd name="T12" fmla="*/ 0 w 89"/>
                  <a:gd name="T13" fmla="*/ 0 h 127"/>
                  <a:gd name="T14" fmla="*/ 89 w 89"/>
                  <a:gd name="T15" fmla="*/ 127 h 127"/>
                </a:gdLst>
                <a:ahLst/>
                <a:cxnLst>
                  <a:cxn ang="T8">
                    <a:pos x="T0" y="T1"/>
                  </a:cxn>
                  <a:cxn ang="T9">
                    <a:pos x="T2" y="T3"/>
                  </a:cxn>
                  <a:cxn ang="T10">
                    <a:pos x="T4" y="T5"/>
                  </a:cxn>
                  <a:cxn ang="T11">
                    <a:pos x="T6" y="T7"/>
                  </a:cxn>
                </a:cxnLst>
                <a:rect l="T12" t="T13" r="T14" b="T15"/>
                <a:pathLst>
                  <a:path w="89" h="127">
                    <a:moveTo>
                      <a:pt x="0" y="127"/>
                    </a:moveTo>
                    <a:lnTo>
                      <a:pt x="64" y="67"/>
                    </a:lnTo>
                    <a:lnTo>
                      <a:pt x="89" y="0"/>
                    </a:lnTo>
                    <a:lnTo>
                      <a:pt x="0" y="12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1" name="Freeform 386"/>
              <p:cNvSpPr/>
              <p:nvPr/>
            </p:nvSpPr>
            <p:spPr bwMode="auto">
              <a:xfrm>
                <a:off x="3052" y="2848"/>
                <a:ext cx="45" cy="77"/>
              </a:xfrm>
              <a:custGeom>
                <a:avLst/>
                <a:gdLst>
                  <a:gd name="T0" fmla="*/ 0 w 156"/>
                  <a:gd name="T1" fmla="*/ 3 h 269"/>
                  <a:gd name="T2" fmla="*/ 1 w 156"/>
                  <a:gd name="T3" fmla="*/ 0 h 269"/>
                  <a:gd name="T4" fmla="*/ 2 w 156"/>
                  <a:gd name="T5" fmla="*/ 0 h 269"/>
                  <a:gd name="T6" fmla="*/ 2 w 156"/>
                  <a:gd name="T7" fmla="*/ 2 h 269"/>
                  <a:gd name="T8" fmla="*/ 1 w 156"/>
                  <a:gd name="T9" fmla="*/ 3 h 269"/>
                  <a:gd name="T10" fmla="*/ 1 w 156"/>
                  <a:gd name="T11" fmla="*/ 4 h 269"/>
                  <a:gd name="T12" fmla="*/ 3 w 156"/>
                  <a:gd name="T13" fmla="*/ 5 h 269"/>
                  <a:gd name="T14" fmla="*/ 4 w 156"/>
                  <a:gd name="T15" fmla="*/ 6 h 269"/>
                  <a:gd name="T16" fmla="*/ 3 w 156"/>
                  <a:gd name="T17" fmla="*/ 5 h 269"/>
                  <a:gd name="T18" fmla="*/ 3 w 156"/>
                  <a:gd name="T19" fmla="*/ 6 h 269"/>
                  <a:gd name="T20" fmla="*/ 1 w 156"/>
                  <a:gd name="T21" fmla="*/ 5 h 269"/>
                  <a:gd name="T22" fmla="*/ 0 w 156"/>
                  <a:gd name="T23" fmla="*/ 3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6"/>
                  <a:gd name="T37" fmla="*/ 0 h 269"/>
                  <a:gd name="T38" fmla="*/ 156 w 156"/>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6" h="269">
                    <a:moveTo>
                      <a:pt x="0" y="106"/>
                    </a:moveTo>
                    <a:lnTo>
                      <a:pt x="28" y="0"/>
                    </a:lnTo>
                    <a:lnTo>
                      <a:pt x="85" y="4"/>
                    </a:lnTo>
                    <a:lnTo>
                      <a:pt x="97" y="72"/>
                    </a:lnTo>
                    <a:lnTo>
                      <a:pt x="55" y="145"/>
                    </a:lnTo>
                    <a:lnTo>
                      <a:pt x="65" y="188"/>
                    </a:lnTo>
                    <a:lnTo>
                      <a:pt x="148" y="212"/>
                    </a:lnTo>
                    <a:lnTo>
                      <a:pt x="156" y="269"/>
                    </a:lnTo>
                    <a:lnTo>
                      <a:pt x="103" y="212"/>
                    </a:lnTo>
                    <a:lnTo>
                      <a:pt x="103" y="240"/>
                    </a:lnTo>
                    <a:lnTo>
                      <a:pt x="28" y="212"/>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2" name="Freeform 387"/>
              <p:cNvSpPr/>
              <p:nvPr/>
            </p:nvSpPr>
            <p:spPr bwMode="auto">
              <a:xfrm>
                <a:off x="3056" y="2913"/>
                <a:ext cx="12" cy="16"/>
              </a:xfrm>
              <a:custGeom>
                <a:avLst/>
                <a:gdLst>
                  <a:gd name="T0" fmla="*/ 0 w 43"/>
                  <a:gd name="T1" fmla="*/ 0 h 57"/>
                  <a:gd name="T2" fmla="*/ 1 w 43"/>
                  <a:gd name="T3" fmla="*/ 0 h 57"/>
                  <a:gd name="T4" fmla="*/ 1 w 43"/>
                  <a:gd name="T5" fmla="*/ 0 h 57"/>
                  <a:gd name="T6" fmla="*/ 1 w 43"/>
                  <a:gd name="T7" fmla="*/ 1 h 57"/>
                  <a:gd name="T8" fmla="*/ 0 w 43"/>
                  <a:gd name="T9" fmla="*/ 0 h 57"/>
                  <a:gd name="T10" fmla="*/ 0 60000 65536"/>
                  <a:gd name="T11" fmla="*/ 0 60000 65536"/>
                  <a:gd name="T12" fmla="*/ 0 60000 65536"/>
                  <a:gd name="T13" fmla="*/ 0 60000 65536"/>
                  <a:gd name="T14" fmla="*/ 0 60000 65536"/>
                  <a:gd name="T15" fmla="*/ 0 w 43"/>
                  <a:gd name="T16" fmla="*/ 0 h 57"/>
                  <a:gd name="T17" fmla="*/ 43 w 43"/>
                  <a:gd name="T18" fmla="*/ 57 h 57"/>
                </a:gdLst>
                <a:ahLst/>
                <a:cxnLst>
                  <a:cxn ang="T10">
                    <a:pos x="T0" y="T1"/>
                  </a:cxn>
                  <a:cxn ang="T11">
                    <a:pos x="T2" y="T3"/>
                  </a:cxn>
                  <a:cxn ang="T12">
                    <a:pos x="T4" y="T5"/>
                  </a:cxn>
                  <a:cxn ang="T13">
                    <a:pos x="T6" y="T7"/>
                  </a:cxn>
                  <a:cxn ang="T14">
                    <a:pos x="T8" y="T9"/>
                  </a:cxn>
                </a:cxnLst>
                <a:rect l="T15" t="T16" r="T17" b="T18"/>
                <a:pathLst>
                  <a:path w="43" h="57">
                    <a:moveTo>
                      <a:pt x="0" y="0"/>
                    </a:moveTo>
                    <a:lnTo>
                      <a:pt x="24" y="0"/>
                    </a:lnTo>
                    <a:lnTo>
                      <a:pt x="43" y="13"/>
                    </a:lnTo>
                    <a:lnTo>
                      <a:pt x="35" y="5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3" name="Freeform 388"/>
              <p:cNvSpPr/>
              <p:nvPr/>
            </p:nvSpPr>
            <p:spPr bwMode="auto">
              <a:xfrm>
                <a:off x="3073" y="2933"/>
                <a:ext cx="12" cy="20"/>
              </a:xfrm>
              <a:custGeom>
                <a:avLst/>
                <a:gdLst>
                  <a:gd name="T0" fmla="*/ 0 w 40"/>
                  <a:gd name="T1" fmla="*/ 0 h 70"/>
                  <a:gd name="T2" fmla="*/ 0 w 40"/>
                  <a:gd name="T3" fmla="*/ 2 h 70"/>
                  <a:gd name="T4" fmla="*/ 1 w 40"/>
                  <a:gd name="T5" fmla="*/ 1 h 70"/>
                  <a:gd name="T6" fmla="*/ 0 w 40"/>
                  <a:gd name="T7" fmla="*/ 0 h 70"/>
                  <a:gd name="T8" fmla="*/ 0 60000 65536"/>
                  <a:gd name="T9" fmla="*/ 0 60000 65536"/>
                  <a:gd name="T10" fmla="*/ 0 60000 65536"/>
                  <a:gd name="T11" fmla="*/ 0 60000 65536"/>
                  <a:gd name="T12" fmla="*/ 0 w 40"/>
                  <a:gd name="T13" fmla="*/ 0 h 70"/>
                  <a:gd name="T14" fmla="*/ 40 w 40"/>
                  <a:gd name="T15" fmla="*/ 70 h 70"/>
                </a:gdLst>
                <a:ahLst/>
                <a:cxnLst>
                  <a:cxn ang="T8">
                    <a:pos x="T0" y="T1"/>
                  </a:cxn>
                  <a:cxn ang="T9">
                    <a:pos x="T2" y="T3"/>
                  </a:cxn>
                  <a:cxn ang="T10">
                    <a:pos x="T4" y="T5"/>
                  </a:cxn>
                  <a:cxn ang="T11">
                    <a:pos x="T6" y="T7"/>
                  </a:cxn>
                </a:cxnLst>
                <a:rect l="T12" t="T13" r="T14" b="T15"/>
                <a:pathLst>
                  <a:path w="40" h="70">
                    <a:moveTo>
                      <a:pt x="0" y="0"/>
                    </a:moveTo>
                    <a:lnTo>
                      <a:pt x="5" y="70"/>
                    </a:lnTo>
                    <a:lnTo>
                      <a:pt x="40" y="42"/>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4" name="Freeform 389"/>
              <p:cNvSpPr/>
              <p:nvPr/>
            </p:nvSpPr>
            <p:spPr bwMode="auto">
              <a:xfrm>
                <a:off x="3075" y="2960"/>
                <a:ext cx="47" cy="53"/>
              </a:xfrm>
              <a:custGeom>
                <a:avLst/>
                <a:gdLst>
                  <a:gd name="T0" fmla="*/ 0 w 167"/>
                  <a:gd name="T1" fmla="*/ 3 h 186"/>
                  <a:gd name="T2" fmla="*/ 1 w 167"/>
                  <a:gd name="T3" fmla="*/ 1 h 186"/>
                  <a:gd name="T4" fmla="*/ 2 w 167"/>
                  <a:gd name="T5" fmla="*/ 2 h 186"/>
                  <a:gd name="T6" fmla="*/ 3 w 167"/>
                  <a:gd name="T7" fmla="*/ 0 h 186"/>
                  <a:gd name="T8" fmla="*/ 4 w 167"/>
                  <a:gd name="T9" fmla="*/ 1 h 186"/>
                  <a:gd name="T10" fmla="*/ 4 w 167"/>
                  <a:gd name="T11" fmla="*/ 4 h 186"/>
                  <a:gd name="T12" fmla="*/ 3 w 167"/>
                  <a:gd name="T13" fmla="*/ 3 h 186"/>
                  <a:gd name="T14" fmla="*/ 3 w 167"/>
                  <a:gd name="T15" fmla="*/ 4 h 186"/>
                  <a:gd name="T16" fmla="*/ 2 w 167"/>
                  <a:gd name="T17" fmla="*/ 4 h 186"/>
                  <a:gd name="T18" fmla="*/ 1 w 167"/>
                  <a:gd name="T19" fmla="*/ 2 h 186"/>
                  <a:gd name="T20" fmla="*/ 0 w 167"/>
                  <a:gd name="T21" fmla="*/ 3 h 1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86"/>
                  <a:gd name="T35" fmla="*/ 167 w 167"/>
                  <a:gd name="T36" fmla="*/ 186 h 1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86">
                    <a:moveTo>
                      <a:pt x="0" y="127"/>
                    </a:moveTo>
                    <a:lnTo>
                      <a:pt x="34" y="62"/>
                    </a:lnTo>
                    <a:lnTo>
                      <a:pt x="78" y="71"/>
                    </a:lnTo>
                    <a:lnTo>
                      <a:pt x="138" y="0"/>
                    </a:lnTo>
                    <a:lnTo>
                      <a:pt x="167" y="43"/>
                    </a:lnTo>
                    <a:lnTo>
                      <a:pt x="162" y="153"/>
                    </a:lnTo>
                    <a:lnTo>
                      <a:pt x="148" y="107"/>
                    </a:lnTo>
                    <a:lnTo>
                      <a:pt x="131" y="186"/>
                    </a:lnTo>
                    <a:lnTo>
                      <a:pt x="90" y="165"/>
                    </a:lnTo>
                    <a:lnTo>
                      <a:pt x="63" y="82"/>
                    </a:lnTo>
                    <a:lnTo>
                      <a:pt x="0" y="12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5" name="Freeform 390"/>
              <p:cNvSpPr/>
              <p:nvPr/>
            </p:nvSpPr>
            <p:spPr bwMode="auto">
              <a:xfrm>
                <a:off x="3080" y="2948"/>
                <a:ext cx="11" cy="21"/>
              </a:xfrm>
              <a:custGeom>
                <a:avLst/>
                <a:gdLst>
                  <a:gd name="T0" fmla="*/ 0 w 37"/>
                  <a:gd name="T1" fmla="*/ 1 h 74"/>
                  <a:gd name="T2" fmla="*/ 0 w 37"/>
                  <a:gd name="T3" fmla="*/ 1 h 74"/>
                  <a:gd name="T4" fmla="*/ 1 w 37"/>
                  <a:gd name="T5" fmla="*/ 0 h 74"/>
                  <a:gd name="T6" fmla="*/ 1 w 37"/>
                  <a:gd name="T7" fmla="*/ 2 h 74"/>
                  <a:gd name="T8" fmla="*/ 0 w 37"/>
                  <a:gd name="T9" fmla="*/ 1 h 74"/>
                  <a:gd name="T10" fmla="*/ 0 60000 65536"/>
                  <a:gd name="T11" fmla="*/ 0 60000 65536"/>
                  <a:gd name="T12" fmla="*/ 0 60000 65536"/>
                  <a:gd name="T13" fmla="*/ 0 60000 65536"/>
                  <a:gd name="T14" fmla="*/ 0 60000 65536"/>
                  <a:gd name="T15" fmla="*/ 0 w 37"/>
                  <a:gd name="T16" fmla="*/ 0 h 74"/>
                  <a:gd name="T17" fmla="*/ 37 w 37"/>
                  <a:gd name="T18" fmla="*/ 74 h 74"/>
                </a:gdLst>
                <a:ahLst/>
                <a:cxnLst>
                  <a:cxn ang="T10">
                    <a:pos x="T0" y="T1"/>
                  </a:cxn>
                  <a:cxn ang="T11">
                    <a:pos x="T2" y="T3"/>
                  </a:cxn>
                  <a:cxn ang="T12">
                    <a:pos x="T4" y="T5"/>
                  </a:cxn>
                  <a:cxn ang="T13">
                    <a:pos x="T6" y="T7"/>
                  </a:cxn>
                  <a:cxn ang="T14">
                    <a:pos x="T8" y="T9"/>
                  </a:cxn>
                </a:cxnLst>
                <a:rect l="T15" t="T16" r="T17" b="T18"/>
                <a:pathLst>
                  <a:path w="37" h="74">
                    <a:moveTo>
                      <a:pt x="0" y="46"/>
                    </a:moveTo>
                    <a:lnTo>
                      <a:pt x="8" y="34"/>
                    </a:lnTo>
                    <a:lnTo>
                      <a:pt x="37" y="0"/>
                    </a:lnTo>
                    <a:lnTo>
                      <a:pt x="25" y="74"/>
                    </a:lnTo>
                    <a:lnTo>
                      <a:pt x="0" y="4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6" name="Freeform 391"/>
              <p:cNvSpPr/>
              <p:nvPr/>
            </p:nvSpPr>
            <p:spPr bwMode="auto">
              <a:xfrm>
                <a:off x="1899" y="2318"/>
                <a:ext cx="110" cy="95"/>
              </a:xfrm>
              <a:custGeom>
                <a:avLst/>
                <a:gdLst>
                  <a:gd name="T0" fmla="*/ 0 w 383"/>
                  <a:gd name="T1" fmla="*/ 1 h 337"/>
                  <a:gd name="T2" fmla="*/ 1 w 383"/>
                  <a:gd name="T3" fmla="*/ 5 h 337"/>
                  <a:gd name="T4" fmla="*/ 5 w 383"/>
                  <a:gd name="T5" fmla="*/ 7 h 337"/>
                  <a:gd name="T6" fmla="*/ 7 w 383"/>
                  <a:gd name="T7" fmla="*/ 8 h 337"/>
                  <a:gd name="T8" fmla="*/ 9 w 383"/>
                  <a:gd name="T9" fmla="*/ 6 h 337"/>
                  <a:gd name="T10" fmla="*/ 8 w 383"/>
                  <a:gd name="T11" fmla="*/ 3 h 337"/>
                  <a:gd name="T12" fmla="*/ 9 w 383"/>
                  <a:gd name="T13" fmla="*/ 3 h 337"/>
                  <a:gd name="T14" fmla="*/ 9 w 383"/>
                  <a:gd name="T15" fmla="*/ 1 h 337"/>
                  <a:gd name="T16" fmla="*/ 5 w 383"/>
                  <a:gd name="T17" fmla="*/ 0 h 337"/>
                  <a:gd name="T18" fmla="*/ 3 w 383"/>
                  <a:gd name="T19" fmla="*/ 0 h 337"/>
                  <a:gd name="T20" fmla="*/ 0 w 383"/>
                  <a:gd name="T21" fmla="*/ 1 h 3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3"/>
                  <a:gd name="T34" fmla="*/ 0 h 337"/>
                  <a:gd name="T35" fmla="*/ 383 w 383"/>
                  <a:gd name="T36" fmla="*/ 337 h 3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3" h="337">
                    <a:moveTo>
                      <a:pt x="0" y="61"/>
                    </a:moveTo>
                    <a:lnTo>
                      <a:pt x="26" y="237"/>
                    </a:lnTo>
                    <a:lnTo>
                      <a:pt x="222" y="326"/>
                    </a:lnTo>
                    <a:lnTo>
                      <a:pt x="319" y="337"/>
                    </a:lnTo>
                    <a:lnTo>
                      <a:pt x="383" y="248"/>
                    </a:lnTo>
                    <a:lnTo>
                      <a:pt x="349" y="149"/>
                    </a:lnTo>
                    <a:lnTo>
                      <a:pt x="375" y="124"/>
                    </a:lnTo>
                    <a:lnTo>
                      <a:pt x="358" y="45"/>
                    </a:lnTo>
                    <a:lnTo>
                      <a:pt x="213" y="19"/>
                    </a:lnTo>
                    <a:lnTo>
                      <a:pt x="118" y="0"/>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7" name="Freeform 392"/>
              <p:cNvSpPr/>
              <p:nvPr/>
            </p:nvSpPr>
            <p:spPr bwMode="auto">
              <a:xfrm>
                <a:off x="1647" y="2527"/>
                <a:ext cx="33" cy="69"/>
              </a:xfrm>
              <a:custGeom>
                <a:avLst/>
                <a:gdLst>
                  <a:gd name="T0" fmla="*/ 0 w 118"/>
                  <a:gd name="T1" fmla="*/ 4 h 245"/>
                  <a:gd name="T2" fmla="*/ 0 w 118"/>
                  <a:gd name="T3" fmla="*/ 0 h 245"/>
                  <a:gd name="T4" fmla="*/ 3 w 118"/>
                  <a:gd name="T5" fmla="*/ 0 h 245"/>
                  <a:gd name="T6" fmla="*/ 2 w 118"/>
                  <a:gd name="T7" fmla="*/ 3 h 245"/>
                  <a:gd name="T8" fmla="*/ 2 w 118"/>
                  <a:gd name="T9" fmla="*/ 5 h 245"/>
                  <a:gd name="T10" fmla="*/ 0 w 118"/>
                  <a:gd name="T11" fmla="*/ 5 h 245"/>
                  <a:gd name="T12" fmla="*/ 1 w 118"/>
                  <a:gd name="T13" fmla="*/ 4 h 245"/>
                  <a:gd name="T14" fmla="*/ 0 w 118"/>
                  <a:gd name="T15" fmla="*/ 4 h 245"/>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245"/>
                  <a:gd name="T26" fmla="*/ 118 w 118"/>
                  <a:gd name="T27" fmla="*/ 245 h 2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245">
                    <a:moveTo>
                      <a:pt x="0" y="161"/>
                    </a:moveTo>
                    <a:lnTo>
                      <a:pt x="19" y="0"/>
                    </a:lnTo>
                    <a:lnTo>
                      <a:pt x="118" y="9"/>
                    </a:lnTo>
                    <a:lnTo>
                      <a:pt x="76" y="112"/>
                    </a:lnTo>
                    <a:lnTo>
                      <a:pt x="76" y="238"/>
                    </a:lnTo>
                    <a:lnTo>
                      <a:pt x="17" y="245"/>
                    </a:lnTo>
                    <a:lnTo>
                      <a:pt x="25" y="169"/>
                    </a:lnTo>
                    <a:lnTo>
                      <a:pt x="0" y="1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8" name="Freeform 393"/>
              <p:cNvSpPr/>
              <p:nvPr/>
            </p:nvSpPr>
            <p:spPr bwMode="auto">
              <a:xfrm>
                <a:off x="1966" y="2426"/>
                <a:ext cx="104" cy="70"/>
              </a:xfrm>
              <a:custGeom>
                <a:avLst/>
                <a:gdLst>
                  <a:gd name="T0" fmla="*/ 0 w 366"/>
                  <a:gd name="T1" fmla="*/ 3 h 247"/>
                  <a:gd name="T2" fmla="*/ 2 w 366"/>
                  <a:gd name="T3" fmla="*/ 5 h 247"/>
                  <a:gd name="T4" fmla="*/ 7 w 366"/>
                  <a:gd name="T5" fmla="*/ 6 h 247"/>
                  <a:gd name="T6" fmla="*/ 9 w 366"/>
                  <a:gd name="T7" fmla="*/ 4 h 247"/>
                  <a:gd name="T8" fmla="*/ 7 w 366"/>
                  <a:gd name="T9" fmla="*/ 4 h 247"/>
                  <a:gd name="T10" fmla="*/ 7 w 366"/>
                  <a:gd name="T11" fmla="*/ 2 h 247"/>
                  <a:gd name="T12" fmla="*/ 6 w 366"/>
                  <a:gd name="T13" fmla="*/ 0 h 247"/>
                  <a:gd name="T14" fmla="*/ 2 w 366"/>
                  <a:gd name="T15" fmla="*/ 0 h 247"/>
                  <a:gd name="T16" fmla="*/ 0 w 366"/>
                  <a:gd name="T17" fmla="*/ 3 h 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6"/>
                  <a:gd name="T28" fmla="*/ 0 h 247"/>
                  <a:gd name="T29" fmla="*/ 366 w 366"/>
                  <a:gd name="T30" fmla="*/ 247 h 2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6" h="247">
                    <a:moveTo>
                      <a:pt x="0" y="123"/>
                    </a:moveTo>
                    <a:lnTo>
                      <a:pt x="100" y="223"/>
                    </a:lnTo>
                    <a:lnTo>
                      <a:pt x="324" y="247"/>
                    </a:lnTo>
                    <a:lnTo>
                      <a:pt x="366" y="162"/>
                    </a:lnTo>
                    <a:lnTo>
                      <a:pt x="308" y="158"/>
                    </a:lnTo>
                    <a:lnTo>
                      <a:pt x="301" y="81"/>
                    </a:lnTo>
                    <a:lnTo>
                      <a:pt x="251" y="0"/>
                    </a:lnTo>
                    <a:lnTo>
                      <a:pt x="100" y="18"/>
                    </a:lnTo>
                    <a:lnTo>
                      <a:pt x="0" y="1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9" name="Freeform 394"/>
              <p:cNvSpPr/>
              <p:nvPr/>
            </p:nvSpPr>
            <p:spPr bwMode="auto">
              <a:xfrm>
                <a:off x="2123" y="2666"/>
                <a:ext cx="230" cy="221"/>
              </a:xfrm>
              <a:custGeom>
                <a:avLst/>
                <a:gdLst>
                  <a:gd name="T0" fmla="*/ 0 w 805"/>
                  <a:gd name="T1" fmla="*/ 5 h 776"/>
                  <a:gd name="T2" fmla="*/ 0 w 805"/>
                  <a:gd name="T3" fmla="*/ 3 h 776"/>
                  <a:gd name="T4" fmla="*/ 1 w 805"/>
                  <a:gd name="T5" fmla="*/ 3 h 776"/>
                  <a:gd name="T6" fmla="*/ 3 w 805"/>
                  <a:gd name="T7" fmla="*/ 3 h 776"/>
                  <a:gd name="T8" fmla="*/ 3 w 805"/>
                  <a:gd name="T9" fmla="*/ 2 h 776"/>
                  <a:gd name="T10" fmla="*/ 2 w 805"/>
                  <a:gd name="T11" fmla="*/ 1 h 776"/>
                  <a:gd name="T12" fmla="*/ 4 w 805"/>
                  <a:gd name="T13" fmla="*/ 0 h 776"/>
                  <a:gd name="T14" fmla="*/ 8 w 805"/>
                  <a:gd name="T15" fmla="*/ 2 h 776"/>
                  <a:gd name="T16" fmla="*/ 8 w 805"/>
                  <a:gd name="T17" fmla="*/ 3 h 776"/>
                  <a:gd name="T18" fmla="*/ 9 w 805"/>
                  <a:gd name="T19" fmla="*/ 3 h 776"/>
                  <a:gd name="T20" fmla="*/ 10 w 805"/>
                  <a:gd name="T21" fmla="*/ 4 h 776"/>
                  <a:gd name="T22" fmla="*/ 11 w 805"/>
                  <a:gd name="T23" fmla="*/ 3 h 776"/>
                  <a:gd name="T24" fmla="*/ 12 w 805"/>
                  <a:gd name="T25" fmla="*/ 4 h 776"/>
                  <a:gd name="T26" fmla="*/ 14 w 805"/>
                  <a:gd name="T27" fmla="*/ 8 h 776"/>
                  <a:gd name="T28" fmla="*/ 15 w 805"/>
                  <a:gd name="T29" fmla="*/ 9 h 776"/>
                  <a:gd name="T30" fmla="*/ 15 w 805"/>
                  <a:gd name="T31" fmla="*/ 10 h 776"/>
                  <a:gd name="T32" fmla="*/ 18 w 805"/>
                  <a:gd name="T33" fmla="*/ 10 h 776"/>
                  <a:gd name="T34" fmla="*/ 19 w 805"/>
                  <a:gd name="T35" fmla="*/ 11 h 776"/>
                  <a:gd name="T36" fmla="*/ 18 w 805"/>
                  <a:gd name="T37" fmla="*/ 13 h 776"/>
                  <a:gd name="T38" fmla="*/ 15 w 805"/>
                  <a:gd name="T39" fmla="*/ 14 h 776"/>
                  <a:gd name="T40" fmla="*/ 13 w 805"/>
                  <a:gd name="T41" fmla="*/ 15 h 776"/>
                  <a:gd name="T42" fmla="*/ 10 w 805"/>
                  <a:gd name="T43" fmla="*/ 18 h 776"/>
                  <a:gd name="T44" fmla="*/ 10 w 805"/>
                  <a:gd name="T45" fmla="*/ 17 h 776"/>
                  <a:gd name="T46" fmla="*/ 9 w 805"/>
                  <a:gd name="T47" fmla="*/ 16 h 776"/>
                  <a:gd name="T48" fmla="*/ 7 w 805"/>
                  <a:gd name="T49" fmla="*/ 17 h 776"/>
                  <a:gd name="T50" fmla="*/ 5 w 805"/>
                  <a:gd name="T51" fmla="*/ 14 h 776"/>
                  <a:gd name="T52" fmla="*/ 4 w 805"/>
                  <a:gd name="T53" fmla="*/ 13 h 776"/>
                  <a:gd name="T54" fmla="*/ 3 w 805"/>
                  <a:gd name="T55" fmla="*/ 9 h 776"/>
                  <a:gd name="T56" fmla="*/ 0 w 805"/>
                  <a:gd name="T57" fmla="*/ 5 h 7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5"/>
                  <a:gd name="T88" fmla="*/ 0 h 776"/>
                  <a:gd name="T89" fmla="*/ 805 w 805"/>
                  <a:gd name="T90" fmla="*/ 776 h 7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5" h="776">
                    <a:moveTo>
                      <a:pt x="0" y="202"/>
                    </a:moveTo>
                    <a:lnTo>
                      <a:pt x="12" y="135"/>
                    </a:lnTo>
                    <a:lnTo>
                      <a:pt x="54" y="149"/>
                    </a:lnTo>
                    <a:lnTo>
                      <a:pt x="107" y="107"/>
                    </a:lnTo>
                    <a:lnTo>
                      <a:pt x="130" y="78"/>
                    </a:lnTo>
                    <a:lnTo>
                      <a:pt x="85" y="32"/>
                    </a:lnTo>
                    <a:lnTo>
                      <a:pt x="171" y="0"/>
                    </a:lnTo>
                    <a:lnTo>
                      <a:pt x="344" y="89"/>
                    </a:lnTo>
                    <a:lnTo>
                      <a:pt x="345" y="120"/>
                    </a:lnTo>
                    <a:lnTo>
                      <a:pt x="388" y="143"/>
                    </a:lnTo>
                    <a:lnTo>
                      <a:pt x="420" y="165"/>
                    </a:lnTo>
                    <a:lnTo>
                      <a:pt x="454" y="149"/>
                    </a:lnTo>
                    <a:lnTo>
                      <a:pt x="524" y="174"/>
                    </a:lnTo>
                    <a:lnTo>
                      <a:pt x="617" y="352"/>
                    </a:lnTo>
                    <a:lnTo>
                      <a:pt x="627" y="365"/>
                    </a:lnTo>
                    <a:lnTo>
                      <a:pt x="664" y="436"/>
                    </a:lnTo>
                    <a:lnTo>
                      <a:pt x="786" y="450"/>
                    </a:lnTo>
                    <a:lnTo>
                      <a:pt x="805" y="483"/>
                    </a:lnTo>
                    <a:lnTo>
                      <a:pt x="775" y="575"/>
                    </a:lnTo>
                    <a:lnTo>
                      <a:pt x="664" y="619"/>
                    </a:lnTo>
                    <a:lnTo>
                      <a:pt x="542" y="652"/>
                    </a:lnTo>
                    <a:lnTo>
                      <a:pt x="443" y="776"/>
                    </a:lnTo>
                    <a:lnTo>
                      <a:pt x="443" y="729"/>
                    </a:lnTo>
                    <a:lnTo>
                      <a:pt x="373" y="697"/>
                    </a:lnTo>
                    <a:lnTo>
                      <a:pt x="306" y="739"/>
                    </a:lnTo>
                    <a:lnTo>
                      <a:pt x="234" y="599"/>
                    </a:lnTo>
                    <a:lnTo>
                      <a:pt x="180" y="544"/>
                    </a:lnTo>
                    <a:lnTo>
                      <a:pt x="146" y="398"/>
                    </a:lnTo>
                    <a:lnTo>
                      <a:pt x="0" y="20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0" name="Freeform 395"/>
              <p:cNvSpPr/>
              <p:nvPr/>
            </p:nvSpPr>
            <p:spPr bwMode="auto">
              <a:xfrm>
                <a:off x="1960" y="1831"/>
                <a:ext cx="1858" cy="693"/>
              </a:xfrm>
              <a:custGeom>
                <a:avLst/>
                <a:gdLst>
                  <a:gd name="T0" fmla="*/ 3 w 6518"/>
                  <a:gd name="T1" fmla="*/ 35 h 2431"/>
                  <a:gd name="T2" fmla="*/ 8 w 6518"/>
                  <a:gd name="T3" fmla="*/ 31 h 2431"/>
                  <a:gd name="T4" fmla="*/ 8 w 6518"/>
                  <a:gd name="T5" fmla="*/ 18 h 2431"/>
                  <a:gd name="T6" fmla="*/ 14 w 6518"/>
                  <a:gd name="T7" fmla="*/ 17 h 2431"/>
                  <a:gd name="T8" fmla="*/ 16 w 6518"/>
                  <a:gd name="T9" fmla="*/ 26 h 2431"/>
                  <a:gd name="T10" fmla="*/ 18 w 6518"/>
                  <a:gd name="T11" fmla="*/ 23 h 2431"/>
                  <a:gd name="T12" fmla="*/ 23 w 6518"/>
                  <a:gd name="T13" fmla="*/ 20 h 2431"/>
                  <a:gd name="T14" fmla="*/ 35 w 6518"/>
                  <a:gd name="T15" fmla="*/ 17 h 2431"/>
                  <a:gd name="T16" fmla="*/ 44 w 6518"/>
                  <a:gd name="T17" fmla="*/ 17 h 2431"/>
                  <a:gd name="T18" fmla="*/ 44 w 6518"/>
                  <a:gd name="T19" fmla="*/ 10 h 2431"/>
                  <a:gd name="T20" fmla="*/ 47 w 6518"/>
                  <a:gd name="T21" fmla="*/ 19 h 2431"/>
                  <a:gd name="T22" fmla="*/ 49 w 6518"/>
                  <a:gd name="T23" fmla="*/ 17 h 2431"/>
                  <a:gd name="T24" fmla="*/ 51 w 6518"/>
                  <a:gd name="T25" fmla="*/ 17 h 2431"/>
                  <a:gd name="T26" fmla="*/ 49 w 6518"/>
                  <a:gd name="T27" fmla="*/ 13 h 2431"/>
                  <a:gd name="T28" fmla="*/ 56 w 6518"/>
                  <a:gd name="T29" fmla="*/ 12 h 2431"/>
                  <a:gd name="T30" fmla="*/ 59 w 6518"/>
                  <a:gd name="T31" fmla="*/ 8 h 2431"/>
                  <a:gd name="T32" fmla="*/ 67 w 6518"/>
                  <a:gd name="T33" fmla="*/ 3 h 2431"/>
                  <a:gd name="T34" fmla="*/ 72 w 6518"/>
                  <a:gd name="T35" fmla="*/ 1 h 2431"/>
                  <a:gd name="T36" fmla="*/ 83 w 6518"/>
                  <a:gd name="T37" fmla="*/ 4 h 2431"/>
                  <a:gd name="T38" fmla="*/ 77 w 6518"/>
                  <a:gd name="T39" fmla="*/ 9 h 2431"/>
                  <a:gd name="T40" fmla="*/ 84 w 6518"/>
                  <a:gd name="T41" fmla="*/ 9 h 2431"/>
                  <a:gd name="T42" fmla="*/ 92 w 6518"/>
                  <a:gd name="T43" fmla="*/ 8 h 2431"/>
                  <a:gd name="T44" fmla="*/ 102 w 6518"/>
                  <a:gd name="T45" fmla="*/ 12 h 2431"/>
                  <a:gd name="T46" fmla="*/ 114 w 6518"/>
                  <a:gd name="T47" fmla="*/ 12 h 2431"/>
                  <a:gd name="T48" fmla="*/ 126 w 6518"/>
                  <a:gd name="T49" fmla="*/ 16 h 2431"/>
                  <a:gd name="T50" fmla="*/ 133 w 6518"/>
                  <a:gd name="T51" fmla="*/ 15 h 2431"/>
                  <a:gd name="T52" fmla="*/ 148 w 6518"/>
                  <a:gd name="T53" fmla="*/ 21 h 2431"/>
                  <a:gd name="T54" fmla="*/ 147 w 6518"/>
                  <a:gd name="T55" fmla="*/ 25 h 2431"/>
                  <a:gd name="T56" fmla="*/ 143 w 6518"/>
                  <a:gd name="T57" fmla="*/ 22 h 2431"/>
                  <a:gd name="T58" fmla="*/ 141 w 6518"/>
                  <a:gd name="T59" fmla="*/ 28 h 2431"/>
                  <a:gd name="T60" fmla="*/ 129 w 6518"/>
                  <a:gd name="T61" fmla="*/ 31 h 2431"/>
                  <a:gd name="T62" fmla="*/ 126 w 6518"/>
                  <a:gd name="T63" fmla="*/ 37 h 2431"/>
                  <a:gd name="T64" fmla="*/ 121 w 6518"/>
                  <a:gd name="T65" fmla="*/ 45 h 2431"/>
                  <a:gd name="T66" fmla="*/ 128 w 6518"/>
                  <a:gd name="T67" fmla="*/ 29 h 2431"/>
                  <a:gd name="T68" fmla="*/ 119 w 6518"/>
                  <a:gd name="T69" fmla="*/ 32 h 2431"/>
                  <a:gd name="T70" fmla="*/ 109 w 6518"/>
                  <a:gd name="T71" fmla="*/ 33 h 2431"/>
                  <a:gd name="T72" fmla="*/ 105 w 6518"/>
                  <a:gd name="T73" fmla="*/ 41 h 2431"/>
                  <a:gd name="T74" fmla="*/ 107 w 6518"/>
                  <a:gd name="T75" fmla="*/ 45 h 2431"/>
                  <a:gd name="T76" fmla="*/ 99 w 6518"/>
                  <a:gd name="T77" fmla="*/ 55 h 2431"/>
                  <a:gd name="T78" fmla="*/ 94 w 6518"/>
                  <a:gd name="T79" fmla="*/ 42 h 2431"/>
                  <a:gd name="T80" fmla="*/ 84 w 6518"/>
                  <a:gd name="T81" fmla="*/ 46 h 2431"/>
                  <a:gd name="T82" fmla="*/ 69 w 6518"/>
                  <a:gd name="T83" fmla="*/ 46 h 2431"/>
                  <a:gd name="T84" fmla="*/ 53 w 6518"/>
                  <a:gd name="T85" fmla="*/ 46 h 2431"/>
                  <a:gd name="T86" fmla="*/ 46 w 6518"/>
                  <a:gd name="T87" fmla="*/ 42 h 2431"/>
                  <a:gd name="T88" fmla="*/ 38 w 6518"/>
                  <a:gd name="T89" fmla="*/ 39 h 2431"/>
                  <a:gd name="T90" fmla="*/ 32 w 6518"/>
                  <a:gd name="T91" fmla="*/ 40 h 2431"/>
                  <a:gd name="T92" fmla="*/ 33 w 6518"/>
                  <a:gd name="T93" fmla="*/ 45 h 2431"/>
                  <a:gd name="T94" fmla="*/ 29 w 6518"/>
                  <a:gd name="T95" fmla="*/ 44 h 2431"/>
                  <a:gd name="T96" fmla="*/ 24 w 6518"/>
                  <a:gd name="T97" fmla="*/ 46 h 2431"/>
                  <a:gd name="T98" fmla="*/ 23 w 6518"/>
                  <a:gd name="T99" fmla="*/ 48 h 2431"/>
                  <a:gd name="T100" fmla="*/ 25 w 6518"/>
                  <a:gd name="T101" fmla="*/ 51 h 2431"/>
                  <a:gd name="T102" fmla="*/ 23 w 6518"/>
                  <a:gd name="T103" fmla="*/ 55 h 2431"/>
                  <a:gd name="T104" fmla="*/ 17 w 6518"/>
                  <a:gd name="T105" fmla="*/ 54 h 2431"/>
                  <a:gd name="T106" fmla="*/ 17 w 6518"/>
                  <a:gd name="T107" fmla="*/ 47 h 2431"/>
                  <a:gd name="T108" fmla="*/ 12 w 6518"/>
                  <a:gd name="T109" fmla="*/ 43 h 2431"/>
                  <a:gd name="T110" fmla="*/ 10 w 6518"/>
                  <a:gd name="T111" fmla="*/ 42 h 2431"/>
                  <a:gd name="T112" fmla="*/ 6 w 6518"/>
                  <a:gd name="T113" fmla="*/ 38 h 2431"/>
                  <a:gd name="T114" fmla="*/ 4 w 6518"/>
                  <a:gd name="T115" fmla="*/ 41 h 243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18"/>
                  <a:gd name="T175" fmla="*/ 0 h 2431"/>
                  <a:gd name="T176" fmla="*/ 6518 w 6518"/>
                  <a:gd name="T177" fmla="*/ 2431 h 243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18" h="2431">
                    <a:moveTo>
                      <a:pt x="0" y="1726"/>
                    </a:moveTo>
                    <a:lnTo>
                      <a:pt x="55" y="1671"/>
                    </a:lnTo>
                    <a:lnTo>
                      <a:pt x="36" y="1694"/>
                    </a:lnTo>
                    <a:lnTo>
                      <a:pt x="61" y="1701"/>
                    </a:lnTo>
                    <a:lnTo>
                      <a:pt x="55" y="1587"/>
                    </a:lnTo>
                    <a:lnTo>
                      <a:pt x="77" y="1534"/>
                    </a:lnTo>
                    <a:lnTo>
                      <a:pt x="108" y="1526"/>
                    </a:lnTo>
                    <a:lnTo>
                      <a:pt x="171" y="1575"/>
                    </a:lnTo>
                    <a:lnTo>
                      <a:pt x="182" y="1482"/>
                    </a:lnTo>
                    <a:lnTo>
                      <a:pt x="158" y="1483"/>
                    </a:lnTo>
                    <a:lnTo>
                      <a:pt x="147" y="1429"/>
                    </a:lnTo>
                    <a:lnTo>
                      <a:pt x="405" y="1377"/>
                    </a:lnTo>
                    <a:lnTo>
                      <a:pt x="339" y="1358"/>
                    </a:lnTo>
                    <a:lnTo>
                      <a:pt x="343" y="1330"/>
                    </a:lnTo>
                    <a:lnTo>
                      <a:pt x="305" y="1340"/>
                    </a:lnTo>
                    <a:lnTo>
                      <a:pt x="452" y="1197"/>
                    </a:lnTo>
                    <a:lnTo>
                      <a:pt x="389" y="1047"/>
                    </a:lnTo>
                    <a:lnTo>
                      <a:pt x="401" y="976"/>
                    </a:lnTo>
                    <a:lnTo>
                      <a:pt x="361" y="896"/>
                    </a:lnTo>
                    <a:lnTo>
                      <a:pt x="398" y="850"/>
                    </a:lnTo>
                    <a:lnTo>
                      <a:pt x="339" y="786"/>
                    </a:lnTo>
                    <a:lnTo>
                      <a:pt x="355" y="736"/>
                    </a:lnTo>
                    <a:lnTo>
                      <a:pt x="429" y="677"/>
                    </a:lnTo>
                    <a:lnTo>
                      <a:pt x="469" y="670"/>
                    </a:lnTo>
                    <a:lnTo>
                      <a:pt x="516" y="683"/>
                    </a:lnTo>
                    <a:lnTo>
                      <a:pt x="475" y="696"/>
                    </a:lnTo>
                    <a:lnTo>
                      <a:pt x="505" y="719"/>
                    </a:lnTo>
                    <a:lnTo>
                      <a:pt x="620" y="727"/>
                    </a:lnTo>
                    <a:lnTo>
                      <a:pt x="819" y="847"/>
                    </a:lnTo>
                    <a:lnTo>
                      <a:pt x="824" y="907"/>
                    </a:lnTo>
                    <a:lnTo>
                      <a:pt x="738" y="958"/>
                    </a:lnTo>
                    <a:lnTo>
                      <a:pt x="471" y="886"/>
                    </a:lnTo>
                    <a:lnTo>
                      <a:pt x="578" y="972"/>
                    </a:lnTo>
                    <a:lnTo>
                      <a:pt x="574" y="1074"/>
                    </a:lnTo>
                    <a:lnTo>
                      <a:pt x="682" y="1122"/>
                    </a:lnTo>
                    <a:lnTo>
                      <a:pt x="712" y="1114"/>
                    </a:lnTo>
                    <a:lnTo>
                      <a:pt x="698" y="1074"/>
                    </a:lnTo>
                    <a:lnTo>
                      <a:pt x="647" y="1057"/>
                    </a:lnTo>
                    <a:lnTo>
                      <a:pt x="659" y="1023"/>
                    </a:lnTo>
                    <a:lnTo>
                      <a:pt x="710" y="1061"/>
                    </a:lnTo>
                    <a:lnTo>
                      <a:pt x="813" y="1074"/>
                    </a:lnTo>
                    <a:lnTo>
                      <a:pt x="768" y="993"/>
                    </a:lnTo>
                    <a:lnTo>
                      <a:pt x="867" y="926"/>
                    </a:lnTo>
                    <a:lnTo>
                      <a:pt x="937" y="972"/>
                    </a:lnTo>
                    <a:lnTo>
                      <a:pt x="934" y="792"/>
                    </a:lnTo>
                    <a:lnTo>
                      <a:pt x="903" y="765"/>
                    </a:lnTo>
                    <a:lnTo>
                      <a:pt x="1023" y="805"/>
                    </a:lnTo>
                    <a:lnTo>
                      <a:pt x="1032" y="827"/>
                    </a:lnTo>
                    <a:lnTo>
                      <a:pt x="969" y="859"/>
                    </a:lnTo>
                    <a:lnTo>
                      <a:pt x="1032" y="917"/>
                    </a:lnTo>
                    <a:lnTo>
                      <a:pt x="1086" y="850"/>
                    </a:lnTo>
                    <a:lnTo>
                      <a:pt x="1303" y="743"/>
                    </a:lnTo>
                    <a:lnTo>
                      <a:pt x="1337" y="739"/>
                    </a:lnTo>
                    <a:lnTo>
                      <a:pt x="1303" y="755"/>
                    </a:lnTo>
                    <a:lnTo>
                      <a:pt x="1340" y="807"/>
                    </a:lnTo>
                    <a:lnTo>
                      <a:pt x="1500" y="739"/>
                    </a:lnTo>
                    <a:lnTo>
                      <a:pt x="1536" y="789"/>
                    </a:lnTo>
                    <a:lnTo>
                      <a:pt x="1575" y="748"/>
                    </a:lnTo>
                    <a:lnTo>
                      <a:pt x="1553" y="693"/>
                    </a:lnTo>
                    <a:lnTo>
                      <a:pt x="1578" y="674"/>
                    </a:lnTo>
                    <a:lnTo>
                      <a:pt x="1699" y="701"/>
                    </a:lnTo>
                    <a:lnTo>
                      <a:pt x="1858" y="803"/>
                    </a:lnTo>
                    <a:lnTo>
                      <a:pt x="1888" y="754"/>
                    </a:lnTo>
                    <a:lnTo>
                      <a:pt x="1855" y="704"/>
                    </a:lnTo>
                    <a:lnTo>
                      <a:pt x="1807" y="688"/>
                    </a:lnTo>
                    <a:lnTo>
                      <a:pt x="1824" y="608"/>
                    </a:lnTo>
                    <a:lnTo>
                      <a:pt x="1795" y="597"/>
                    </a:lnTo>
                    <a:lnTo>
                      <a:pt x="1803" y="560"/>
                    </a:lnTo>
                    <a:lnTo>
                      <a:pt x="1861" y="521"/>
                    </a:lnTo>
                    <a:lnTo>
                      <a:pt x="1899" y="424"/>
                    </a:lnTo>
                    <a:lnTo>
                      <a:pt x="1981" y="425"/>
                    </a:lnTo>
                    <a:lnTo>
                      <a:pt x="2024" y="439"/>
                    </a:lnTo>
                    <a:lnTo>
                      <a:pt x="1990" y="543"/>
                    </a:lnTo>
                    <a:lnTo>
                      <a:pt x="2028" y="593"/>
                    </a:lnTo>
                    <a:lnTo>
                      <a:pt x="2017" y="736"/>
                    </a:lnTo>
                    <a:lnTo>
                      <a:pt x="2056" y="784"/>
                    </a:lnTo>
                    <a:lnTo>
                      <a:pt x="2039" y="836"/>
                    </a:lnTo>
                    <a:lnTo>
                      <a:pt x="1977" y="877"/>
                    </a:lnTo>
                    <a:lnTo>
                      <a:pt x="1996" y="896"/>
                    </a:lnTo>
                    <a:lnTo>
                      <a:pt x="1914" y="915"/>
                    </a:lnTo>
                    <a:lnTo>
                      <a:pt x="2002" y="949"/>
                    </a:lnTo>
                    <a:lnTo>
                      <a:pt x="2105" y="836"/>
                    </a:lnTo>
                    <a:lnTo>
                      <a:pt x="2091" y="765"/>
                    </a:lnTo>
                    <a:lnTo>
                      <a:pt x="2123" y="754"/>
                    </a:lnTo>
                    <a:lnTo>
                      <a:pt x="2176" y="740"/>
                    </a:lnTo>
                    <a:lnTo>
                      <a:pt x="2204" y="781"/>
                    </a:lnTo>
                    <a:lnTo>
                      <a:pt x="2201" y="835"/>
                    </a:lnTo>
                    <a:lnTo>
                      <a:pt x="2263" y="851"/>
                    </a:lnTo>
                    <a:lnTo>
                      <a:pt x="2212" y="834"/>
                    </a:lnTo>
                    <a:lnTo>
                      <a:pt x="2236" y="801"/>
                    </a:lnTo>
                    <a:lnTo>
                      <a:pt x="2214" y="754"/>
                    </a:lnTo>
                    <a:lnTo>
                      <a:pt x="2067" y="723"/>
                    </a:lnTo>
                    <a:lnTo>
                      <a:pt x="2091" y="612"/>
                    </a:lnTo>
                    <a:lnTo>
                      <a:pt x="2039" y="543"/>
                    </a:lnTo>
                    <a:lnTo>
                      <a:pt x="2112" y="479"/>
                    </a:lnTo>
                    <a:lnTo>
                      <a:pt x="2106" y="433"/>
                    </a:lnTo>
                    <a:lnTo>
                      <a:pt x="2137" y="459"/>
                    </a:lnTo>
                    <a:lnTo>
                      <a:pt x="2120" y="550"/>
                    </a:lnTo>
                    <a:lnTo>
                      <a:pt x="2145" y="560"/>
                    </a:lnTo>
                    <a:lnTo>
                      <a:pt x="2246" y="587"/>
                    </a:lnTo>
                    <a:lnTo>
                      <a:pt x="2153" y="514"/>
                    </a:lnTo>
                    <a:lnTo>
                      <a:pt x="2221" y="517"/>
                    </a:lnTo>
                    <a:lnTo>
                      <a:pt x="2206" y="487"/>
                    </a:lnTo>
                    <a:lnTo>
                      <a:pt x="2246" y="472"/>
                    </a:lnTo>
                    <a:lnTo>
                      <a:pt x="2429" y="532"/>
                    </a:lnTo>
                    <a:lnTo>
                      <a:pt x="2394" y="568"/>
                    </a:lnTo>
                    <a:lnTo>
                      <a:pt x="2389" y="628"/>
                    </a:lnTo>
                    <a:lnTo>
                      <a:pt x="2427" y="660"/>
                    </a:lnTo>
                    <a:lnTo>
                      <a:pt x="2446" y="532"/>
                    </a:lnTo>
                    <a:lnTo>
                      <a:pt x="2347" y="466"/>
                    </a:lnTo>
                    <a:lnTo>
                      <a:pt x="2325" y="375"/>
                    </a:lnTo>
                    <a:lnTo>
                      <a:pt x="2558" y="344"/>
                    </a:lnTo>
                    <a:lnTo>
                      <a:pt x="2529" y="260"/>
                    </a:lnTo>
                    <a:lnTo>
                      <a:pt x="2558" y="279"/>
                    </a:lnTo>
                    <a:lnTo>
                      <a:pt x="2599" y="247"/>
                    </a:lnTo>
                    <a:lnTo>
                      <a:pt x="2568" y="237"/>
                    </a:lnTo>
                    <a:lnTo>
                      <a:pt x="2816" y="171"/>
                    </a:lnTo>
                    <a:lnTo>
                      <a:pt x="2794" y="152"/>
                    </a:lnTo>
                    <a:lnTo>
                      <a:pt x="2909" y="145"/>
                    </a:lnTo>
                    <a:lnTo>
                      <a:pt x="2908" y="167"/>
                    </a:lnTo>
                    <a:lnTo>
                      <a:pt x="2934" y="167"/>
                    </a:lnTo>
                    <a:lnTo>
                      <a:pt x="3018" y="137"/>
                    </a:lnTo>
                    <a:lnTo>
                      <a:pt x="3057" y="153"/>
                    </a:lnTo>
                    <a:lnTo>
                      <a:pt x="3019" y="117"/>
                    </a:lnTo>
                    <a:lnTo>
                      <a:pt x="3113" y="110"/>
                    </a:lnTo>
                    <a:lnTo>
                      <a:pt x="3116" y="64"/>
                    </a:lnTo>
                    <a:lnTo>
                      <a:pt x="3223" y="0"/>
                    </a:lnTo>
                    <a:lnTo>
                      <a:pt x="3300" y="38"/>
                    </a:lnTo>
                    <a:lnTo>
                      <a:pt x="3235" y="71"/>
                    </a:lnTo>
                    <a:lnTo>
                      <a:pt x="3348" y="69"/>
                    </a:lnTo>
                    <a:lnTo>
                      <a:pt x="3301" y="117"/>
                    </a:lnTo>
                    <a:lnTo>
                      <a:pt x="3491" y="92"/>
                    </a:lnTo>
                    <a:lnTo>
                      <a:pt x="3593" y="167"/>
                    </a:lnTo>
                    <a:lnTo>
                      <a:pt x="3577" y="194"/>
                    </a:lnTo>
                    <a:lnTo>
                      <a:pt x="3543" y="176"/>
                    </a:lnTo>
                    <a:lnTo>
                      <a:pt x="3590" y="201"/>
                    </a:lnTo>
                    <a:lnTo>
                      <a:pt x="3568" y="244"/>
                    </a:lnTo>
                    <a:lnTo>
                      <a:pt x="3223" y="456"/>
                    </a:lnTo>
                    <a:lnTo>
                      <a:pt x="3335" y="428"/>
                    </a:lnTo>
                    <a:lnTo>
                      <a:pt x="3311" y="401"/>
                    </a:lnTo>
                    <a:lnTo>
                      <a:pt x="3485" y="362"/>
                    </a:lnTo>
                    <a:lnTo>
                      <a:pt x="3437" y="367"/>
                    </a:lnTo>
                    <a:lnTo>
                      <a:pt x="3448" y="332"/>
                    </a:lnTo>
                    <a:lnTo>
                      <a:pt x="3543" y="362"/>
                    </a:lnTo>
                    <a:lnTo>
                      <a:pt x="3560" y="332"/>
                    </a:lnTo>
                    <a:lnTo>
                      <a:pt x="3579" y="401"/>
                    </a:lnTo>
                    <a:lnTo>
                      <a:pt x="3626" y="406"/>
                    </a:lnTo>
                    <a:lnTo>
                      <a:pt x="3582" y="376"/>
                    </a:lnTo>
                    <a:lnTo>
                      <a:pt x="3675" y="362"/>
                    </a:lnTo>
                    <a:lnTo>
                      <a:pt x="3786" y="375"/>
                    </a:lnTo>
                    <a:lnTo>
                      <a:pt x="3778" y="401"/>
                    </a:lnTo>
                    <a:lnTo>
                      <a:pt x="3871" y="424"/>
                    </a:lnTo>
                    <a:lnTo>
                      <a:pt x="3954" y="418"/>
                    </a:lnTo>
                    <a:lnTo>
                      <a:pt x="3958" y="353"/>
                    </a:lnTo>
                    <a:lnTo>
                      <a:pt x="3983" y="347"/>
                    </a:lnTo>
                    <a:lnTo>
                      <a:pt x="4193" y="418"/>
                    </a:lnTo>
                    <a:lnTo>
                      <a:pt x="4167" y="532"/>
                    </a:lnTo>
                    <a:lnTo>
                      <a:pt x="4264" y="608"/>
                    </a:lnTo>
                    <a:lnTo>
                      <a:pt x="4319" y="504"/>
                    </a:lnTo>
                    <a:lnTo>
                      <a:pt x="4354" y="550"/>
                    </a:lnTo>
                    <a:lnTo>
                      <a:pt x="4424" y="532"/>
                    </a:lnTo>
                    <a:lnTo>
                      <a:pt x="4519" y="568"/>
                    </a:lnTo>
                    <a:lnTo>
                      <a:pt x="4593" y="547"/>
                    </a:lnTo>
                    <a:lnTo>
                      <a:pt x="4589" y="504"/>
                    </a:lnTo>
                    <a:lnTo>
                      <a:pt x="4640" y="431"/>
                    </a:lnTo>
                    <a:lnTo>
                      <a:pt x="4957" y="482"/>
                    </a:lnTo>
                    <a:lnTo>
                      <a:pt x="4978" y="516"/>
                    </a:lnTo>
                    <a:lnTo>
                      <a:pt x="4938" y="531"/>
                    </a:lnTo>
                    <a:lnTo>
                      <a:pt x="5042" y="547"/>
                    </a:lnTo>
                    <a:lnTo>
                      <a:pt x="5080" y="597"/>
                    </a:lnTo>
                    <a:lnTo>
                      <a:pt x="5319" y="587"/>
                    </a:lnTo>
                    <a:lnTo>
                      <a:pt x="5362" y="628"/>
                    </a:lnTo>
                    <a:lnTo>
                      <a:pt x="5345" y="677"/>
                    </a:lnTo>
                    <a:lnTo>
                      <a:pt x="5415" y="712"/>
                    </a:lnTo>
                    <a:lnTo>
                      <a:pt x="5451" y="685"/>
                    </a:lnTo>
                    <a:lnTo>
                      <a:pt x="5622" y="705"/>
                    </a:lnTo>
                    <a:lnTo>
                      <a:pt x="5655" y="677"/>
                    </a:lnTo>
                    <a:lnTo>
                      <a:pt x="5677" y="721"/>
                    </a:lnTo>
                    <a:lnTo>
                      <a:pt x="5747" y="757"/>
                    </a:lnTo>
                    <a:lnTo>
                      <a:pt x="5780" y="732"/>
                    </a:lnTo>
                    <a:lnTo>
                      <a:pt x="5744" y="693"/>
                    </a:lnTo>
                    <a:lnTo>
                      <a:pt x="5765" y="660"/>
                    </a:lnTo>
                    <a:lnTo>
                      <a:pt x="6062" y="711"/>
                    </a:lnTo>
                    <a:lnTo>
                      <a:pt x="6258" y="838"/>
                    </a:lnTo>
                    <a:lnTo>
                      <a:pt x="6302" y="838"/>
                    </a:lnTo>
                    <a:lnTo>
                      <a:pt x="6352" y="942"/>
                    </a:lnTo>
                    <a:lnTo>
                      <a:pt x="6328" y="886"/>
                    </a:lnTo>
                    <a:lnTo>
                      <a:pt x="6361" y="881"/>
                    </a:lnTo>
                    <a:lnTo>
                      <a:pt x="6383" y="903"/>
                    </a:lnTo>
                    <a:lnTo>
                      <a:pt x="6439" y="896"/>
                    </a:lnTo>
                    <a:lnTo>
                      <a:pt x="6518" y="954"/>
                    </a:lnTo>
                    <a:lnTo>
                      <a:pt x="6404" y="1020"/>
                    </a:lnTo>
                    <a:lnTo>
                      <a:pt x="6428" y="1039"/>
                    </a:lnTo>
                    <a:lnTo>
                      <a:pt x="6387" y="1051"/>
                    </a:lnTo>
                    <a:lnTo>
                      <a:pt x="6420" y="1076"/>
                    </a:lnTo>
                    <a:lnTo>
                      <a:pt x="6352" y="1077"/>
                    </a:lnTo>
                    <a:lnTo>
                      <a:pt x="6327" y="1039"/>
                    </a:lnTo>
                    <a:lnTo>
                      <a:pt x="6303" y="1054"/>
                    </a:lnTo>
                    <a:lnTo>
                      <a:pt x="6258" y="993"/>
                    </a:lnTo>
                    <a:lnTo>
                      <a:pt x="6179" y="995"/>
                    </a:lnTo>
                    <a:lnTo>
                      <a:pt x="6158" y="958"/>
                    </a:lnTo>
                    <a:lnTo>
                      <a:pt x="6178" y="942"/>
                    </a:lnTo>
                    <a:lnTo>
                      <a:pt x="6150" y="942"/>
                    </a:lnTo>
                    <a:lnTo>
                      <a:pt x="6124" y="954"/>
                    </a:lnTo>
                    <a:lnTo>
                      <a:pt x="6151" y="996"/>
                    </a:lnTo>
                    <a:lnTo>
                      <a:pt x="6135" y="1023"/>
                    </a:lnTo>
                    <a:lnTo>
                      <a:pt x="6069" y="1065"/>
                    </a:lnTo>
                    <a:lnTo>
                      <a:pt x="6024" y="1055"/>
                    </a:lnTo>
                    <a:lnTo>
                      <a:pt x="6099" y="1173"/>
                    </a:lnTo>
                    <a:lnTo>
                      <a:pt x="6085" y="1219"/>
                    </a:lnTo>
                    <a:lnTo>
                      <a:pt x="6009" y="1187"/>
                    </a:lnTo>
                    <a:lnTo>
                      <a:pt x="6012" y="1206"/>
                    </a:lnTo>
                    <a:lnTo>
                      <a:pt x="5875" y="1264"/>
                    </a:lnTo>
                    <a:lnTo>
                      <a:pt x="5751" y="1384"/>
                    </a:lnTo>
                    <a:lnTo>
                      <a:pt x="5669" y="1338"/>
                    </a:lnTo>
                    <a:lnTo>
                      <a:pt x="5593" y="1387"/>
                    </a:lnTo>
                    <a:lnTo>
                      <a:pt x="5593" y="1344"/>
                    </a:lnTo>
                    <a:lnTo>
                      <a:pt x="5549" y="1388"/>
                    </a:lnTo>
                    <a:lnTo>
                      <a:pt x="5493" y="1386"/>
                    </a:lnTo>
                    <a:lnTo>
                      <a:pt x="5436" y="1502"/>
                    </a:lnTo>
                    <a:lnTo>
                      <a:pt x="5483" y="1526"/>
                    </a:lnTo>
                    <a:lnTo>
                      <a:pt x="5465" y="1564"/>
                    </a:lnTo>
                    <a:lnTo>
                      <a:pt x="5486" y="1625"/>
                    </a:lnTo>
                    <a:lnTo>
                      <a:pt x="5446" y="1614"/>
                    </a:lnTo>
                    <a:lnTo>
                      <a:pt x="5423" y="1668"/>
                    </a:lnTo>
                    <a:lnTo>
                      <a:pt x="5437" y="1714"/>
                    </a:lnTo>
                    <a:lnTo>
                      <a:pt x="5353" y="1753"/>
                    </a:lnTo>
                    <a:lnTo>
                      <a:pt x="5362" y="1808"/>
                    </a:lnTo>
                    <a:lnTo>
                      <a:pt x="5306" y="1822"/>
                    </a:lnTo>
                    <a:lnTo>
                      <a:pt x="5293" y="1881"/>
                    </a:lnTo>
                    <a:lnTo>
                      <a:pt x="5241" y="1943"/>
                    </a:lnTo>
                    <a:lnTo>
                      <a:pt x="5196" y="1714"/>
                    </a:lnTo>
                    <a:lnTo>
                      <a:pt x="5200" y="1591"/>
                    </a:lnTo>
                    <a:lnTo>
                      <a:pt x="5241" y="1518"/>
                    </a:lnTo>
                    <a:lnTo>
                      <a:pt x="5299" y="1503"/>
                    </a:lnTo>
                    <a:lnTo>
                      <a:pt x="5434" y="1350"/>
                    </a:lnTo>
                    <a:lnTo>
                      <a:pt x="5498" y="1318"/>
                    </a:lnTo>
                    <a:lnTo>
                      <a:pt x="5520" y="1230"/>
                    </a:lnTo>
                    <a:lnTo>
                      <a:pt x="5549" y="1207"/>
                    </a:lnTo>
                    <a:lnTo>
                      <a:pt x="5497" y="1206"/>
                    </a:lnTo>
                    <a:lnTo>
                      <a:pt x="5482" y="1279"/>
                    </a:lnTo>
                    <a:lnTo>
                      <a:pt x="5367" y="1340"/>
                    </a:lnTo>
                    <a:lnTo>
                      <a:pt x="5378" y="1246"/>
                    </a:lnTo>
                    <a:lnTo>
                      <a:pt x="5254" y="1268"/>
                    </a:lnTo>
                    <a:lnTo>
                      <a:pt x="5138" y="1387"/>
                    </a:lnTo>
                    <a:lnTo>
                      <a:pt x="5161" y="1438"/>
                    </a:lnTo>
                    <a:lnTo>
                      <a:pt x="5037" y="1455"/>
                    </a:lnTo>
                    <a:lnTo>
                      <a:pt x="5021" y="1440"/>
                    </a:lnTo>
                    <a:lnTo>
                      <a:pt x="5063" y="1432"/>
                    </a:lnTo>
                    <a:lnTo>
                      <a:pt x="4959" y="1400"/>
                    </a:lnTo>
                    <a:lnTo>
                      <a:pt x="4929" y="1432"/>
                    </a:lnTo>
                    <a:lnTo>
                      <a:pt x="4694" y="1433"/>
                    </a:lnTo>
                    <a:lnTo>
                      <a:pt x="4417" y="1709"/>
                    </a:lnTo>
                    <a:lnTo>
                      <a:pt x="4473" y="1721"/>
                    </a:lnTo>
                    <a:lnTo>
                      <a:pt x="4473" y="1771"/>
                    </a:lnTo>
                    <a:lnTo>
                      <a:pt x="4507" y="1740"/>
                    </a:lnTo>
                    <a:lnTo>
                      <a:pt x="4497" y="1783"/>
                    </a:lnTo>
                    <a:lnTo>
                      <a:pt x="4537" y="1759"/>
                    </a:lnTo>
                    <a:lnTo>
                      <a:pt x="4535" y="1786"/>
                    </a:lnTo>
                    <a:lnTo>
                      <a:pt x="4546" y="1740"/>
                    </a:lnTo>
                    <a:lnTo>
                      <a:pt x="4589" y="1741"/>
                    </a:lnTo>
                    <a:lnTo>
                      <a:pt x="4647" y="1801"/>
                    </a:lnTo>
                    <a:lnTo>
                      <a:pt x="4592" y="1806"/>
                    </a:lnTo>
                    <a:lnTo>
                      <a:pt x="4641" y="1824"/>
                    </a:lnTo>
                    <a:lnTo>
                      <a:pt x="4653" y="1866"/>
                    </a:lnTo>
                    <a:lnTo>
                      <a:pt x="4614" y="1952"/>
                    </a:lnTo>
                    <a:lnTo>
                      <a:pt x="4606" y="2082"/>
                    </a:lnTo>
                    <a:lnTo>
                      <a:pt x="4411" y="2358"/>
                    </a:lnTo>
                    <a:lnTo>
                      <a:pt x="4342" y="2396"/>
                    </a:lnTo>
                    <a:lnTo>
                      <a:pt x="4287" y="2358"/>
                    </a:lnTo>
                    <a:lnTo>
                      <a:pt x="4240" y="2412"/>
                    </a:lnTo>
                    <a:lnTo>
                      <a:pt x="4237" y="2401"/>
                    </a:lnTo>
                    <a:lnTo>
                      <a:pt x="4262" y="2358"/>
                    </a:lnTo>
                    <a:lnTo>
                      <a:pt x="4249" y="2289"/>
                    </a:lnTo>
                    <a:lnTo>
                      <a:pt x="4334" y="2261"/>
                    </a:lnTo>
                    <a:lnTo>
                      <a:pt x="4403" y="2077"/>
                    </a:lnTo>
                    <a:lnTo>
                      <a:pt x="4257" y="2121"/>
                    </a:lnTo>
                    <a:lnTo>
                      <a:pt x="4237" y="2052"/>
                    </a:lnTo>
                    <a:lnTo>
                      <a:pt x="4120" y="2010"/>
                    </a:lnTo>
                    <a:lnTo>
                      <a:pt x="4050" y="1821"/>
                    </a:lnTo>
                    <a:lnTo>
                      <a:pt x="3972" y="1786"/>
                    </a:lnTo>
                    <a:lnTo>
                      <a:pt x="3834" y="1837"/>
                    </a:lnTo>
                    <a:lnTo>
                      <a:pt x="3859" y="1878"/>
                    </a:lnTo>
                    <a:lnTo>
                      <a:pt x="3802" y="1990"/>
                    </a:lnTo>
                    <a:lnTo>
                      <a:pt x="3748" y="2020"/>
                    </a:lnTo>
                    <a:lnTo>
                      <a:pt x="3691" y="1993"/>
                    </a:lnTo>
                    <a:lnTo>
                      <a:pt x="3621" y="1981"/>
                    </a:lnTo>
                    <a:lnTo>
                      <a:pt x="3441" y="2033"/>
                    </a:lnTo>
                    <a:lnTo>
                      <a:pt x="3280" y="1956"/>
                    </a:lnTo>
                    <a:lnTo>
                      <a:pt x="3179" y="1967"/>
                    </a:lnTo>
                    <a:lnTo>
                      <a:pt x="3142" y="1905"/>
                    </a:lnTo>
                    <a:lnTo>
                      <a:pt x="3042" y="1866"/>
                    </a:lnTo>
                    <a:lnTo>
                      <a:pt x="2989" y="1908"/>
                    </a:lnTo>
                    <a:lnTo>
                      <a:pt x="2986" y="1992"/>
                    </a:lnTo>
                    <a:lnTo>
                      <a:pt x="2756" y="1955"/>
                    </a:lnTo>
                    <a:lnTo>
                      <a:pt x="2633" y="2033"/>
                    </a:lnTo>
                    <a:lnTo>
                      <a:pt x="2568" y="2063"/>
                    </a:lnTo>
                    <a:lnTo>
                      <a:pt x="2488" y="2002"/>
                    </a:lnTo>
                    <a:lnTo>
                      <a:pt x="2435" y="2036"/>
                    </a:lnTo>
                    <a:lnTo>
                      <a:pt x="2339" y="1993"/>
                    </a:lnTo>
                    <a:lnTo>
                      <a:pt x="2302" y="1990"/>
                    </a:lnTo>
                    <a:lnTo>
                      <a:pt x="2275" y="1923"/>
                    </a:lnTo>
                    <a:lnTo>
                      <a:pt x="2221" y="1923"/>
                    </a:lnTo>
                    <a:lnTo>
                      <a:pt x="2202" y="1935"/>
                    </a:lnTo>
                    <a:lnTo>
                      <a:pt x="2159" y="1885"/>
                    </a:lnTo>
                    <a:lnTo>
                      <a:pt x="2130" y="1898"/>
                    </a:lnTo>
                    <a:lnTo>
                      <a:pt x="2106" y="1914"/>
                    </a:lnTo>
                    <a:lnTo>
                      <a:pt x="1996" y="1812"/>
                    </a:lnTo>
                    <a:lnTo>
                      <a:pt x="1965" y="1802"/>
                    </a:lnTo>
                    <a:lnTo>
                      <a:pt x="1893" y="1724"/>
                    </a:lnTo>
                    <a:lnTo>
                      <a:pt x="1825" y="1771"/>
                    </a:lnTo>
                    <a:lnTo>
                      <a:pt x="1813" y="1739"/>
                    </a:lnTo>
                    <a:lnTo>
                      <a:pt x="1713" y="1733"/>
                    </a:lnTo>
                    <a:lnTo>
                      <a:pt x="1674" y="1678"/>
                    </a:lnTo>
                    <a:lnTo>
                      <a:pt x="1622" y="1682"/>
                    </a:lnTo>
                    <a:lnTo>
                      <a:pt x="1601" y="1705"/>
                    </a:lnTo>
                    <a:lnTo>
                      <a:pt x="1536" y="1718"/>
                    </a:lnTo>
                    <a:lnTo>
                      <a:pt x="1517" y="1705"/>
                    </a:lnTo>
                    <a:lnTo>
                      <a:pt x="1493" y="1749"/>
                    </a:lnTo>
                    <a:lnTo>
                      <a:pt x="1471" y="1739"/>
                    </a:lnTo>
                    <a:lnTo>
                      <a:pt x="1392" y="1751"/>
                    </a:lnTo>
                    <a:lnTo>
                      <a:pt x="1367" y="1739"/>
                    </a:lnTo>
                    <a:lnTo>
                      <a:pt x="1357" y="1751"/>
                    </a:lnTo>
                    <a:lnTo>
                      <a:pt x="1398" y="1802"/>
                    </a:lnTo>
                    <a:lnTo>
                      <a:pt x="1369" y="1832"/>
                    </a:lnTo>
                    <a:lnTo>
                      <a:pt x="1370" y="1874"/>
                    </a:lnTo>
                    <a:lnTo>
                      <a:pt x="1416" y="1875"/>
                    </a:lnTo>
                    <a:lnTo>
                      <a:pt x="1438" y="1914"/>
                    </a:lnTo>
                    <a:lnTo>
                      <a:pt x="1424" y="1944"/>
                    </a:lnTo>
                    <a:lnTo>
                      <a:pt x="1392" y="1923"/>
                    </a:lnTo>
                    <a:lnTo>
                      <a:pt x="1367" y="1943"/>
                    </a:lnTo>
                    <a:lnTo>
                      <a:pt x="1339" y="1927"/>
                    </a:lnTo>
                    <a:lnTo>
                      <a:pt x="1325" y="1898"/>
                    </a:lnTo>
                    <a:lnTo>
                      <a:pt x="1295" y="1914"/>
                    </a:lnTo>
                    <a:lnTo>
                      <a:pt x="1273" y="1900"/>
                    </a:lnTo>
                    <a:lnTo>
                      <a:pt x="1245" y="1923"/>
                    </a:lnTo>
                    <a:lnTo>
                      <a:pt x="1211" y="1929"/>
                    </a:lnTo>
                    <a:lnTo>
                      <a:pt x="1190" y="1898"/>
                    </a:lnTo>
                    <a:lnTo>
                      <a:pt x="1066" y="1890"/>
                    </a:lnTo>
                    <a:lnTo>
                      <a:pt x="1054" y="1905"/>
                    </a:lnTo>
                    <a:lnTo>
                      <a:pt x="1042" y="1904"/>
                    </a:lnTo>
                    <a:lnTo>
                      <a:pt x="1020" y="1937"/>
                    </a:lnTo>
                    <a:lnTo>
                      <a:pt x="1023" y="1970"/>
                    </a:lnTo>
                    <a:lnTo>
                      <a:pt x="1008" y="1973"/>
                    </a:lnTo>
                    <a:lnTo>
                      <a:pt x="999" y="1944"/>
                    </a:lnTo>
                    <a:lnTo>
                      <a:pt x="980" y="1947"/>
                    </a:lnTo>
                    <a:lnTo>
                      <a:pt x="975" y="2042"/>
                    </a:lnTo>
                    <a:lnTo>
                      <a:pt x="993" y="2070"/>
                    </a:lnTo>
                    <a:lnTo>
                      <a:pt x="993" y="2096"/>
                    </a:lnTo>
                    <a:lnTo>
                      <a:pt x="1015" y="2092"/>
                    </a:lnTo>
                    <a:lnTo>
                      <a:pt x="1042" y="2079"/>
                    </a:lnTo>
                    <a:lnTo>
                      <a:pt x="1064" y="2121"/>
                    </a:lnTo>
                    <a:lnTo>
                      <a:pt x="1078" y="2148"/>
                    </a:lnTo>
                    <a:lnTo>
                      <a:pt x="1097" y="2184"/>
                    </a:lnTo>
                    <a:lnTo>
                      <a:pt x="1126" y="2193"/>
                    </a:lnTo>
                    <a:lnTo>
                      <a:pt x="1089" y="2221"/>
                    </a:lnTo>
                    <a:lnTo>
                      <a:pt x="1065" y="2194"/>
                    </a:lnTo>
                    <a:lnTo>
                      <a:pt x="1040" y="2300"/>
                    </a:lnTo>
                    <a:lnTo>
                      <a:pt x="1070" y="2328"/>
                    </a:lnTo>
                    <a:lnTo>
                      <a:pt x="1095" y="2431"/>
                    </a:lnTo>
                    <a:lnTo>
                      <a:pt x="1071" y="2412"/>
                    </a:lnTo>
                    <a:lnTo>
                      <a:pt x="1047" y="2401"/>
                    </a:lnTo>
                    <a:lnTo>
                      <a:pt x="1015" y="2396"/>
                    </a:lnTo>
                    <a:lnTo>
                      <a:pt x="993" y="2384"/>
                    </a:lnTo>
                    <a:lnTo>
                      <a:pt x="973" y="2381"/>
                    </a:lnTo>
                    <a:lnTo>
                      <a:pt x="958" y="2345"/>
                    </a:lnTo>
                    <a:lnTo>
                      <a:pt x="918" y="2366"/>
                    </a:lnTo>
                    <a:lnTo>
                      <a:pt x="883" y="2365"/>
                    </a:lnTo>
                    <a:lnTo>
                      <a:pt x="856" y="2334"/>
                    </a:lnTo>
                    <a:lnTo>
                      <a:pt x="796" y="2303"/>
                    </a:lnTo>
                    <a:lnTo>
                      <a:pt x="737" y="2309"/>
                    </a:lnTo>
                    <a:lnTo>
                      <a:pt x="671" y="2258"/>
                    </a:lnTo>
                    <a:lnTo>
                      <a:pt x="722" y="2212"/>
                    </a:lnTo>
                    <a:lnTo>
                      <a:pt x="727" y="2170"/>
                    </a:lnTo>
                    <a:lnTo>
                      <a:pt x="726" y="2131"/>
                    </a:lnTo>
                    <a:lnTo>
                      <a:pt x="733" y="2098"/>
                    </a:lnTo>
                    <a:lnTo>
                      <a:pt x="765" y="2088"/>
                    </a:lnTo>
                    <a:lnTo>
                      <a:pt x="745" y="2027"/>
                    </a:lnTo>
                    <a:lnTo>
                      <a:pt x="708" y="2010"/>
                    </a:lnTo>
                    <a:lnTo>
                      <a:pt x="688" y="2000"/>
                    </a:lnTo>
                    <a:lnTo>
                      <a:pt x="660" y="2009"/>
                    </a:lnTo>
                    <a:lnTo>
                      <a:pt x="605" y="1992"/>
                    </a:lnTo>
                    <a:lnTo>
                      <a:pt x="562" y="1931"/>
                    </a:lnTo>
                    <a:lnTo>
                      <a:pt x="524" y="1913"/>
                    </a:lnTo>
                    <a:lnTo>
                      <a:pt x="505" y="1858"/>
                    </a:lnTo>
                    <a:lnTo>
                      <a:pt x="475" y="1851"/>
                    </a:lnTo>
                    <a:lnTo>
                      <a:pt x="444" y="1870"/>
                    </a:lnTo>
                    <a:lnTo>
                      <a:pt x="423" y="1881"/>
                    </a:lnTo>
                    <a:lnTo>
                      <a:pt x="412" y="1856"/>
                    </a:lnTo>
                    <a:lnTo>
                      <a:pt x="399" y="1831"/>
                    </a:lnTo>
                    <a:lnTo>
                      <a:pt x="441" y="1825"/>
                    </a:lnTo>
                    <a:lnTo>
                      <a:pt x="439" y="1810"/>
                    </a:lnTo>
                    <a:lnTo>
                      <a:pt x="429" y="1797"/>
                    </a:lnTo>
                    <a:lnTo>
                      <a:pt x="412" y="1785"/>
                    </a:lnTo>
                    <a:lnTo>
                      <a:pt x="391" y="1718"/>
                    </a:lnTo>
                    <a:lnTo>
                      <a:pt x="355" y="1686"/>
                    </a:lnTo>
                    <a:lnTo>
                      <a:pt x="322" y="1684"/>
                    </a:lnTo>
                    <a:lnTo>
                      <a:pt x="287" y="1684"/>
                    </a:lnTo>
                    <a:lnTo>
                      <a:pt x="265" y="1664"/>
                    </a:lnTo>
                    <a:lnTo>
                      <a:pt x="241" y="1660"/>
                    </a:lnTo>
                    <a:lnTo>
                      <a:pt x="222" y="1660"/>
                    </a:lnTo>
                    <a:lnTo>
                      <a:pt x="210" y="1678"/>
                    </a:lnTo>
                    <a:lnTo>
                      <a:pt x="186" y="1703"/>
                    </a:lnTo>
                    <a:lnTo>
                      <a:pt x="181" y="1730"/>
                    </a:lnTo>
                    <a:lnTo>
                      <a:pt x="173" y="1739"/>
                    </a:lnTo>
                    <a:lnTo>
                      <a:pt x="159" y="1783"/>
                    </a:lnTo>
                    <a:lnTo>
                      <a:pt x="150" y="1768"/>
                    </a:lnTo>
                    <a:lnTo>
                      <a:pt x="145" y="1752"/>
                    </a:lnTo>
                    <a:lnTo>
                      <a:pt x="0" y="17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1" name="Freeform 396"/>
              <p:cNvSpPr/>
              <p:nvPr/>
            </p:nvSpPr>
            <p:spPr bwMode="auto">
              <a:xfrm>
                <a:off x="2254" y="1741"/>
                <a:ext cx="54" cy="28"/>
              </a:xfrm>
              <a:custGeom>
                <a:avLst/>
                <a:gdLst>
                  <a:gd name="T0" fmla="*/ 0 w 190"/>
                  <a:gd name="T1" fmla="*/ 2 h 94"/>
                  <a:gd name="T2" fmla="*/ 1 w 190"/>
                  <a:gd name="T3" fmla="*/ 1 h 94"/>
                  <a:gd name="T4" fmla="*/ 0 w 190"/>
                  <a:gd name="T5" fmla="*/ 1 h 94"/>
                  <a:gd name="T6" fmla="*/ 3 w 190"/>
                  <a:gd name="T7" fmla="*/ 0 h 94"/>
                  <a:gd name="T8" fmla="*/ 4 w 190"/>
                  <a:gd name="T9" fmla="*/ 0 h 94"/>
                  <a:gd name="T10" fmla="*/ 3 w 190"/>
                  <a:gd name="T11" fmla="*/ 1 h 94"/>
                  <a:gd name="T12" fmla="*/ 4 w 190"/>
                  <a:gd name="T13" fmla="*/ 1 h 94"/>
                  <a:gd name="T14" fmla="*/ 1 w 190"/>
                  <a:gd name="T15" fmla="*/ 2 h 94"/>
                  <a:gd name="T16" fmla="*/ 1 w 190"/>
                  <a:gd name="T17" fmla="*/ 2 h 94"/>
                  <a:gd name="T18" fmla="*/ 1 w 190"/>
                  <a:gd name="T19" fmla="*/ 2 h 94"/>
                  <a:gd name="T20" fmla="*/ 0 w 190"/>
                  <a:gd name="T21" fmla="*/ 2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0"/>
                  <a:gd name="T34" fmla="*/ 0 h 94"/>
                  <a:gd name="T35" fmla="*/ 190 w 19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0" h="94">
                    <a:moveTo>
                      <a:pt x="0" y="67"/>
                    </a:moveTo>
                    <a:lnTo>
                      <a:pt x="39" y="46"/>
                    </a:lnTo>
                    <a:lnTo>
                      <a:pt x="11" y="27"/>
                    </a:lnTo>
                    <a:lnTo>
                      <a:pt x="146" y="0"/>
                    </a:lnTo>
                    <a:lnTo>
                      <a:pt x="168" y="1"/>
                    </a:lnTo>
                    <a:lnTo>
                      <a:pt x="142" y="25"/>
                    </a:lnTo>
                    <a:lnTo>
                      <a:pt x="190" y="23"/>
                    </a:lnTo>
                    <a:lnTo>
                      <a:pt x="66" y="79"/>
                    </a:lnTo>
                    <a:lnTo>
                      <a:pt x="39" y="94"/>
                    </a:lnTo>
                    <a:lnTo>
                      <a:pt x="45" y="71"/>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2" name="Freeform 397"/>
              <p:cNvSpPr/>
              <p:nvPr/>
            </p:nvSpPr>
            <p:spPr bwMode="auto">
              <a:xfrm>
                <a:off x="2270" y="2032"/>
                <a:ext cx="22" cy="14"/>
              </a:xfrm>
              <a:custGeom>
                <a:avLst/>
                <a:gdLst>
                  <a:gd name="T0" fmla="*/ 0 w 75"/>
                  <a:gd name="T1" fmla="*/ 1 h 49"/>
                  <a:gd name="T2" fmla="*/ 1 w 75"/>
                  <a:gd name="T3" fmla="*/ 0 h 49"/>
                  <a:gd name="T4" fmla="*/ 2 w 75"/>
                  <a:gd name="T5" fmla="*/ 1 h 49"/>
                  <a:gd name="T6" fmla="*/ 0 w 75"/>
                  <a:gd name="T7" fmla="*/ 1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49"/>
                    </a:moveTo>
                    <a:lnTo>
                      <a:pt x="22" y="0"/>
                    </a:lnTo>
                    <a:lnTo>
                      <a:pt x="75" y="27"/>
                    </a:lnTo>
                    <a:lnTo>
                      <a:pt x="0" y="4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3" name="Freeform 398"/>
              <p:cNvSpPr/>
              <p:nvPr/>
            </p:nvSpPr>
            <p:spPr bwMode="auto">
              <a:xfrm>
                <a:off x="2308" y="1945"/>
                <a:ext cx="66" cy="58"/>
              </a:xfrm>
              <a:custGeom>
                <a:avLst/>
                <a:gdLst>
                  <a:gd name="T0" fmla="*/ 0 w 229"/>
                  <a:gd name="T1" fmla="*/ 2 h 204"/>
                  <a:gd name="T2" fmla="*/ 0 w 229"/>
                  <a:gd name="T3" fmla="*/ 3 h 204"/>
                  <a:gd name="T4" fmla="*/ 1 w 229"/>
                  <a:gd name="T5" fmla="*/ 3 h 204"/>
                  <a:gd name="T6" fmla="*/ 2 w 229"/>
                  <a:gd name="T7" fmla="*/ 4 h 204"/>
                  <a:gd name="T8" fmla="*/ 2 w 229"/>
                  <a:gd name="T9" fmla="*/ 3 h 204"/>
                  <a:gd name="T10" fmla="*/ 2 w 229"/>
                  <a:gd name="T11" fmla="*/ 5 h 204"/>
                  <a:gd name="T12" fmla="*/ 5 w 229"/>
                  <a:gd name="T13" fmla="*/ 5 h 204"/>
                  <a:gd name="T14" fmla="*/ 4 w 229"/>
                  <a:gd name="T15" fmla="*/ 4 h 204"/>
                  <a:gd name="T16" fmla="*/ 3 w 229"/>
                  <a:gd name="T17" fmla="*/ 3 h 204"/>
                  <a:gd name="T18" fmla="*/ 3 w 229"/>
                  <a:gd name="T19" fmla="*/ 1 h 204"/>
                  <a:gd name="T20" fmla="*/ 5 w 229"/>
                  <a:gd name="T21" fmla="*/ 0 h 204"/>
                  <a:gd name="T22" fmla="*/ 1 w 229"/>
                  <a:gd name="T23" fmla="*/ 0 h 204"/>
                  <a:gd name="T24" fmla="*/ 1 w 229"/>
                  <a:gd name="T25" fmla="*/ 2 h 204"/>
                  <a:gd name="T26" fmla="*/ 0 w 229"/>
                  <a:gd name="T27" fmla="*/ 2 h 2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9"/>
                  <a:gd name="T43" fmla="*/ 0 h 204"/>
                  <a:gd name="T44" fmla="*/ 229 w 229"/>
                  <a:gd name="T45" fmla="*/ 204 h 2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9" h="204">
                    <a:moveTo>
                      <a:pt x="0" y="103"/>
                    </a:moveTo>
                    <a:lnTo>
                      <a:pt x="16" y="146"/>
                    </a:lnTo>
                    <a:lnTo>
                      <a:pt x="41" y="131"/>
                    </a:lnTo>
                    <a:lnTo>
                      <a:pt x="71" y="159"/>
                    </a:lnTo>
                    <a:lnTo>
                      <a:pt x="91" y="146"/>
                    </a:lnTo>
                    <a:lnTo>
                      <a:pt x="82" y="196"/>
                    </a:lnTo>
                    <a:lnTo>
                      <a:pt x="229" y="204"/>
                    </a:lnTo>
                    <a:lnTo>
                      <a:pt x="175" y="167"/>
                    </a:lnTo>
                    <a:lnTo>
                      <a:pt x="147" y="105"/>
                    </a:lnTo>
                    <a:lnTo>
                      <a:pt x="148" y="38"/>
                    </a:lnTo>
                    <a:lnTo>
                      <a:pt x="186" y="0"/>
                    </a:lnTo>
                    <a:lnTo>
                      <a:pt x="57" y="13"/>
                    </a:lnTo>
                    <a:lnTo>
                      <a:pt x="25" y="103"/>
                    </a:lnTo>
                    <a:lnTo>
                      <a:pt x="0" y="10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4" name="Freeform 399"/>
              <p:cNvSpPr/>
              <p:nvPr/>
            </p:nvSpPr>
            <p:spPr bwMode="auto">
              <a:xfrm>
                <a:off x="2330" y="1851"/>
                <a:ext cx="168" cy="94"/>
              </a:xfrm>
              <a:custGeom>
                <a:avLst/>
                <a:gdLst>
                  <a:gd name="T0" fmla="*/ 0 w 587"/>
                  <a:gd name="T1" fmla="*/ 7 h 330"/>
                  <a:gd name="T2" fmla="*/ 1 w 587"/>
                  <a:gd name="T3" fmla="*/ 7 h 330"/>
                  <a:gd name="T4" fmla="*/ 0 w 587"/>
                  <a:gd name="T5" fmla="*/ 7 h 330"/>
                  <a:gd name="T6" fmla="*/ 3 w 587"/>
                  <a:gd name="T7" fmla="*/ 8 h 330"/>
                  <a:gd name="T8" fmla="*/ 3 w 587"/>
                  <a:gd name="T9" fmla="*/ 7 h 330"/>
                  <a:gd name="T10" fmla="*/ 3 w 587"/>
                  <a:gd name="T11" fmla="*/ 7 h 330"/>
                  <a:gd name="T12" fmla="*/ 3 w 587"/>
                  <a:gd name="T13" fmla="*/ 7 h 330"/>
                  <a:gd name="T14" fmla="*/ 4 w 587"/>
                  <a:gd name="T15" fmla="*/ 7 h 330"/>
                  <a:gd name="T16" fmla="*/ 3 w 587"/>
                  <a:gd name="T17" fmla="*/ 6 h 330"/>
                  <a:gd name="T18" fmla="*/ 4 w 587"/>
                  <a:gd name="T19" fmla="*/ 6 h 330"/>
                  <a:gd name="T20" fmla="*/ 5 w 587"/>
                  <a:gd name="T21" fmla="*/ 6 h 330"/>
                  <a:gd name="T22" fmla="*/ 4 w 587"/>
                  <a:gd name="T23" fmla="*/ 5 h 330"/>
                  <a:gd name="T24" fmla="*/ 5 w 587"/>
                  <a:gd name="T25" fmla="*/ 5 h 330"/>
                  <a:gd name="T26" fmla="*/ 5 w 587"/>
                  <a:gd name="T27" fmla="*/ 5 h 330"/>
                  <a:gd name="T28" fmla="*/ 6 w 587"/>
                  <a:gd name="T29" fmla="*/ 5 h 330"/>
                  <a:gd name="T30" fmla="*/ 6 w 587"/>
                  <a:gd name="T31" fmla="*/ 4 h 330"/>
                  <a:gd name="T32" fmla="*/ 13 w 587"/>
                  <a:gd name="T33" fmla="*/ 2 h 330"/>
                  <a:gd name="T34" fmla="*/ 14 w 587"/>
                  <a:gd name="T35" fmla="*/ 1 h 330"/>
                  <a:gd name="T36" fmla="*/ 13 w 587"/>
                  <a:gd name="T37" fmla="*/ 0 h 330"/>
                  <a:gd name="T38" fmla="*/ 9 w 587"/>
                  <a:gd name="T39" fmla="*/ 1 h 330"/>
                  <a:gd name="T40" fmla="*/ 7 w 587"/>
                  <a:gd name="T41" fmla="*/ 1 h 330"/>
                  <a:gd name="T42" fmla="*/ 3 w 587"/>
                  <a:gd name="T43" fmla="*/ 4 h 330"/>
                  <a:gd name="T44" fmla="*/ 2 w 587"/>
                  <a:gd name="T45" fmla="*/ 4 h 330"/>
                  <a:gd name="T46" fmla="*/ 2 w 587"/>
                  <a:gd name="T47" fmla="*/ 5 h 330"/>
                  <a:gd name="T48" fmla="*/ 3 w 587"/>
                  <a:gd name="T49" fmla="*/ 5 h 330"/>
                  <a:gd name="T50" fmla="*/ 2 w 587"/>
                  <a:gd name="T51" fmla="*/ 5 h 330"/>
                  <a:gd name="T52" fmla="*/ 2 w 587"/>
                  <a:gd name="T53" fmla="*/ 5 h 330"/>
                  <a:gd name="T54" fmla="*/ 1 w 587"/>
                  <a:gd name="T55" fmla="*/ 6 h 330"/>
                  <a:gd name="T56" fmla="*/ 2 w 587"/>
                  <a:gd name="T57" fmla="*/ 6 h 330"/>
                  <a:gd name="T58" fmla="*/ 0 w 587"/>
                  <a:gd name="T59" fmla="*/ 7 h 3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87"/>
                  <a:gd name="T91" fmla="*/ 0 h 330"/>
                  <a:gd name="T92" fmla="*/ 587 w 587"/>
                  <a:gd name="T93" fmla="*/ 330 h 3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87" h="330">
                    <a:moveTo>
                      <a:pt x="0" y="284"/>
                    </a:moveTo>
                    <a:lnTo>
                      <a:pt x="58" y="293"/>
                    </a:lnTo>
                    <a:lnTo>
                      <a:pt x="18" y="321"/>
                    </a:lnTo>
                    <a:lnTo>
                      <a:pt x="117" y="330"/>
                    </a:lnTo>
                    <a:lnTo>
                      <a:pt x="120" y="293"/>
                    </a:lnTo>
                    <a:lnTo>
                      <a:pt x="149" y="298"/>
                    </a:lnTo>
                    <a:lnTo>
                      <a:pt x="119" y="279"/>
                    </a:lnTo>
                    <a:lnTo>
                      <a:pt x="158" y="286"/>
                    </a:lnTo>
                    <a:lnTo>
                      <a:pt x="149" y="244"/>
                    </a:lnTo>
                    <a:lnTo>
                      <a:pt x="167" y="270"/>
                    </a:lnTo>
                    <a:lnTo>
                      <a:pt x="196" y="245"/>
                    </a:lnTo>
                    <a:lnTo>
                      <a:pt x="177" y="217"/>
                    </a:lnTo>
                    <a:lnTo>
                      <a:pt x="239" y="222"/>
                    </a:lnTo>
                    <a:lnTo>
                      <a:pt x="221" y="205"/>
                    </a:lnTo>
                    <a:lnTo>
                      <a:pt x="249" y="209"/>
                    </a:lnTo>
                    <a:lnTo>
                      <a:pt x="265" y="175"/>
                    </a:lnTo>
                    <a:lnTo>
                      <a:pt x="558" y="71"/>
                    </a:lnTo>
                    <a:lnTo>
                      <a:pt x="587" y="30"/>
                    </a:lnTo>
                    <a:lnTo>
                      <a:pt x="530" y="0"/>
                    </a:lnTo>
                    <a:lnTo>
                      <a:pt x="409" y="67"/>
                    </a:lnTo>
                    <a:lnTo>
                      <a:pt x="282" y="67"/>
                    </a:lnTo>
                    <a:lnTo>
                      <a:pt x="147" y="155"/>
                    </a:lnTo>
                    <a:lnTo>
                      <a:pt x="71" y="165"/>
                    </a:lnTo>
                    <a:lnTo>
                      <a:pt x="76" y="205"/>
                    </a:lnTo>
                    <a:lnTo>
                      <a:pt x="116" y="209"/>
                    </a:lnTo>
                    <a:lnTo>
                      <a:pt x="70" y="210"/>
                    </a:lnTo>
                    <a:lnTo>
                      <a:pt x="91" y="226"/>
                    </a:lnTo>
                    <a:lnTo>
                      <a:pt x="58" y="245"/>
                    </a:lnTo>
                    <a:lnTo>
                      <a:pt x="97" y="263"/>
                    </a:lnTo>
                    <a:lnTo>
                      <a:pt x="0" y="2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5" name="Freeform 400"/>
              <p:cNvSpPr/>
              <p:nvPr/>
            </p:nvSpPr>
            <p:spPr bwMode="auto">
              <a:xfrm>
                <a:off x="2427" y="1727"/>
                <a:ext cx="32" cy="19"/>
              </a:xfrm>
              <a:custGeom>
                <a:avLst/>
                <a:gdLst>
                  <a:gd name="T0" fmla="*/ 0 w 115"/>
                  <a:gd name="T1" fmla="*/ 1 h 66"/>
                  <a:gd name="T2" fmla="*/ 1 w 115"/>
                  <a:gd name="T3" fmla="*/ 1 h 66"/>
                  <a:gd name="T4" fmla="*/ 3 w 115"/>
                  <a:gd name="T5" fmla="*/ 1 h 66"/>
                  <a:gd name="T6" fmla="*/ 1 w 115"/>
                  <a:gd name="T7" fmla="*/ 0 h 66"/>
                  <a:gd name="T8" fmla="*/ 0 w 115"/>
                  <a:gd name="T9" fmla="*/ 1 h 66"/>
                  <a:gd name="T10" fmla="*/ 0 60000 65536"/>
                  <a:gd name="T11" fmla="*/ 0 60000 65536"/>
                  <a:gd name="T12" fmla="*/ 0 60000 65536"/>
                  <a:gd name="T13" fmla="*/ 0 60000 65536"/>
                  <a:gd name="T14" fmla="*/ 0 60000 65536"/>
                  <a:gd name="T15" fmla="*/ 0 w 115"/>
                  <a:gd name="T16" fmla="*/ 0 h 66"/>
                  <a:gd name="T17" fmla="*/ 115 w 115"/>
                  <a:gd name="T18" fmla="*/ 66 h 66"/>
                </a:gdLst>
                <a:ahLst/>
                <a:cxnLst>
                  <a:cxn ang="T10">
                    <a:pos x="T0" y="T1"/>
                  </a:cxn>
                  <a:cxn ang="T11">
                    <a:pos x="T2" y="T3"/>
                  </a:cxn>
                  <a:cxn ang="T12">
                    <a:pos x="T4" y="T5"/>
                  </a:cxn>
                  <a:cxn ang="T13">
                    <a:pos x="T6" y="T7"/>
                  </a:cxn>
                  <a:cxn ang="T14">
                    <a:pos x="T8" y="T9"/>
                  </a:cxn>
                </a:cxnLst>
                <a:rect l="T15" t="T16" r="T17" b="T18"/>
                <a:pathLst>
                  <a:path w="115" h="66">
                    <a:moveTo>
                      <a:pt x="0" y="47"/>
                    </a:moveTo>
                    <a:lnTo>
                      <a:pt x="32" y="66"/>
                    </a:lnTo>
                    <a:lnTo>
                      <a:pt x="115" y="43"/>
                    </a:lnTo>
                    <a:lnTo>
                      <a:pt x="66" y="0"/>
                    </a:lnTo>
                    <a:lnTo>
                      <a:pt x="0" y="4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6" name="Freeform 401"/>
              <p:cNvSpPr/>
              <p:nvPr/>
            </p:nvSpPr>
            <p:spPr bwMode="auto">
              <a:xfrm>
                <a:off x="2737" y="1765"/>
                <a:ext cx="29" cy="12"/>
              </a:xfrm>
              <a:custGeom>
                <a:avLst/>
                <a:gdLst>
                  <a:gd name="T0" fmla="*/ 0 w 103"/>
                  <a:gd name="T1" fmla="*/ 0 h 42"/>
                  <a:gd name="T2" fmla="*/ 1 w 103"/>
                  <a:gd name="T3" fmla="*/ 1 h 42"/>
                  <a:gd name="T4" fmla="*/ 1 w 103"/>
                  <a:gd name="T5" fmla="*/ 1 h 42"/>
                  <a:gd name="T6" fmla="*/ 2 w 103"/>
                  <a:gd name="T7" fmla="*/ 1 h 42"/>
                  <a:gd name="T8" fmla="*/ 2 w 103"/>
                  <a:gd name="T9" fmla="*/ 1 h 42"/>
                  <a:gd name="T10" fmla="*/ 0 w 103"/>
                  <a:gd name="T11" fmla="*/ 0 h 42"/>
                  <a:gd name="T12" fmla="*/ 0 60000 65536"/>
                  <a:gd name="T13" fmla="*/ 0 60000 65536"/>
                  <a:gd name="T14" fmla="*/ 0 60000 65536"/>
                  <a:gd name="T15" fmla="*/ 0 60000 65536"/>
                  <a:gd name="T16" fmla="*/ 0 60000 65536"/>
                  <a:gd name="T17" fmla="*/ 0 60000 65536"/>
                  <a:gd name="T18" fmla="*/ 0 w 103"/>
                  <a:gd name="T19" fmla="*/ 0 h 42"/>
                  <a:gd name="T20" fmla="*/ 103 w 103"/>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03" h="42">
                    <a:moveTo>
                      <a:pt x="0" y="0"/>
                    </a:moveTo>
                    <a:lnTo>
                      <a:pt x="46" y="34"/>
                    </a:lnTo>
                    <a:lnTo>
                      <a:pt x="31" y="42"/>
                    </a:lnTo>
                    <a:lnTo>
                      <a:pt x="70" y="41"/>
                    </a:lnTo>
                    <a:lnTo>
                      <a:pt x="103" y="20"/>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7" name="Freeform 402"/>
              <p:cNvSpPr/>
              <p:nvPr/>
            </p:nvSpPr>
            <p:spPr bwMode="auto">
              <a:xfrm>
                <a:off x="2743" y="1731"/>
                <a:ext cx="69" cy="35"/>
              </a:xfrm>
              <a:custGeom>
                <a:avLst/>
                <a:gdLst>
                  <a:gd name="T0" fmla="*/ 0 w 242"/>
                  <a:gd name="T1" fmla="*/ 2 h 123"/>
                  <a:gd name="T2" fmla="*/ 1 w 242"/>
                  <a:gd name="T3" fmla="*/ 1 h 123"/>
                  <a:gd name="T4" fmla="*/ 4 w 242"/>
                  <a:gd name="T5" fmla="*/ 0 h 123"/>
                  <a:gd name="T6" fmla="*/ 6 w 242"/>
                  <a:gd name="T7" fmla="*/ 1 h 123"/>
                  <a:gd name="T8" fmla="*/ 5 w 242"/>
                  <a:gd name="T9" fmla="*/ 2 h 123"/>
                  <a:gd name="T10" fmla="*/ 5 w 242"/>
                  <a:gd name="T11" fmla="*/ 2 h 123"/>
                  <a:gd name="T12" fmla="*/ 2 w 242"/>
                  <a:gd name="T13" fmla="*/ 3 h 123"/>
                  <a:gd name="T14" fmla="*/ 0 w 242"/>
                  <a:gd name="T15" fmla="*/ 2 h 123"/>
                  <a:gd name="T16" fmla="*/ 0 60000 65536"/>
                  <a:gd name="T17" fmla="*/ 0 60000 65536"/>
                  <a:gd name="T18" fmla="*/ 0 60000 65536"/>
                  <a:gd name="T19" fmla="*/ 0 60000 65536"/>
                  <a:gd name="T20" fmla="*/ 0 60000 65536"/>
                  <a:gd name="T21" fmla="*/ 0 60000 65536"/>
                  <a:gd name="T22" fmla="*/ 0 60000 65536"/>
                  <a:gd name="T23" fmla="*/ 0 60000 65536"/>
                  <a:gd name="T24" fmla="*/ 0 w 242"/>
                  <a:gd name="T25" fmla="*/ 0 h 123"/>
                  <a:gd name="T26" fmla="*/ 242 w 242"/>
                  <a:gd name="T27" fmla="*/ 123 h 1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2" h="123">
                    <a:moveTo>
                      <a:pt x="0" y="100"/>
                    </a:moveTo>
                    <a:lnTo>
                      <a:pt x="65" y="33"/>
                    </a:lnTo>
                    <a:lnTo>
                      <a:pt x="156" y="0"/>
                    </a:lnTo>
                    <a:lnTo>
                      <a:pt x="242" y="59"/>
                    </a:lnTo>
                    <a:lnTo>
                      <a:pt x="212" y="71"/>
                    </a:lnTo>
                    <a:lnTo>
                      <a:pt x="220" y="98"/>
                    </a:lnTo>
                    <a:lnTo>
                      <a:pt x="95" y="123"/>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8" name="Freeform 403"/>
              <p:cNvSpPr/>
              <p:nvPr/>
            </p:nvSpPr>
            <p:spPr bwMode="auto">
              <a:xfrm>
                <a:off x="2757" y="1762"/>
                <a:ext cx="78" cy="40"/>
              </a:xfrm>
              <a:custGeom>
                <a:avLst/>
                <a:gdLst>
                  <a:gd name="T0" fmla="*/ 0 w 274"/>
                  <a:gd name="T1" fmla="*/ 1 h 142"/>
                  <a:gd name="T2" fmla="*/ 1 w 274"/>
                  <a:gd name="T3" fmla="*/ 1 h 142"/>
                  <a:gd name="T4" fmla="*/ 2 w 274"/>
                  <a:gd name="T5" fmla="*/ 3 h 142"/>
                  <a:gd name="T6" fmla="*/ 3 w 274"/>
                  <a:gd name="T7" fmla="*/ 2 h 142"/>
                  <a:gd name="T8" fmla="*/ 5 w 274"/>
                  <a:gd name="T9" fmla="*/ 3 h 142"/>
                  <a:gd name="T10" fmla="*/ 6 w 274"/>
                  <a:gd name="T11" fmla="*/ 3 h 142"/>
                  <a:gd name="T12" fmla="*/ 5 w 274"/>
                  <a:gd name="T13" fmla="*/ 2 h 142"/>
                  <a:gd name="T14" fmla="*/ 6 w 274"/>
                  <a:gd name="T15" fmla="*/ 2 h 142"/>
                  <a:gd name="T16" fmla="*/ 6 w 274"/>
                  <a:gd name="T17" fmla="*/ 1 h 142"/>
                  <a:gd name="T18" fmla="*/ 5 w 274"/>
                  <a:gd name="T19" fmla="*/ 0 h 142"/>
                  <a:gd name="T20" fmla="*/ 4 w 274"/>
                  <a:gd name="T21" fmla="*/ 1 h 142"/>
                  <a:gd name="T22" fmla="*/ 5 w 274"/>
                  <a:gd name="T23" fmla="*/ 1 h 142"/>
                  <a:gd name="T24" fmla="*/ 4 w 274"/>
                  <a:gd name="T25" fmla="*/ 0 h 142"/>
                  <a:gd name="T26" fmla="*/ 2 w 274"/>
                  <a:gd name="T27" fmla="*/ 0 h 142"/>
                  <a:gd name="T28" fmla="*/ 0 w 274"/>
                  <a:gd name="T29" fmla="*/ 1 h 1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4"/>
                  <a:gd name="T46" fmla="*/ 0 h 142"/>
                  <a:gd name="T47" fmla="*/ 274 w 274"/>
                  <a:gd name="T48" fmla="*/ 142 h 1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4" h="142">
                    <a:moveTo>
                      <a:pt x="0" y="61"/>
                    </a:moveTo>
                    <a:lnTo>
                      <a:pt x="50" y="68"/>
                    </a:lnTo>
                    <a:lnTo>
                      <a:pt x="85" y="118"/>
                    </a:lnTo>
                    <a:lnTo>
                      <a:pt x="114" y="103"/>
                    </a:lnTo>
                    <a:lnTo>
                      <a:pt x="225" y="142"/>
                    </a:lnTo>
                    <a:lnTo>
                      <a:pt x="264" y="126"/>
                    </a:lnTo>
                    <a:lnTo>
                      <a:pt x="235" y="88"/>
                    </a:lnTo>
                    <a:lnTo>
                      <a:pt x="258" y="98"/>
                    </a:lnTo>
                    <a:lnTo>
                      <a:pt x="274" y="39"/>
                    </a:lnTo>
                    <a:lnTo>
                      <a:pt x="215" y="12"/>
                    </a:lnTo>
                    <a:lnTo>
                      <a:pt x="156" y="52"/>
                    </a:lnTo>
                    <a:lnTo>
                      <a:pt x="203" y="31"/>
                    </a:lnTo>
                    <a:lnTo>
                      <a:pt x="173" y="0"/>
                    </a:lnTo>
                    <a:lnTo>
                      <a:pt x="79" y="11"/>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9" name="Freeform 404"/>
              <p:cNvSpPr/>
              <p:nvPr/>
            </p:nvSpPr>
            <p:spPr bwMode="auto">
              <a:xfrm>
                <a:off x="2830" y="1782"/>
                <a:ext cx="65" cy="42"/>
              </a:xfrm>
              <a:custGeom>
                <a:avLst/>
                <a:gdLst>
                  <a:gd name="T0" fmla="*/ 0 w 226"/>
                  <a:gd name="T1" fmla="*/ 3 h 145"/>
                  <a:gd name="T2" fmla="*/ 0 w 226"/>
                  <a:gd name="T3" fmla="*/ 3 h 145"/>
                  <a:gd name="T4" fmla="*/ 5 w 226"/>
                  <a:gd name="T5" fmla="*/ 3 h 145"/>
                  <a:gd name="T6" fmla="*/ 5 w 226"/>
                  <a:gd name="T7" fmla="*/ 2 h 145"/>
                  <a:gd name="T8" fmla="*/ 4 w 226"/>
                  <a:gd name="T9" fmla="*/ 1 h 145"/>
                  <a:gd name="T10" fmla="*/ 3 w 226"/>
                  <a:gd name="T11" fmla="*/ 1 h 145"/>
                  <a:gd name="T12" fmla="*/ 3 w 226"/>
                  <a:gd name="T13" fmla="*/ 0 h 145"/>
                  <a:gd name="T14" fmla="*/ 3 w 226"/>
                  <a:gd name="T15" fmla="*/ 0 h 145"/>
                  <a:gd name="T16" fmla="*/ 1 w 226"/>
                  <a:gd name="T17" fmla="*/ 3 h 145"/>
                  <a:gd name="T18" fmla="*/ 0 w 226"/>
                  <a:gd name="T19" fmla="*/ 3 h 1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6"/>
                  <a:gd name="T31" fmla="*/ 0 h 145"/>
                  <a:gd name="T32" fmla="*/ 226 w 226"/>
                  <a:gd name="T33" fmla="*/ 145 h 1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6" h="145">
                    <a:moveTo>
                      <a:pt x="0" y="125"/>
                    </a:moveTo>
                    <a:lnTo>
                      <a:pt x="17" y="145"/>
                    </a:lnTo>
                    <a:lnTo>
                      <a:pt x="209" y="117"/>
                    </a:lnTo>
                    <a:lnTo>
                      <a:pt x="226" y="69"/>
                    </a:lnTo>
                    <a:lnTo>
                      <a:pt x="172" y="30"/>
                    </a:lnTo>
                    <a:lnTo>
                      <a:pt x="126" y="45"/>
                    </a:lnTo>
                    <a:lnTo>
                      <a:pt x="134" y="12"/>
                    </a:lnTo>
                    <a:lnTo>
                      <a:pt x="110" y="0"/>
                    </a:lnTo>
                    <a:lnTo>
                      <a:pt x="20" y="108"/>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0" name="Freeform 405"/>
              <p:cNvSpPr/>
              <p:nvPr/>
            </p:nvSpPr>
            <p:spPr bwMode="auto">
              <a:xfrm>
                <a:off x="3233" y="1870"/>
                <a:ext cx="74" cy="40"/>
              </a:xfrm>
              <a:custGeom>
                <a:avLst/>
                <a:gdLst>
                  <a:gd name="T0" fmla="*/ 0 w 258"/>
                  <a:gd name="T1" fmla="*/ 2 h 136"/>
                  <a:gd name="T2" fmla="*/ 1 w 258"/>
                  <a:gd name="T3" fmla="*/ 0 h 136"/>
                  <a:gd name="T4" fmla="*/ 2 w 258"/>
                  <a:gd name="T5" fmla="*/ 0 h 136"/>
                  <a:gd name="T6" fmla="*/ 3 w 258"/>
                  <a:gd name="T7" fmla="*/ 1 h 136"/>
                  <a:gd name="T8" fmla="*/ 4 w 258"/>
                  <a:gd name="T9" fmla="*/ 0 h 136"/>
                  <a:gd name="T10" fmla="*/ 5 w 258"/>
                  <a:gd name="T11" fmla="*/ 1 h 136"/>
                  <a:gd name="T12" fmla="*/ 5 w 258"/>
                  <a:gd name="T13" fmla="*/ 2 h 136"/>
                  <a:gd name="T14" fmla="*/ 6 w 258"/>
                  <a:gd name="T15" fmla="*/ 3 h 136"/>
                  <a:gd name="T16" fmla="*/ 3 w 258"/>
                  <a:gd name="T17" fmla="*/ 3 h 136"/>
                  <a:gd name="T18" fmla="*/ 3 w 258"/>
                  <a:gd name="T19" fmla="*/ 3 h 136"/>
                  <a:gd name="T20" fmla="*/ 2 w 258"/>
                  <a:gd name="T21" fmla="*/ 4 h 136"/>
                  <a:gd name="T22" fmla="*/ 0 w 258"/>
                  <a:gd name="T23" fmla="*/ 2 h 1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136"/>
                  <a:gd name="T38" fmla="*/ 258 w 258"/>
                  <a:gd name="T39" fmla="*/ 136 h 1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136">
                    <a:moveTo>
                      <a:pt x="0" y="73"/>
                    </a:moveTo>
                    <a:lnTo>
                      <a:pt x="53" y="5"/>
                    </a:lnTo>
                    <a:lnTo>
                      <a:pt x="88" y="0"/>
                    </a:lnTo>
                    <a:lnTo>
                      <a:pt x="147" y="50"/>
                    </a:lnTo>
                    <a:lnTo>
                      <a:pt x="157" y="13"/>
                    </a:lnTo>
                    <a:lnTo>
                      <a:pt x="220" y="44"/>
                    </a:lnTo>
                    <a:lnTo>
                      <a:pt x="216" y="93"/>
                    </a:lnTo>
                    <a:lnTo>
                      <a:pt x="258" y="112"/>
                    </a:lnTo>
                    <a:lnTo>
                      <a:pt x="123" y="120"/>
                    </a:lnTo>
                    <a:lnTo>
                      <a:pt x="115" y="98"/>
                    </a:lnTo>
                    <a:lnTo>
                      <a:pt x="92" y="136"/>
                    </a:lnTo>
                    <a:lnTo>
                      <a:pt x="0" y="7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1" name="Freeform 406"/>
              <p:cNvSpPr/>
              <p:nvPr/>
            </p:nvSpPr>
            <p:spPr bwMode="auto">
              <a:xfrm>
                <a:off x="3285" y="1872"/>
                <a:ext cx="45" cy="27"/>
              </a:xfrm>
              <a:custGeom>
                <a:avLst/>
                <a:gdLst>
                  <a:gd name="T0" fmla="*/ 0 w 158"/>
                  <a:gd name="T1" fmla="*/ 0 h 92"/>
                  <a:gd name="T2" fmla="*/ 1 w 158"/>
                  <a:gd name="T3" fmla="*/ 1 h 92"/>
                  <a:gd name="T4" fmla="*/ 1 w 158"/>
                  <a:gd name="T5" fmla="*/ 2 h 92"/>
                  <a:gd name="T6" fmla="*/ 1 w 158"/>
                  <a:gd name="T7" fmla="*/ 2 h 92"/>
                  <a:gd name="T8" fmla="*/ 3 w 158"/>
                  <a:gd name="T9" fmla="*/ 2 h 92"/>
                  <a:gd name="T10" fmla="*/ 4 w 158"/>
                  <a:gd name="T11" fmla="*/ 1 h 92"/>
                  <a:gd name="T12" fmla="*/ 0 w 158"/>
                  <a:gd name="T13" fmla="*/ 0 h 92"/>
                  <a:gd name="T14" fmla="*/ 0 60000 65536"/>
                  <a:gd name="T15" fmla="*/ 0 60000 65536"/>
                  <a:gd name="T16" fmla="*/ 0 60000 65536"/>
                  <a:gd name="T17" fmla="*/ 0 60000 65536"/>
                  <a:gd name="T18" fmla="*/ 0 60000 65536"/>
                  <a:gd name="T19" fmla="*/ 0 60000 65536"/>
                  <a:gd name="T20" fmla="*/ 0 60000 65536"/>
                  <a:gd name="T21" fmla="*/ 0 w 158"/>
                  <a:gd name="T22" fmla="*/ 0 h 92"/>
                  <a:gd name="T23" fmla="*/ 158 w 158"/>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92">
                    <a:moveTo>
                      <a:pt x="0" y="0"/>
                    </a:moveTo>
                    <a:lnTo>
                      <a:pt x="50" y="33"/>
                    </a:lnTo>
                    <a:lnTo>
                      <a:pt x="39" y="65"/>
                    </a:lnTo>
                    <a:lnTo>
                      <a:pt x="64" y="92"/>
                    </a:lnTo>
                    <a:lnTo>
                      <a:pt x="110" y="92"/>
                    </a:lnTo>
                    <a:lnTo>
                      <a:pt x="158" y="5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2" name="Freeform 407"/>
              <p:cNvSpPr/>
              <p:nvPr/>
            </p:nvSpPr>
            <p:spPr bwMode="auto">
              <a:xfrm>
                <a:off x="3290" y="2325"/>
                <a:ext cx="32" cy="138"/>
              </a:xfrm>
              <a:custGeom>
                <a:avLst/>
                <a:gdLst>
                  <a:gd name="T0" fmla="*/ 0 w 115"/>
                  <a:gd name="T1" fmla="*/ 3 h 483"/>
                  <a:gd name="T2" fmla="*/ 0 w 115"/>
                  <a:gd name="T3" fmla="*/ 4 h 483"/>
                  <a:gd name="T4" fmla="*/ 0 w 115"/>
                  <a:gd name="T5" fmla="*/ 11 h 483"/>
                  <a:gd name="T6" fmla="*/ 1 w 115"/>
                  <a:gd name="T7" fmla="*/ 10 h 483"/>
                  <a:gd name="T8" fmla="*/ 1 w 115"/>
                  <a:gd name="T9" fmla="*/ 11 h 483"/>
                  <a:gd name="T10" fmla="*/ 1 w 115"/>
                  <a:gd name="T11" fmla="*/ 9 h 483"/>
                  <a:gd name="T12" fmla="*/ 1 w 115"/>
                  <a:gd name="T13" fmla="*/ 7 h 483"/>
                  <a:gd name="T14" fmla="*/ 3 w 115"/>
                  <a:gd name="T15" fmla="*/ 8 h 483"/>
                  <a:gd name="T16" fmla="*/ 1 w 115"/>
                  <a:gd name="T17" fmla="*/ 4 h 483"/>
                  <a:gd name="T18" fmla="*/ 1 w 115"/>
                  <a:gd name="T19" fmla="*/ 0 h 483"/>
                  <a:gd name="T20" fmla="*/ 0 w 115"/>
                  <a:gd name="T21" fmla="*/ 3 h 4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83"/>
                  <a:gd name="T35" fmla="*/ 115 w 115"/>
                  <a:gd name="T36" fmla="*/ 483 h 4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83">
                    <a:moveTo>
                      <a:pt x="0" y="123"/>
                    </a:moveTo>
                    <a:lnTo>
                      <a:pt x="19" y="182"/>
                    </a:lnTo>
                    <a:lnTo>
                      <a:pt x="19" y="483"/>
                    </a:lnTo>
                    <a:lnTo>
                      <a:pt x="39" y="446"/>
                    </a:lnTo>
                    <a:lnTo>
                      <a:pt x="70" y="469"/>
                    </a:lnTo>
                    <a:lnTo>
                      <a:pt x="32" y="387"/>
                    </a:lnTo>
                    <a:lnTo>
                      <a:pt x="53" y="304"/>
                    </a:lnTo>
                    <a:lnTo>
                      <a:pt x="115" y="329"/>
                    </a:lnTo>
                    <a:lnTo>
                      <a:pt x="57" y="169"/>
                    </a:lnTo>
                    <a:lnTo>
                      <a:pt x="39" y="0"/>
                    </a:lnTo>
                    <a:lnTo>
                      <a:pt x="0" y="12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3" name="Freeform 408"/>
              <p:cNvSpPr/>
              <p:nvPr/>
            </p:nvSpPr>
            <p:spPr bwMode="auto">
              <a:xfrm>
                <a:off x="3339" y="1887"/>
                <a:ext cx="50" cy="20"/>
              </a:xfrm>
              <a:custGeom>
                <a:avLst/>
                <a:gdLst>
                  <a:gd name="T0" fmla="*/ 0 w 179"/>
                  <a:gd name="T1" fmla="*/ 0 h 70"/>
                  <a:gd name="T2" fmla="*/ 1 w 179"/>
                  <a:gd name="T3" fmla="*/ 1 h 70"/>
                  <a:gd name="T4" fmla="*/ 3 w 179"/>
                  <a:gd name="T5" fmla="*/ 2 h 70"/>
                  <a:gd name="T6" fmla="*/ 4 w 179"/>
                  <a:gd name="T7" fmla="*/ 1 h 70"/>
                  <a:gd name="T8" fmla="*/ 0 w 179"/>
                  <a:gd name="T9" fmla="*/ 0 h 70"/>
                  <a:gd name="T10" fmla="*/ 0 60000 65536"/>
                  <a:gd name="T11" fmla="*/ 0 60000 65536"/>
                  <a:gd name="T12" fmla="*/ 0 60000 65536"/>
                  <a:gd name="T13" fmla="*/ 0 60000 65536"/>
                  <a:gd name="T14" fmla="*/ 0 60000 65536"/>
                  <a:gd name="T15" fmla="*/ 0 w 179"/>
                  <a:gd name="T16" fmla="*/ 0 h 70"/>
                  <a:gd name="T17" fmla="*/ 179 w 179"/>
                  <a:gd name="T18" fmla="*/ 70 h 70"/>
                </a:gdLst>
                <a:ahLst/>
                <a:cxnLst>
                  <a:cxn ang="T10">
                    <a:pos x="T0" y="T1"/>
                  </a:cxn>
                  <a:cxn ang="T11">
                    <a:pos x="T2" y="T3"/>
                  </a:cxn>
                  <a:cxn ang="T12">
                    <a:pos x="T4" y="T5"/>
                  </a:cxn>
                  <a:cxn ang="T13">
                    <a:pos x="T6" y="T7"/>
                  </a:cxn>
                  <a:cxn ang="T14">
                    <a:pos x="T8" y="T9"/>
                  </a:cxn>
                </a:cxnLst>
                <a:rect l="T15" t="T16" r="T17" b="T18"/>
                <a:pathLst>
                  <a:path w="179" h="70">
                    <a:moveTo>
                      <a:pt x="0" y="0"/>
                    </a:moveTo>
                    <a:lnTo>
                      <a:pt x="31" y="47"/>
                    </a:lnTo>
                    <a:lnTo>
                      <a:pt x="112" y="70"/>
                    </a:lnTo>
                    <a:lnTo>
                      <a:pt x="179" y="55"/>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4" name="Freeform 409"/>
              <p:cNvSpPr/>
              <p:nvPr/>
            </p:nvSpPr>
            <p:spPr bwMode="auto">
              <a:xfrm>
                <a:off x="1649" y="2499"/>
                <a:ext cx="133" cy="112"/>
              </a:xfrm>
              <a:custGeom>
                <a:avLst/>
                <a:gdLst>
                  <a:gd name="T0" fmla="*/ 0 w 469"/>
                  <a:gd name="T1" fmla="*/ 1 h 392"/>
                  <a:gd name="T2" fmla="*/ 0 w 469"/>
                  <a:gd name="T3" fmla="*/ 2 h 392"/>
                  <a:gd name="T4" fmla="*/ 3 w 469"/>
                  <a:gd name="T5" fmla="*/ 3 h 392"/>
                  <a:gd name="T6" fmla="*/ 2 w 469"/>
                  <a:gd name="T7" fmla="*/ 5 h 392"/>
                  <a:gd name="T8" fmla="*/ 2 w 469"/>
                  <a:gd name="T9" fmla="*/ 8 h 392"/>
                  <a:gd name="T10" fmla="*/ 3 w 469"/>
                  <a:gd name="T11" fmla="*/ 9 h 392"/>
                  <a:gd name="T12" fmla="*/ 6 w 469"/>
                  <a:gd name="T13" fmla="*/ 8 h 392"/>
                  <a:gd name="T14" fmla="*/ 8 w 469"/>
                  <a:gd name="T15" fmla="*/ 6 h 392"/>
                  <a:gd name="T16" fmla="*/ 8 w 469"/>
                  <a:gd name="T17" fmla="*/ 5 h 392"/>
                  <a:gd name="T18" fmla="*/ 9 w 469"/>
                  <a:gd name="T19" fmla="*/ 3 h 392"/>
                  <a:gd name="T20" fmla="*/ 11 w 469"/>
                  <a:gd name="T21" fmla="*/ 2 h 392"/>
                  <a:gd name="T22" fmla="*/ 11 w 469"/>
                  <a:gd name="T23" fmla="*/ 1 h 392"/>
                  <a:gd name="T24" fmla="*/ 9 w 469"/>
                  <a:gd name="T25" fmla="*/ 1 h 392"/>
                  <a:gd name="T26" fmla="*/ 9 w 469"/>
                  <a:gd name="T27" fmla="*/ 1 h 392"/>
                  <a:gd name="T28" fmla="*/ 6 w 469"/>
                  <a:gd name="T29" fmla="*/ 0 h 392"/>
                  <a:gd name="T30" fmla="*/ 1 w 469"/>
                  <a:gd name="T31" fmla="*/ 0 h 392"/>
                  <a:gd name="T32" fmla="*/ 0 w 469"/>
                  <a:gd name="T33" fmla="*/ 1 h 3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9"/>
                  <a:gd name="T52" fmla="*/ 0 h 392"/>
                  <a:gd name="T53" fmla="*/ 469 w 469"/>
                  <a:gd name="T54" fmla="*/ 392 h 3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9" h="392">
                    <a:moveTo>
                      <a:pt x="0" y="33"/>
                    </a:moveTo>
                    <a:lnTo>
                      <a:pt x="13" y="97"/>
                    </a:lnTo>
                    <a:lnTo>
                      <a:pt x="112" y="106"/>
                    </a:lnTo>
                    <a:lnTo>
                      <a:pt x="70" y="209"/>
                    </a:lnTo>
                    <a:lnTo>
                      <a:pt x="70" y="335"/>
                    </a:lnTo>
                    <a:lnTo>
                      <a:pt x="138" y="392"/>
                    </a:lnTo>
                    <a:lnTo>
                      <a:pt x="275" y="355"/>
                    </a:lnTo>
                    <a:lnTo>
                      <a:pt x="354" y="261"/>
                    </a:lnTo>
                    <a:lnTo>
                      <a:pt x="338" y="223"/>
                    </a:lnTo>
                    <a:lnTo>
                      <a:pt x="379" y="152"/>
                    </a:lnTo>
                    <a:lnTo>
                      <a:pt x="468" y="98"/>
                    </a:lnTo>
                    <a:lnTo>
                      <a:pt x="469" y="67"/>
                    </a:lnTo>
                    <a:lnTo>
                      <a:pt x="412" y="60"/>
                    </a:lnTo>
                    <a:lnTo>
                      <a:pt x="400" y="55"/>
                    </a:lnTo>
                    <a:lnTo>
                      <a:pt x="279" y="13"/>
                    </a:lnTo>
                    <a:lnTo>
                      <a:pt x="39" y="0"/>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5" name="Freeform 410"/>
              <p:cNvSpPr/>
              <p:nvPr/>
            </p:nvSpPr>
            <p:spPr bwMode="auto">
              <a:xfrm>
                <a:off x="1864" y="1765"/>
                <a:ext cx="115" cy="95"/>
              </a:xfrm>
              <a:custGeom>
                <a:avLst/>
                <a:gdLst>
                  <a:gd name="T0" fmla="*/ 0 w 404"/>
                  <a:gd name="T1" fmla="*/ 1 h 334"/>
                  <a:gd name="T2" fmla="*/ 0 w 404"/>
                  <a:gd name="T3" fmla="*/ 2 h 334"/>
                  <a:gd name="T4" fmla="*/ 1 w 404"/>
                  <a:gd name="T5" fmla="*/ 2 h 334"/>
                  <a:gd name="T6" fmla="*/ 1 w 404"/>
                  <a:gd name="T7" fmla="*/ 2 h 334"/>
                  <a:gd name="T8" fmla="*/ 1 w 404"/>
                  <a:gd name="T9" fmla="*/ 3 h 334"/>
                  <a:gd name="T10" fmla="*/ 0 w 404"/>
                  <a:gd name="T11" fmla="*/ 3 h 334"/>
                  <a:gd name="T12" fmla="*/ 2 w 404"/>
                  <a:gd name="T13" fmla="*/ 3 h 334"/>
                  <a:gd name="T14" fmla="*/ 1 w 404"/>
                  <a:gd name="T15" fmla="*/ 4 h 334"/>
                  <a:gd name="T16" fmla="*/ 2 w 404"/>
                  <a:gd name="T17" fmla="*/ 4 h 334"/>
                  <a:gd name="T18" fmla="*/ 3 w 404"/>
                  <a:gd name="T19" fmla="*/ 4 h 334"/>
                  <a:gd name="T20" fmla="*/ 3 w 404"/>
                  <a:gd name="T21" fmla="*/ 3 h 334"/>
                  <a:gd name="T22" fmla="*/ 4 w 404"/>
                  <a:gd name="T23" fmla="*/ 3 h 334"/>
                  <a:gd name="T24" fmla="*/ 4 w 404"/>
                  <a:gd name="T25" fmla="*/ 4 h 334"/>
                  <a:gd name="T26" fmla="*/ 5 w 404"/>
                  <a:gd name="T27" fmla="*/ 3 h 334"/>
                  <a:gd name="T28" fmla="*/ 5 w 404"/>
                  <a:gd name="T29" fmla="*/ 4 h 334"/>
                  <a:gd name="T30" fmla="*/ 6 w 404"/>
                  <a:gd name="T31" fmla="*/ 4 h 334"/>
                  <a:gd name="T32" fmla="*/ 3 w 404"/>
                  <a:gd name="T33" fmla="*/ 5 h 334"/>
                  <a:gd name="T34" fmla="*/ 3 w 404"/>
                  <a:gd name="T35" fmla="*/ 5 h 334"/>
                  <a:gd name="T36" fmla="*/ 5 w 404"/>
                  <a:gd name="T37" fmla="*/ 5 h 334"/>
                  <a:gd name="T38" fmla="*/ 4 w 404"/>
                  <a:gd name="T39" fmla="*/ 5 h 334"/>
                  <a:gd name="T40" fmla="*/ 5 w 404"/>
                  <a:gd name="T41" fmla="*/ 6 h 334"/>
                  <a:gd name="T42" fmla="*/ 3 w 404"/>
                  <a:gd name="T43" fmla="*/ 6 h 334"/>
                  <a:gd name="T44" fmla="*/ 5 w 404"/>
                  <a:gd name="T45" fmla="*/ 8 h 334"/>
                  <a:gd name="T46" fmla="*/ 7 w 404"/>
                  <a:gd name="T47" fmla="*/ 4 h 334"/>
                  <a:gd name="T48" fmla="*/ 9 w 404"/>
                  <a:gd name="T49" fmla="*/ 3 h 334"/>
                  <a:gd name="T50" fmla="*/ 7 w 404"/>
                  <a:gd name="T51" fmla="*/ 2 h 334"/>
                  <a:gd name="T52" fmla="*/ 7 w 404"/>
                  <a:gd name="T53" fmla="*/ 1 h 334"/>
                  <a:gd name="T54" fmla="*/ 6 w 404"/>
                  <a:gd name="T55" fmla="*/ 2 h 334"/>
                  <a:gd name="T56" fmla="*/ 6 w 404"/>
                  <a:gd name="T57" fmla="*/ 1 h 334"/>
                  <a:gd name="T58" fmla="*/ 5 w 404"/>
                  <a:gd name="T59" fmla="*/ 0 h 334"/>
                  <a:gd name="T60" fmla="*/ 4 w 404"/>
                  <a:gd name="T61" fmla="*/ 1 h 334"/>
                  <a:gd name="T62" fmla="*/ 5 w 404"/>
                  <a:gd name="T63" fmla="*/ 3 h 334"/>
                  <a:gd name="T64" fmla="*/ 3 w 404"/>
                  <a:gd name="T65" fmla="*/ 1 h 334"/>
                  <a:gd name="T66" fmla="*/ 3 w 404"/>
                  <a:gd name="T67" fmla="*/ 1 h 334"/>
                  <a:gd name="T68" fmla="*/ 3 w 404"/>
                  <a:gd name="T69" fmla="*/ 2 h 334"/>
                  <a:gd name="T70" fmla="*/ 1 w 404"/>
                  <a:gd name="T71" fmla="*/ 1 h 334"/>
                  <a:gd name="T72" fmla="*/ 3 w 404"/>
                  <a:gd name="T73" fmla="*/ 1 h 334"/>
                  <a:gd name="T74" fmla="*/ 0 w 404"/>
                  <a:gd name="T75" fmla="*/ 1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4"/>
                  <a:gd name="T115" fmla="*/ 0 h 334"/>
                  <a:gd name="T116" fmla="*/ 404 w 40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4" h="334">
                    <a:moveTo>
                      <a:pt x="0" y="41"/>
                    </a:moveTo>
                    <a:lnTo>
                      <a:pt x="2" y="81"/>
                    </a:lnTo>
                    <a:lnTo>
                      <a:pt x="43" y="81"/>
                    </a:lnTo>
                    <a:lnTo>
                      <a:pt x="30" y="100"/>
                    </a:lnTo>
                    <a:lnTo>
                      <a:pt x="64" y="115"/>
                    </a:lnTo>
                    <a:lnTo>
                      <a:pt x="19" y="112"/>
                    </a:lnTo>
                    <a:lnTo>
                      <a:pt x="94" y="147"/>
                    </a:lnTo>
                    <a:lnTo>
                      <a:pt x="66" y="160"/>
                    </a:lnTo>
                    <a:lnTo>
                      <a:pt x="86" y="187"/>
                    </a:lnTo>
                    <a:lnTo>
                      <a:pt x="151" y="170"/>
                    </a:lnTo>
                    <a:lnTo>
                      <a:pt x="150" y="135"/>
                    </a:lnTo>
                    <a:lnTo>
                      <a:pt x="176" y="123"/>
                    </a:lnTo>
                    <a:lnTo>
                      <a:pt x="182" y="162"/>
                    </a:lnTo>
                    <a:lnTo>
                      <a:pt x="224" y="135"/>
                    </a:lnTo>
                    <a:lnTo>
                      <a:pt x="215" y="162"/>
                    </a:lnTo>
                    <a:lnTo>
                      <a:pt x="250" y="164"/>
                    </a:lnTo>
                    <a:lnTo>
                      <a:pt x="113" y="203"/>
                    </a:lnTo>
                    <a:lnTo>
                      <a:pt x="118" y="230"/>
                    </a:lnTo>
                    <a:lnTo>
                      <a:pt x="235" y="211"/>
                    </a:lnTo>
                    <a:lnTo>
                      <a:pt x="157" y="237"/>
                    </a:lnTo>
                    <a:lnTo>
                      <a:pt x="201" y="252"/>
                    </a:lnTo>
                    <a:lnTo>
                      <a:pt x="120" y="265"/>
                    </a:lnTo>
                    <a:lnTo>
                      <a:pt x="238" y="334"/>
                    </a:lnTo>
                    <a:lnTo>
                      <a:pt x="314" y="162"/>
                    </a:lnTo>
                    <a:lnTo>
                      <a:pt x="404" y="122"/>
                    </a:lnTo>
                    <a:lnTo>
                      <a:pt x="306" y="92"/>
                    </a:lnTo>
                    <a:lnTo>
                      <a:pt x="291" y="47"/>
                    </a:lnTo>
                    <a:lnTo>
                      <a:pt x="261" y="73"/>
                    </a:lnTo>
                    <a:lnTo>
                      <a:pt x="276" y="34"/>
                    </a:lnTo>
                    <a:lnTo>
                      <a:pt x="208" y="0"/>
                    </a:lnTo>
                    <a:lnTo>
                      <a:pt x="185" y="34"/>
                    </a:lnTo>
                    <a:lnTo>
                      <a:pt x="216" y="115"/>
                    </a:lnTo>
                    <a:lnTo>
                      <a:pt x="143" y="30"/>
                    </a:lnTo>
                    <a:lnTo>
                      <a:pt x="118" y="47"/>
                    </a:lnTo>
                    <a:lnTo>
                      <a:pt x="134" y="89"/>
                    </a:lnTo>
                    <a:lnTo>
                      <a:pt x="62" y="51"/>
                    </a:lnTo>
                    <a:lnTo>
                      <a:pt x="113" y="27"/>
                    </a:lnTo>
                    <a:lnTo>
                      <a:pt x="0" y="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6" name="Freeform 411"/>
              <p:cNvSpPr/>
              <p:nvPr/>
            </p:nvSpPr>
            <p:spPr bwMode="auto">
              <a:xfrm>
                <a:off x="1938" y="1752"/>
                <a:ext cx="104" cy="40"/>
              </a:xfrm>
              <a:custGeom>
                <a:avLst/>
                <a:gdLst>
                  <a:gd name="T0" fmla="*/ 0 w 365"/>
                  <a:gd name="T1" fmla="*/ 1 h 141"/>
                  <a:gd name="T2" fmla="*/ 1 w 365"/>
                  <a:gd name="T3" fmla="*/ 1 h 141"/>
                  <a:gd name="T4" fmla="*/ 0 w 365"/>
                  <a:gd name="T5" fmla="*/ 1 h 141"/>
                  <a:gd name="T6" fmla="*/ 1 w 365"/>
                  <a:gd name="T7" fmla="*/ 2 h 141"/>
                  <a:gd name="T8" fmla="*/ 4 w 365"/>
                  <a:gd name="T9" fmla="*/ 2 h 141"/>
                  <a:gd name="T10" fmla="*/ 2 w 365"/>
                  <a:gd name="T11" fmla="*/ 2 h 141"/>
                  <a:gd name="T12" fmla="*/ 5 w 365"/>
                  <a:gd name="T13" fmla="*/ 3 h 141"/>
                  <a:gd name="T14" fmla="*/ 7 w 365"/>
                  <a:gd name="T15" fmla="*/ 3 h 141"/>
                  <a:gd name="T16" fmla="*/ 9 w 365"/>
                  <a:gd name="T17" fmla="*/ 1 h 141"/>
                  <a:gd name="T18" fmla="*/ 8 w 365"/>
                  <a:gd name="T19" fmla="*/ 1 h 141"/>
                  <a:gd name="T20" fmla="*/ 6 w 365"/>
                  <a:gd name="T21" fmla="*/ 1 h 141"/>
                  <a:gd name="T22" fmla="*/ 7 w 365"/>
                  <a:gd name="T23" fmla="*/ 0 h 141"/>
                  <a:gd name="T24" fmla="*/ 5 w 365"/>
                  <a:gd name="T25" fmla="*/ 1 h 141"/>
                  <a:gd name="T26" fmla="*/ 5 w 365"/>
                  <a:gd name="T27" fmla="*/ 0 h 141"/>
                  <a:gd name="T28" fmla="*/ 4 w 365"/>
                  <a:gd name="T29" fmla="*/ 1 h 141"/>
                  <a:gd name="T30" fmla="*/ 2 w 365"/>
                  <a:gd name="T31" fmla="*/ 0 h 141"/>
                  <a:gd name="T32" fmla="*/ 2 w 365"/>
                  <a:gd name="T33" fmla="*/ 1 h 141"/>
                  <a:gd name="T34" fmla="*/ 1 w 365"/>
                  <a:gd name="T35" fmla="*/ 0 h 141"/>
                  <a:gd name="T36" fmla="*/ 2 w 365"/>
                  <a:gd name="T37" fmla="*/ 1 h 141"/>
                  <a:gd name="T38" fmla="*/ 0 w 365"/>
                  <a:gd name="T39" fmla="*/ 1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5"/>
                  <a:gd name="T61" fmla="*/ 0 h 141"/>
                  <a:gd name="T62" fmla="*/ 365 w 365"/>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5" h="141">
                    <a:moveTo>
                      <a:pt x="0" y="38"/>
                    </a:moveTo>
                    <a:lnTo>
                      <a:pt x="53" y="49"/>
                    </a:lnTo>
                    <a:lnTo>
                      <a:pt x="19" y="66"/>
                    </a:lnTo>
                    <a:lnTo>
                      <a:pt x="33" y="76"/>
                    </a:lnTo>
                    <a:lnTo>
                      <a:pt x="168" y="74"/>
                    </a:lnTo>
                    <a:lnTo>
                      <a:pt x="83" y="96"/>
                    </a:lnTo>
                    <a:lnTo>
                      <a:pt x="219" y="141"/>
                    </a:lnTo>
                    <a:lnTo>
                      <a:pt x="309" y="115"/>
                    </a:lnTo>
                    <a:lnTo>
                      <a:pt x="365" y="66"/>
                    </a:lnTo>
                    <a:lnTo>
                      <a:pt x="351" y="43"/>
                    </a:lnTo>
                    <a:lnTo>
                      <a:pt x="265" y="45"/>
                    </a:lnTo>
                    <a:lnTo>
                      <a:pt x="277" y="19"/>
                    </a:lnTo>
                    <a:lnTo>
                      <a:pt x="209" y="45"/>
                    </a:lnTo>
                    <a:lnTo>
                      <a:pt x="198" y="0"/>
                    </a:lnTo>
                    <a:lnTo>
                      <a:pt x="182" y="57"/>
                    </a:lnTo>
                    <a:lnTo>
                      <a:pt x="83" y="0"/>
                    </a:lnTo>
                    <a:lnTo>
                      <a:pt x="85" y="35"/>
                    </a:lnTo>
                    <a:lnTo>
                      <a:pt x="57" y="19"/>
                    </a:lnTo>
                    <a:lnTo>
                      <a:pt x="69" y="51"/>
                    </a:lnTo>
                    <a:lnTo>
                      <a:pt x="0" y="3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7" name="Freeform 412"/>
              <p:cNvSpPr/>
              <p:nvPr/>
            </p:nvSpPr>
            <p:spPr bwMode="auto">
              <a:xfrm>
                <a:off x="1974" y="1817"/>
                <a:ext cx="44" cy="26"/>
              </a:xfrm>
              <a:custGeom>
                <a:avLst/>
                <a:gdLst>
                  <a:gd name="T0" fmla="*/ 0 w 157"/>
                  <a:gd name="T1" fmla="*/ 2 h 92"/>
                  <a:gd name="T2" fmla="*/ 0 w 157"/>
                  <a:gd name="T3" fmla="*/ 1 h 92"/>
                  <a:gd name="T4" fmla="*/ 2 w 157"/>
                  <a:gd name="T5" fmla="*/ 0 h 92"/>
                  <a:gd name="T6" fmla="*/ 2 w 157"/>
                  <a:gd name="T7" fmla="*/ 1 h 92"/>
                  <a:gd name="T8" fmla="*/ 3 w 157"/>
                  <a:gd name="T9" fmla="*/ 1 h 92"/>
                  <a:gd name="T10" fmla="*/ 1 w 157"/>
                  <a:gd name="T11" fmla="*/ 2 h 92"/>
                  <a:gd name="T12" fmla="*/ 2 w 157"/>
                  <a:gd name="T13" fmla="*/ 1 h 92"/>
                  <a:gd name="T14" fmla="*/ 0 w 157"/>
                  <a:gd name="T15" fmla="*/ 2 h 92"/>
                  <a:gd name="T16" fmla="*/ 0 60000 65536"/>
                  <a:gd name="T17" fmla="*/ 0 60000 65536"/>
                  <a:gd name="T18" fmla="*/ 0 60000 65536"/>
                  <a:gd name="T19" fmla="*/ 0 60000 65536"/>
                  <a:gd name="T20" fmla="*/ 0 60000 65536"/>
                  <a:gd name="T21" fmla="*/ 0 60000 65536"/>
                  <a:gd name="T22" fmla="*/ 0 60000 65536"/>
                  <a:gd name="T23" fmla="*/ 0 60000 65536"/>
                  <a:gd name="T24" fmla="*/ 0 w 157"/>
                  <a:gd name="T25" fmla="*/ 0 h 92"/>
                  <a:gd name="T26" fmla="*/ 157 w 157"/>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 h="92">
                    <a:moveTo>
                      <a:pt x="0" y="73"/>
                    </a:moveTo>
                    <a:lnTo>
                      <a:pt x="14" y="26"/>
                    </a:lnTo>
                    <a:lnTo>
                      <a:pt x="78" y="0"/>
                    </a:lnTo>
                    <a:lnTo>
                      <a:pt x="88" y="26"/>
                    </a:lnTo>
                    <a:lnTo>
                      <a:pt x="157" y="48"/>
                    </a:lnTo>
                    <a:lnTo>
                      <a:pt x="62" y="92"/>
                    </a:lnTo>
                    <a:lnTo>
                      <a:pt x="78" y="68"/>
                    </a:lnTo>
                    <a:lnTo>
                      <a:pt x="0" y="7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8" name="Freeform 413"/>
              <p:cNvSpPr/>
              <p:nvPr/>
            </p:nvSpPr>
            <p:spPr bwMode="auto">
              <a:xfrm>
                <a:off x="1869" y="2041"/>
                <a:ext cx="140" cy="266"/>
              </a:xfrm>
              <a:custGeom>
                <a:avLst/>
                <a:gdLst>
                  <a:gd name="T0" fmla="*/ 0 w 492"/>
                  <a:gd name="T1" fmla="*/ 16 h 935"/>
                  <a:gd name="T2" fmla="*/ 0 w 492"/>
                  <a:gd name="T3" fmla="*/ 18 h 935"/>
                  <a:gd name="T4" fmla="*/ 1 w 492"/>
                  <a:gd name="T5" fmla="*/ 20 h 935"/>
                  <a:gd name="T6" fmla="*/ 1 w 492"/>
                  <a:gd name="T7" fmla="*/ 22 h 935"/>
                  <a:gd name="T8" fmla="*/ 4 w 492"/>
                  <a:gd name="T9" fmla="*/ 20 h 935"/>
                  <a:gd name="T10" fmla="*/ 5 w 492"/>
                  <a:gd name="T11" fmla="*/ 17 h 935"/>
                  <a:gd name="T12" fmla="*/ 4 w 492"/>
                  <a:gd name="T13" fmla="*/ 17 h 935"/>
                  <a:gd name="T14" fmla="*/ 6 w 492"/>
                  <a:gd name="T15" fmla="*/ 16 h 935"/>
                  <a:gd name="T16" fmla="*/ 4 w 492"/>
                  <a:gd name="T17" fmla="*/ 16 h 935"/>
                  <a:gd name="T18" fmla="*/ 6 w 492"/>
                  <a:gd name="T19" fmla="*/ 16 h 935"/>
                  <a:gd name="T20" fmla="*/ 7 w 492"/>
                  <a:gd name="T21" fmla="*/ 15 h 935"/>
                  <a:gd name="T22" fmla="*/ 5 w 492"/>
                  <a:gd name="T23" fmla="*/ 14 h 935"/>
                  <a:gd name="T24" fmla="*/ 4 w 492"/>
                  <a:gd name="T25" fmla="*/ 15 h 935"/>
                  <a:gd name="T26" fmla="*/ 5 w 492"/>
                  <a:gd name="T27" fmla="*/ 14 h 935"/>
                  <a:gd name="T28" fmla="*/ 5 w 492"/>
                  <a:gd name="T29" fmla="*/ 11 h 935"/>
                  <a:gd name="T30" fmla="*/ 9 w 492"/>
                  <a:gd name="T31" fmla="*/ 8 h 935"/>
                  <a:gd name="T32" fmla="*/ 9 w 492"/>
                  <a:gd name="T33" fmla="*/ 7 h 935"/>
                  <a:gd name="T34" fmla="*/ 9 w 492"/>
                  <a:gd name="T35" fmla="*/ 6 h 935"/>
                  <a:gd name="T36" fmla="*/ 11 w 492"/>
                  <a:gd name="T37" fmla="*/ 5 h 935"/>
                  <a:gd name="T38" fmla="*/ 11 w 492"/>
                  <a:gd name="T39" fmla="*/ 2 h 935"/>
                  <a:gd name="T40" fmla="*/ 8 w 492"/>
                  <a:gd name="T41" fmla="*/ 0 h 935"/>
                  <a:gd name="T42" fmla="*/ 8 w 492"/>
                  <a:gd name="T43" fmla="*/ 0 h 935"/>
                  <a:gd name="T44" fmla="*/ 8 w 492"/>
                  <a:gd name="T45" fmla="*/ 1 h 935"/>
                  <a:gd name="T46" fmla="*/ 6 w 492"/>
                  <a:gd name="T47" fmla="*/ 1 h 935"/>
                  <a:gd name="T48" fmla="*/ 6 w 492"/>
                  <a:gd name="T49" fmla="*/ 2 h 935"/>
                  <a:gd name="T50" fmla="*/ 5 w 492"/>
                  <a:gd name="T51" fmla="*/ 2 h 935"/>
                  <a:gd name="T52" fmla="*/ 5 w 492"/>
                  <a:gd name="T53" fmla="*/ 3 h 935"/>
                  <a:gd name="T54" fmla="*/ 3 w 492"/>
                  <a:gd name="T55" fmla="*/ 5 h 935"/>
                  <a:gd name="T56" fmla="*/ 2 w 492"/>
                  <a:gd name="T57" fmla="*/ 7 h 935"/>
                  <a:gd name="T58" fmla="*/ 3 w 492"/>
                  <a:gd name="T59" fmla="*/ 9 h 935"/>
                  <a:gd name="T60" fmla="*/ 1 w 492"/>
                  <a:gd name="T61" fmla="*/ 9 h 935"/>
                  <a:gd name="T62" fmla="*/ 1 w 492"/>
                  <a:gd name="T63" fmla="*/ 12 h 935"/>
                  <a:gd name="T64" fmla="*/ 1 w 492"/>
                  <a:gd name="T65" fmla="*/ 13 h 935"/>
                  <a:gd name="T66" fmla="*/ 1 w 492"/>
                  <a:gd name="T67" fmla="*/ 13 h 935"/>
                  <a:gd name="T68" fmla="*/ 1 w 492"/>
                  <a:gd name="T69" fmla="*/ 15 h 935"/>
                  <a:gd name="T70" fmla="*/ 0 w 492"/>
                  <a:gd name="T71" fmla="*/ 16 h 9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2"/>
                  <a:gd name="T109" fmla="*/ 0 h 935"/>
                  <a:gd name="T110" fmla="*/ 492 w 492"/>
                  <a:gd name="T111" fmla="*/ 935 h 9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2" h="935">
                    <a:moveTo>
                      <a:pt x="0" y="704"/>
                    </a:moveTo>
                    <a:lnTo>
                      <a:pt x="19" y="810"/>
                    </a:lnTo>
                    <a:lnTo>
                      <a:pt x="63" y="862"/>
                    </a:lnTo>
                    <a:lnTo>
                      <a:pt x="59" y="935"/>
                    </a:lnTo>
                    <a:lnTo>
                      <a:pt x="179" y="885"/>
                    </a:lnTo>
                    <a:lnTo>
                      <a:pt x="209" y="739"/>
                    </a:lnTo>
                    <a:lnTo>
                      <a:pt x="187" y="732"/>
                    </a:lnTo>
                    <a:lnTo>
                      <a:pt x="275" y="686"/>
                    </a:lnTo>
                    <a:lnTo>
                      <a:pt x="191" y="675"/>
                    </a:lnTo>
                    <a:lnTo>
                      <a:pt x="253" y="686"/>
                    </a:lnTo>
                    <a:lnTo>
                      <a:pt x="290" y="648"/>
                    </a:lnTo>
                    <a:lnTo>
                      <a:pt x="237" y="599"/>
                    </a:lnTo>
                    <a:lnTo>
                      <a:pt x="189" y="633"/>
                    </a:lnTo>
                    <a:lnTo>
                      <a:pt x="227" y="604"/>
                    </a:lnTo>
                    <a:lnTo>
                      <a:pt x="228" y="470"/>
                    </a:lnTo>
                    <a:lnTo>
                      <a:pt x="395" y="341"/>
                    </a:lnTo>
                    <a:lnTo>
                      <a:pt x="383" y="314"/>
                    </a:lnTo>
                    <a:lnTo>
                      <a:pt x="410" y="249"/>
                    </a:lnTo>
                    <a:lnTo>
                      <a:pt x="492" y="230"/>
                    </a:lnTo>
                    <a:lnTo>
                      <a:pt x="470" y="79"/>
                    </a:lnTo>
                    <a:lnTo>
                      <a:pt x="358" y="0"/>
                    </a:lnTo>
                    <a:lnTo>
                      <a:pt x="339" y="0"/>
                    </a:lnTo>
                    <a:lnTo>
                      <a:pt x="338" y="48"/>
                    </a:lnTo>
                    <a:lnTo>
                      <a:pt x="270" y="39"/>
                    </a:lnTo>
                    <a:lnTo>
                      <a:pt x="253" y="79"/>
                    </a:lnTo>
                    <a:lnTo>
                      <a:pt x="208" y="90"/>
                    </a:lnTo>
                    <a:lnTo>
                      <a:pt x="196" y="150"/>
                    </a:lnTo>
                    <a:lnTo>
                      <a:pt x="129" y="222"/>
                    </a:lnTo>
                    <a:lnTo>
                      <a:pt x="97" y="324"/>
                    </a:lnTo>
                    <a:lnTo>
                      <a:pt x="109" y="364"/>
                    </a:lnTo>
                    <a:lnTo>
                      <a:pt x="42" y="394"/>
                    </a:lnTo>
                    <a:lnTo>
                      <a:pt x="35" y="526"/>
                    </a:lnTo>
                    <a:lnTo>
                      <a:pt x="57" y="553"/>
                    </a:lnTo>
                    <a:lnTo>
                      <a:pt x="35" y="578"/>
                    </a:lnTo>
                    <a:lnTo>
                      <a:pt x="46" y="636"/>
                    </a:lnTo>
                    <a:lnTo>
                      <a:pt x="0" y="70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9" name="Freeform 414"/>
              <p:cNvSpPr/>
              <p:nvPr/>
            </p:nvSpPr>
            <p:spPr bwMode="auto">
              <a:xfrm>
                <a:off x="1812" y="2436"/>
                <a:ext cx="48" cy="28"/>
              </a:xfrm>
              <a:custGeom>
                <a:avLst/>
                <a:gdLst>
                  <a:gd name="T0" fmla="*/ 0 w 169"/>
                  <a:gd name="T1" fmla="*/ 1 h 98"/>
                  <a:gd name="T2" fmla="*/ 1 w 169"/>
                  <a:gd name="T3" fmla="*/ 2 h 98"/>
                  <a:gd name="T4" fmla="*/ 2 w 169"/>
                  <a:gd name="T5" fmla="*/ 2 h 98"/>
                  <a:gd name="T6" fmla="*/ 3 w 169"/>
                  <a:gd name="T7" fmla="*/ 2 h 98"/>
                  <a:gd name="T8" fmla="*/ 4 w 169"/>
                  <a:gd name="T9" fmla="*/ 1 h 98"/>
                  <a:gd name="T10" fmla="*/ 3 w 169"/>
                  <a:gd name="T11" fmla="*/ 1 h 98"/>
                  <a:gd name="T12" fmla="*/ 3 w 169"/>
                  <a:gd name="T13" fmla="*/ 0 h 98"/>
                  <a:gd name="T14" fmla="*/ 3 w 169"/>
                  <a:gd name="T15" fmla="*/ 0 h 98"/>
                  <a:gd name="T16" fmla="*/ 1 w 169"/>
                  <a:gd name="T17" fmla="*/ 0 h 98"/>
                  <a:gd name="T18" fmla="*/ 0 w 169"/>
                  <a:gd name="T19" fmla="*/ 1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98"/>
                  <a:gd name="T32" fmla="*/ 169 w 169"/>
                  <a:gd name="T33" fmla="*/ 98 h 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98">
                    <a:moveTo>
                      <a:pt x="0" y="66"/>
                    </a:moveTo>
                    <a:lnTo>
                      <a:pt x="39" y="98"/>
                    </a:lnTo>
                    <a:lnTo>
                      <a:pt x="92" y="70"/>
                    </a:lnTo>
                    <a:lnTo>
                      <a:pt x="115" y="96"/>
                    </a:lnTo>
                    <a:lnTo>
                      <a:pt x="169" y="44"/>
                    </a:lnTo>
                    <a:lnTo>
                      <a:pt x="136" y="38"/>
                    </a:lnTo>
                    <a:lnTo>
                      <a:pt x="135" y="16"/>
                    </a:lnTo>
                    <a:lnTo>
                      <a:pt x="128" y="9"/>
                    </a:lnTo>
                    <a:lnTo>
                      <a:pt x="54" y="0"/>
                    </a:lnTo>
                    <a:lnTo>
                      <a:pt x="0" y="6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0" name="Freeform 415"/>
              <p:cNvSpPr/>
              <p:nvPr/>
            </p:nvSpPr>
            <p:spPr bwMode="auto">
              <a:xfrm>
                <a:off x="2133" y="2595"/>
                <a:ext cx="78" cy="69"/>
              </a:xfrm>
              <a:custGeom>
                <a:avLst/>
                <a:gdLst>
                  <a:gd name="T0" fmla="*/ 0 w 273"/>
                  <a:gd name="T1" fmla="*/ 5 h 244"/>
                  <a:gd name="T2" fmla="*/ 0 w 273"/>
                  <a:gd name="T3" fmla="*/ 5 h 244"/>
                  <a:gd name="T4" fmla="*/ 1 w 273"/>
                  <a:gd name="T5" fmla="*/ 3 h 244"/>
                  <a:gd name="T6" fmla="*/ 1 w 273"/>
                  <a:gd name="T7" fmla="*/ 3 h 244"/>
                  <a:gd name="T8" fmla="*/ 1 w 273"/>
                  <a:gd name="T9" fmla="*/ 1 h 244"/>
                  <a:gd name="T10" fmla="*/ 1 w 273"/>
                  <a:gd name="T11" fmla="*/ 0 h 244"/>
                  <a:gd name="T12" fmla="*/ 6 w 273"/>
                  <a:gd name="T13" fmla="*/ 0 h 244"/>
                  <a:gd name="T14" fmla="*/ 5 w 273"/>
                  <a:gd name="T15" fmla="*/ 1 h 244"/>
                  <a:gd name="T16" fmla="*/ 5 w 273"/>
                  <a:gd name="T17" fmla="*/ 3 h 244"/>
                  <a:gd name="T18" fmla="*/ 3 w 273"/>
                  <a:gd name="T19" fmla="*/ 4 h 244"/>
                  <a:gd name="T20" fmla="*/ 1 w 273"/>
                  <a:gd name="T21" fmla="*/ 6 h 244"/>
                  <a:gd name="T22" fmla="*/ 0 w 273"/>
                  <a:gd name="T23" fmla="*/ 5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3"/>
                  <a:gd name="T37" fmla="*/ 0 h 244"/>
                  <a:gd name="T38" fmla="*/ 273 w 273"/>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3" h="244">
                    <a:moveTo>
                      <a:pt x="0" y="225"/>
                    </a:moveTo>
                    <a:lnTo>
                      <a:pt x="5" y="199"/>
                    </a:lnTo>
                    <a:lnTo>
                      <a:pt x="43" y="147"/>
                    </a:lnTo>
                    <a:lnTo>
                      <a:pt x="22" y="126"/>
                    </a:lnTo>
                    <a:lnTo>
                      <a:pt x="21" y="64"/>
                    </a:lnTo>
                    <a:lnTo>
                      <a:pt x="43" y="12"/>
                    </a:lnTo>
                    <a:lnTo>
                      <a:pt x="273" y="0"/>
                    </a:lnTo>
                    <a:lnTo>
                      <a:pt x="231" y="37"/>
                    </a:lnTo>
                    <a:lnTo>
                      <a:pt x="215" y="135"/>
                    </a:lnTo>
                    <a:lnTo>
                      <a:pt x="122" y="191"/>
                    </a:lnTo>
                    <a:lnTo>
                      <a:pt x="38" y="244"/>
                    </a:lnTo>
                    <a:lnTo>
                      <a:pt x="0" y="2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1" name="Freeform 416"/>
              <p:cNvSpPr/>
              <p:nvPr/>
            </p:nvSpPr>
            <p:spPr bwMode="auto">
              <a:xfrm>
                <a:off x="2808" y="2820"/>
                <a:ext cx="87" cy="193"/>
              </a:xfrm>
              <a:custGeom>
                <a:avLst/>
                <a:gdLst>
                  <a:gd name="T0" fmla="*/ 0 w 303"/>
                  <a:gd name="T1" fmla="*/ 3 h 678"/>
                  <a:gd name="T2" fmla="*/ 1 w 303"/>
                  <a:gd name="T3" fmla="*/ 1 h 678"/>
                  <a:gd name="T4" fmla="*/ 3 w 303"/>
                  <a:gd name="T5" fmla="*/ 0 h 678"/>
                  <a:gd name="T6" fmla="*/ 3 w 303"/>
                  <a:gd name="T7" fmla="*/ 1 h 678"/>
                  <a:gd name="T8" fmla="*/ 3 w 303"/>
                  <a:gd name="T9" fmla="*/ 3 h 678"/>
                  <a:gd name="T10" fmla="*/ 5 w 303"/>
                  <a:gd name="T11" fmla="*/ 3 h 678"/>
                  <a:gd name="T12" fmla="*/ 6 w 303"/>
                  <a:gd name="T13" fmla="*/ 3 h 678"/>
                  <a:gd name="T14" fmla="*/ 7 w 303"/>
                  <a:gd name="T15" fmla="*/ 5 h 678"/>
                  <a:gd name="T16" fmla="*/ 7 w 303"/>
                  <a:gd name="T17" fmla="*/ 7 h 678"/>
                  <a:gd name="T18" fmla="*/ 5 w 303"/>
                  <a:gd name="T19" fmla="*/ 7 h 678"/>
                  <a:gd name="T20" fmla="*/ 5 w 303"/>
                  <a:gd name="T21" fmla="*/ 7 h 678"/>
                  <a:gd name="T22" fmla="*/ 5 w 303"/>
                  <a:gd name="T23" fmla="*/ 9 h 678"/>
                  <a:gd name="T24" fmla="*/ 3 w 303"/>
                  <a:gd name="T25" fmla="*/ 7 h 678"/>
                  <a:gd name="T26" fmla="*/ 1 w 303"/>
                  <a:gd name="T27" fmla="*/ 11 h 678"/>
                  <a:gd name="T28" fmla="*/ 3 w 303"/>
                  <a:gd name="T29" fmla="*/ 14 h 678"/>
                  <a:gd name="T30" fmla="*/ 4 w 303"/>
                  <a:gd name="T31" fmla="*/ 15 h 678"/>
                  <a:gd name="T32" fmla="*/ 3 w 303"/>
                  <a:gd name="T33" fmla="*/ 16 h 678"/>
                  <a:gd name="T34" fmla="*/ 3 w 303"/>
                  <a:gd name="T35" fmla="*/ 15 h 678"/>
                  <a:gd name="T36" fmla="*/ 3 w 303"/>
                  <a:gd name="T37" fmla="*/ 15 h 678"/>
                  <a:gd name="T38" fmla="*/ 1 w 303"/>
                  <a:gd name="T39" fmla="*/ 13 h 678"/>
                  <a:gd name="T40" fmla="*/ 1 w 303"/>
                  <a:gd name="T41" fmla="*/ 11 h 678"/>
                  <a:gd name="T42" fmla="*/ 2 w 303"/>
                  <a:gd name="T43" fmla="*/ 9 h 678"/>
                  <a:gd name="T44" fmla="*/ 1 w 303"/>
                  <a:gd name="T45" fmla="*/ 6 h 678"/>
                  <a:gd name="T46" fmla="*/ 1 w 303"/>
                  <a:gd name="T47" fmla="*/ 5 h 678"/>
                  <a:gd name="T48" fmla="*/ 0 w 303"/>
                  <a:gd name="T49" fmla="*/ 3 h 6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03"/>
                  <a:gd name="T76" fmla="*/ 0 h 678"/>
                  <a:gd name="T77" fmla="*/ 303 w 303"/>
                  <a:gd name="T78" fmla="*/ 678 h 6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03" h="678">
                    <a:moveTo>
                      <a:pt x="0" y="109"/>
                    </a:moveTo>
                    <a:lnTo>
                      <a:pt x="22" y="56"/>
                    </a:lnTo>
                    <a:lnTo>
                      <a:pt x="105" y="0"/>
                    </a:lnTo>
                    <a:lnTo>
                      <a:pt x="141" y="53"/>
                    </a:lnTo>
                    <a:lnTo>
                      <a:pt x="130" y="144"/>
                    </a:lnTo>
                    <a:lnTo>
                      <a:pt x="228" y="105"/>
                    </a:lnTo>
                    <a:lnTo>
                      <a:pt x="265" y="144"/>
                    </a:lnTo>
                    <a:lnTo>
                      <a:pt x="303" y="234"/>
                    </a:lnTo>
                    <a:lnTo>
                      <a:pt x="293" y="290"/>
                    </a:lnTo>
                    <a:lnTo>
                      <a:pt x="217" y="287"/>
                    </a:lnTo>
                    <a:lnTo>
                      <a:pt x="192" y="311"/>
                    </a:lnTo>
                    <a:lnTo>
                      <a:pt x="204" y="406"/>
                    </a:lnTo>
                    <a:lnTo>
                      <a:pt x="106" y="324"/>
                    </a:lnTo>
                    <a:lnTo>
                      <a:pt x="66" y="472"/>
                    </a:lnTo>
                    <a:lnTo>
                      <a:pt x="113" y="605"/>
                    </a:lnTo>
                    <a:lnTo>
                      <a:pt x="179" y="652"/>
                    </a:lnTo>
                    <a:lnTo>
                      <a:pt x="144" y="678"/>
                    </a:lnTo>
                    <a:lnTo>
                      <a:pt x="135" y="637"/>
                    </a:lnTo>
                    <a:lnTo>
                      <a:pt x="106" y="637"/>
                    </a:lnTo>
                    <a:lnTo>
                      <a:pt x="31" y="562"/>
                    </a:lnTo>
                    <a:lnTo>
                      <a:pt x="43" y="477"/>
                    </a:lnTo>
                    <a:lnTo>
                      <a:pt x="83" y="397"/>
                    </a:lnTo>
                    <a:lnTo>
                      <a:pt x="29" y="267"/>
                    </a:lnTo>
                    <a:lnTo>
                      <a:pt x="45" y="207"/>
                    </a:lnTo>
                    <a:lnTo>
                      <a:pt x="0" y="10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2" name="Freeform 417"/>
              <p:cNvSpPr/>
              <p:nvPr/>
            </p:nvSpPr>
            <p:spPr bwMode="auto">
              <a:xfrm>
                <a:off x="2302" y="2748"/>
                <a:ext cx="57" cy="46"/>
              </a:xfrm>
              <a:custGeom>
                <a:avLst/>
                <a:gdLst>
                  <a:gd name="T0" fmla="*/ 0 w 201"/>
                  <a:gd name="T1" fmla="*/ 2 h 159"/>
                  <a:gd name="T2" fmla="*/ 0 w 201"/>
                  <a:gd name="T3" fmla="*/ 2 h 159"/>
                  <a:gd name="T4" fmla="*/ 1 w 201"/>
                  <a:gd name="T5" fmla="*/ 2 h 159"/>
                  <a:gd name="T6" fmla="*/ 3 w 201"/>
                  <a:gd name="T7" fmla="*/ 2 h 159"/>
                  <a:gd name="T8" fmla="*/ 4 w 201"/>
                  <a:gd name="T9" fmla="*/ 0 h 159"/>
                  <a:gd name="T10" fmla="*/ 5 w 201"/>
                  <a:gd name="T11" fmla="*/ 1 h 159"/>
                  <a:gd name="T12" fmla="*/ 4 w 201"/>
                  <a:gd name="T13" fmla="*/ 1 h 159"/>
                  <a:gd name="T14" fmla="*/ 4 w 201"/>
                  <a:gd name="T15" fmla="*/ 2 h 159"/>
                  <a:gd name="T16" fmla="*/ 4 w 201"/>
                  <a:gd name="T17" fmla="*/ 4 h 159"/>
                  <a:gd name="T18" fmla="*/ 1 w 201"/>
                  <a:gd name="T19" fmla="*/ 3 h 159"/>
                  <a:gd name="T20" fmla="*/ 0 w 201"/>
                  <a:gd name="T21" fmla="*/ 2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1"/>
                  <a:gd name="T34" fmla="*/ 0 h 159"/>
                  <a:gd name="T35" fmla="*/ 201 w 201"/>
                  <a:gd name="T36" fmla="*/ 159 h 1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1" h="159">
                    <a:moveTo>
                      <a:pt x="0" y="74"/>
                    </a:moveTo>
                    <a:lnTo>
                      <a:pt x="12" y="70"/>
                    </a:lnTo>
                    <a:lnTo>
                      <a:pt x="27" y="96"/>
                    </a:lnTo>
                    <a:lnTo>
                      <a:pt x="112" y="94"/>
                    </a:lnTo>
                    <a:lnTo>
                      <a:pt x="190" y="0"/>
                    </a:lnTo>
                    <a:lnTo>
                      <a:pt x="201" y="58"/>
                    </a:lnTo>
                    <a:lnTo>
                      <a:pt x="178" y="59"/>
                    </a:lnTo>
                    <a:lnTo>
                      <a:pt x="190" y="94"/>
                    </a:lnTo>
                    <a:lnTo>
                      <a:pt x="159" y="159"/>
                    </a:lnTo>
                    <a:lnTo>
                      <a:pt x="37" y="145"/>
                    </a:lnTo>
                    <a:lnTo>
                      <a:pt x="0" y="7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3" name="Freeform 418"/>
              <p:cNvSpPr/>
              <p:nvPr/>
            </p:nvSpPr>
            <p:spPr bwMode="auto">
              <a:xfrm>
                <a:off x="1827" y="2596"/>
                <a:ext cx="42" cy="96"/>
              </a:xfrm>
              <a:custGeom>
                <a:avLst/>
                <a:gdLst>
                  <a:gd name="T0" fmla="*/ 0 w 149"/>
                  <a:gd name="T1" fmla="*/ 4 h 334"/>
                  <a:gd name="T2" fmla="*/ 1 w 149"/>
                  <a:gd name="T3" fmla="*/ 3 h 334"/>
                  <a:gd name="T4" fmla="*/ 1 w 149"/>
                  <a:gd name="T5" fmla="*/ 0 h 334"/>
                  <a:gd name="T6" fmla="*/ 3 w 149"/>
                  <a:gd name="T7" fmla="*/ 0 h 334"/>
                  <a:gd name="T8" fmla="*/ 3 w 149"/>
                  <a:gd name="T9" fmla="*/ 1 h 334"/>
                  <a:gd name="T10" fmla="*/ 3 w 149"/>
                  <a:gd name="T11" fmla="*/ 2 h 334"/>
                  <a:gd name="T12" fmla="*/ 2 w 149"/>
                  <a:gd name="T13" fmla="*/ 4 h 334"/>
                  <a:gd name="T14" fmla="*/ 3 w 149"/>
                  <a:gd name="T15" fmla="*/ 5 h 334"/>
                  <a:gd name="T16" fmla="*/ 2 w 149"/>
                  <a:gd name="T17" fmla="*/ 8 h 334"/>
                  <a:gd name="T18" fmla="*/ 1 w 149"/>
                  <a:gd name="T19" fmla="*/ 6 h 334"/>
                  <a:gd name="T20" fmla="*/ 0 w 149"/>
                  <a:gd name="T21" fmla="*/ 4 h 3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9"/>
                  <a:gd name="T34" fmla="*/ 0 h 334"/>
                  <a:gd name="T35" fmla="*/ 149 w 149"/>
                  <a:gd name="T36" fmla="*/ 334 h 3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9" h="334">
                    <a:moveTo>
                      <a:pt x="0" y="155"/>
                    </a:moveTo>
                    <a:lnTo>
                      <a:pt x="35" y="124"/>
                    </a:lnTo>
                    <a:lnTo>
                      <a:pt x="47" y="4"/>
                    </a:lnTo>
                    <a:lnTo>
                      <a:pt x="142" y="0"/>
                    </a:lnTo>
                    <a:lnTo>
                      <a:pt x="119" y="40"/>
                    </a:lnTo>
                    <a:lnTo>
                      <a:pt x="146" y="93"/>
                    </a:lnTo>
                    <a:lnTo>
                      <a:pt x="91" y="155"/>
                    </a:lnTo>
                    <a:lnTo>
                      <a:pt x="149" y="195"/>
                    </a:lnTo>
                    <a:lnTo>
                      <a:pt x="76" y="334"/>
                    </a:lnTo>
                    <a:lnTo>
                      <a:pt x="67" y="245"/>
                    </a:lnTo>
                    <a:lnTo>
                      <a:pt x="0" y="1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4" name="Freeform 419"/>
              <p:cNvSpPr/>
              <p:nvPr/>
            </p:nvSpPr>
            <p:spPr bwMode="auto">
              <a:xfrm>
                <a:off x="2030" y="2525"/>
                <a:ext cx="31" cy="27"/>
              </a:xfrm>
              <a:custGeom>
                <a:avLst/>
                <a:gdLst>
                  <a:gd name="T0" fmla="*/ 0 w 107"/>
                  <a:gd name="T1" fmla="*/ 1 h 93"/>
                  <a:gd name="T2" fmla="*/ 0 w 107"/>
                  <a:gd name="T3" fmla="*/ 0 h 93"/>
                  <a:gd name="T4" fmla="*/ 2 w 107"/>
                  <a:gd name="T5" fmla="*/ 0 h 93"/>
                  <a:gd name="T6" fmla="*/ 3 w 107"/>
                  <a:gd name="T7" fmla="*/ 1 h 93"/>
                  <a:gd name="T8" fmla="*/ 1 w 107"/>
                  <a:gd name="T9" fmla="*/ 1 h 93"/>
                  <a:gd name="T10" fmla="*/ 0 w 107"/>
                  <a:gd name="T11" fmla="*/ 2 h 93"/>
                  <a:gd name="T12" fmla="*/ 1 w 107"/>
                  <a:gd name="T13" fmla="*/ 2 h 93"/>
                  <a:gd name="T14" fmla="*/ 0 w 107"/>
                  <a:gd name="T15" fmla="*/ 1 h 93"/>
                  <a:gd name="T16" fmla="*/ 0 60000 65536"/>
                  <a:gd name="T17" fmla="*/ 0 60000 65536"/>
                  <a:gd name="T18" fmla="*/ 0 60000 65536"/>
                  <a:gd name="T19" fmla="*/ 0 60000 65536"/>
                  <a:gd name="T20" fmla="*/ 0 60000 65536"/>
                  <a:gd name="T21" fmla="*/ 0 60000 65536"/>
                  <a:gd name="T22" fmla="*/ 0 60000 65536"/>
                  <a:gd name="T23" fmla="*/ 0 60000 65536"/>
                  <a:gd name="T24" fmla="*/ 0 w 107"/>
                  <a:gd name="T25" fmla="*/ 0 h 93"/>
                  <a:gd name="T26" fmla="*/ 107 w 107"/>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7" h="93">
                    <a:moveTo>
                      <a:pt x="0" y="61"/>
                    </a:moveTo>
                    <a:lnTo>
                      <a:pt x="14" y="4"/>
                    </a:lnTo>
                    <a:lnTo>
                      <a:pt x="73" y="0"/>
                    </a:lnTo>
                    <a:lnTo>
                      <a:pt x="107" y="45"/>
                    </a:lnTo>
                    <a:lnTo>
                      <a:pt x="59" y="47"/>
                    </a:lnTo>
                    <a:lnTo>
                      <a:pt x="6" y="93"/>
                    </a:lnTo>
                    <a:lnTo>
                      <a:pt x="29" y="65"/>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5" name="Freeform 420"/>
              <p:cNvSpPr/>
              <p:nvPr/>
            </p:nvSpPr>
            <p:spPr bwMode="auto">
              <a:xfrm>
                <a:off x="2034" y="2523"/>
                <a:ext cx="201" cy="90"/>
              </a:xfrm>
              <a:custGeom>
                <a:avLst/>
                <a:gdLst>
                  <a:gd name="T0" fmla="*/ 0 w 703"/>
                  <a:gd name="T1" fmla="*/ 3 h 317"/>
                  <a:gd name="T2" fmla="*/ 1 w 703"/>
                  <a:gd name="T3" fmla="*/ 4 h 317"/>
                  <a:gd name="T4" fmla="*/ 0 w 703"/>
                  <a:gd name="T5" fmla="*/ 5 h 317"/>
                  <a:gd name="T6" fmla="*/ 1 w 703"/>
                  <a:gd name="T7" fmla="*/ 5 h 317"/>
                  <a:gd name="T8" fmla="*/ 1 w 703"/>
                  <a:gd name="T9" fmla="*/ 6 h 317"/>
                  <a:gd name="T10" fmla="*/ 2 w 703"/>
                  <a:gd name="T11" fmla="*/ 6 h 317"/>
                  <a:gd name="T12" fmla="*/ 1 w 703"/>
                  <a:gd name="T13" fmla="*/ 6 h 317"/>
                  <a:gd name="T14" fmla="*/ 2 w 703"/>
                  <a:gd name="T15" fmla="*/ 6 h 317"/>
                  <a:gd name="T16" fmla="*/ 3 w 703"/>
                  <a:gd name="T17" fmla="*/ 7 h 317"/>
                  <a:gd name="T18" fmla="*/ 4 w 703"/>
                  <a:gd name="T19" fmla="*/ 6 h 317"/>
                  <a:gd name="T20" fmla="*/ 6 w 703"/>
                  <a:gd name="T21" fmla="*/ 7 h 317"/>
                  <a:gd name="T22" fmla="*/ 9 w 703"/>
                  <a:gd name="T23" fmla="*/ 6 h 317"/>
                  <a:gd name="T24" fmla="*/ 9 w 703"/>
                  <a:gd name="T25" fmla="*/ 7 h 317"/>
                  <a:gd name="T26" fmla="*/ 9 w 703"/>
                  <a:gd name="T27" fmla="*/ 6 h 317"/>
                  <a:gd name="T28" fmla="*/ 15 w 703"/>
                  <a:gd name="T29" fmla="*/ 6 h 317"/>
                  <a:gd name="T30" fmla="*/ 16 w 703"/>
                  <a:gd name="T31" fmla="*/ 6 h 317"/>
                  <a:gd name="T32" fmla="*/ 16 w 703"/>
                  <a:gd name="T33" fmla="*/ 3 h 317"/>
                  <a:gd name="T34" fmla="*/ 16 w 703"/>
                  <a:gd name="T35" fmla="*/ 3 h 317"/>
                  <a:gd name="T36" fmla="*/ 15 w 703"/>
                  <a:gd name="T37" fmla="*/ 1 h 317"/>
                  <a:gd name="T38" fmla="*/ 13 w 703"/>
                  <a:gd name="T39" fmla="*/ 1 h 317"/>
                  <a:gd name="T40" fmla="*/ 11 w 703"/>
                  <a:gd name="T41" fmla="*/ 1 h 317"/>
                  <a:gd name="T42" fmla="*/ 8 w 703"/>
                  <a:gd name="T43" fmla="*/ 0 h 317"/>
                  <a:gd name="T44" fmla="*/ 6 w 703"/>
                  <a:gd name="T45" fmla="*/ 0 h 317"/>
                  <a:gd name="T46" fmla="*/ 4 w 703"/>
                  <a:gd name="T47" fmla="*/ 1 h 317"/>
                  <a:gd name="T48" fmla="*/ 3 w 703"/>
                  <a:gd name="T49" fmla="*/ 1 h 317"/>
                  <a:gd name="T50" fmla="*/ 3 w 703"/>
                  <a:gd name="T51" fmla="*/ 2 h 317"/>
                  <a:gd name="T52" fmla="*/ 0 w 703"/>
                  <a:gd name="T53" fmla="*/ 3 h 3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3"/>
                  <a:gd name="T82" fmla="*/ 0 h 317"/>
                  <a:gd name="T83" fmla="*/ 703 w 703"/>
                  <a:gd name="T84" fmla="*/ 317 h 3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3" h="317">
                    <a:moveTo>
                      <a:pt x="0" y="106"/>
                    </a:moveTo>
                    <a:lnTo>
                      <a:pt x="27" y="188"/>
                    </a:lnTo>
                    <a:lnTo>
                      <a:pt x="1" y="196"/>
                    </a:lnTo>
                    <a:lnTo>
                      <a:pt x="27" y="210"/>
                    </a:lnTo>
                    <a:lnTo>
                      <a:pt x="39" y="260"/>
                    </a:lnTo>
                    <a:lnTo>
                      <a:pt x="79" y="254"/>
                    </a:lnTo>
                    <a:lnTo>
                      <a:pt x="39" y="276"/>
                    </a:lnTo>
                    <a:lnTo>
                      <a:pt x="84" y="267"/>
                    </a:lnTo>
                    <a:lnTo>
                      <a:pt x="136" y="300"/>
                    </a:lnTo>
                    <a:lnTo>
                      <a:pt x="179" y="265"/>
                    </a:lnTo>
                    <a:lnTo>
                      <a:pt x="246" y="311"/>
                    </a:lnTo>
                    <a:lnTo>
                      <a:pt x="368" y="265"/>
                    </a:lnTo>
                    <a:lnTo>
                      <a:pt x="366" y="317"/>
                    </a:lnTo>
                    <a:lnTo>
                      <a:pt x="388" y="265"/>
                    </a:lnTo>
                    <a:lnTo>
                      <a:pt x="618" y="253"/>
                    </a:lnTo>
                    <a:lnTo>
                      <a:pt x="703" y="249"/>
                    </a:lnTo>
                    <a:lnTo>
                      <a:pt x="675" y="139"/>
                    </a:lnTo>
                    <a:lnTo>
                      <a:pt x="695" y="115"/>
                    </a:lnTo>
                    <a:lnTo>
                      <a:pt x="624" y="20"/>
                    </a:lnTo>
                    <a:lnTo>
                      <a:pt x="577" y="20"/>
                    </a:lnTo>
                    <a:lnTo>
                      <a:pt x="449" y="60"/>
                    </a:lnTo>
                    <a:lnTo>
                      <a:pt x="336" y="0"/>
                    </a:lnTo>
                    <a:lnTo>
                      <a:pt x="267" y="1"/>
                    </a:lnTo>
                    <a:lnTo>
                      <a:pt x="180" y="56"/>
                    </a:lnTo>
                    <a:lnTo>
                      <a:pt x="108" y="41"/>
                    </a:lnTo>
                    <a:lnTo>
                      <a:pt x="132" y="70"/>
                    </a:lnTo>
                    <a:lnTo>
                      <a:pt x="0" y="1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6" name="Freeform 421"/>
              <p:cNvSpPr/>
              <p:nvPr/>
            </p:nvSpPr>
            <p:spPr bwMode="auto">
              <a:xfrm>
                <a:off x="1637" y="2312"/>
                <a:ext cx="43" cy="59"/>
              </a:xfrm>
              <a:custGeom>
                <a:avLst/>
                <a:gdLst>
                  <a:gd name="T0" fmla="*/ 0 w 152"/>
                  <a:gd name="T1" fmla="*/ 4 h 209"/>
                  <a:gd name="T2" fmla="*/ 0 w 152"/>
                  <a:gd name="T3" fmla="*/ 4 h 209"/>
                  <a:gd name="T4" fmla="*/ 0 w 152"/>
                  <a:gd name="T5" fmla="*/ 5 h 209"/>
                  <a:gd name="T6" fmla="*/ 3 w 152"/>
                  <a:gd name="T7" fmla="*/ 4 h 209"/>
                  <a:gd name="T8" fmla="*/ 3 w 152"/>
                  <a:gd name="T9" fmla="*/ 1 h 209"/>
                  <a:gd name="T10" fmla="*/ 3 w 152"/>
                  <a:gd name="T11" fmla="*/ 1 h 209"/>
                  <a:gd name="T12" fmla="*/ 2 w 152"/>
                  <a:gd name="T13" fmla="*/ 1 h 209"/>
                  <a:gd name="T14" fmla="*/ 2 w 152"/>
                  <a:gd name="T15" fmla="*/ 1 h 209"/>
                  <a:gd name="T16" fmla="*/ 2 w 152"/>
                  <a:gd name="T17" fmla="*/ 0 h 209"/>
                  <a:gd name="T18" fmla="*/ 2 w 152"/>
                  <a:gd name="T19" fmla="*/ 0 h 209"/>
                  <a:gd name="T20" fmla="*/ 1 w 152"/>
                  <a:gd name="T21" fmla="*/ 1 h 209"/>
                  <a:gd name="T22" fmla="*/ 0 w 152"/>
                  <a:gd name="T23" fmla="*/ 1 h 209"/>
                  <a:gd name="T24" fmla="*/ 1 w 152"/>
                  <a:gd name="T25" fmla="*/ 2 h 209"/>
                  <a:gd name="T26" fmla="*/ 0 w 152"/>
                  <a:gd name="T27" fmla="*/ 3 h 209"/>
                  <a:gd name="T28" fmla="*/ 1 w 152"/>
                  <a:gd name="T29" fmla="*/ 3 h 209"/>
                  <a:gd name="T30" fmla="*/ 0 w 152"/>
                  <a:gd name="T31" fmla="*/ 4 h 209"/>
                  <a:gd name="T32" fmla="*/ 1 w 152"/>
                  <a:gd name="T33" fmla="*/ 3 h 209"/>
                  <a:gd name="T34" fmla="*/ 0 w 152"/>
                  <a:gd name="T35" fmla="*/ 4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2"/>
                  <a:gd name="T55" fmla="*/ 0 h 209"/>
                  <a:gd name="T56" fmla="*/ 152 w 152"/>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2" h="209">
                    <a:moveTo>
                      <a:pt x="0" y="177"/>
                    </a:moveTo>
                    <a:lnTo>
                      <a:pt x="18" y="193"/>
                    </a:lnTo>
                    <a:lnTo>
                      <a:pt x="2" y="209"/>
                    </a:lnTo>
                    <a:lnTo>
                      <a:pt x="142" y="178"/>
                    </a:lnTo>
                    <a:lnTo>
                      <a:pt x="152" y="67"/>
                    </a:lnTo>
                    <a:lnTo>
                      <a:pt x="133" y="41"/>
                    </a:lnTo>
                    <a:lnTo>
                      <a:pt x="93" y="54"/>
                    </a:lnTo>
                    <a:lnTo>
                      <a:pt x="79" y="37"/>
                    </a:lnTo>
                    <a:lnTo>
                      <a:pt x="96" y="12"/>
                    </a:lnTo>
                    <a:lnTo>
                      <a:pt x="79" y="0"/>
                    </a:lnTo>
                    <a:lnTo>
                      <a:pt x="63" y="52"/>
                    </a:lnTo>
                    <a:lnTo>
                      <a:pt x="2" y="67"/>
                    </a:lnTo>
                    <a:lnTo>
                      <a:pt x="22" y="79"/>
                    </a:lnTo>
                    <a:lnTo>
                      <a:pt x="8" y="109"/>
                    </a:lnTo>
                    <a:lnTo>
                      <a:pt x="49" y="117"/>
                    </a:lnTo>
                    <a:lnTo>
                      <a:pt x="13" y="158"/>
                    </a:lnTo>
                    <a:lnTo>
                      <a:pt x="53" y="148"/>
                    </a:lnTo>
                    <a:lnTo>
                      <a:pt x="0" y="17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7" name="Freeform 422"/>
              <p:cNvSpPr/>
              <p:nvPr/>
            </p:nvSpPr>
            <p:spPr bwMode="auto">
              <a:xfrm>
                <a:off x="1660" y="2308"/>
                <a:ext cx="27" cy="23"/>
              </a:xfrm>
              <a:custGeom>
                <a:avLst/>
                <a:gdLst>
                  <a:gd name="T0" fmla="*/ 0 w 97"/>
                  <a:gd name="T1" fmla="*/ 1 h 82"/>
                  <a:gd name="T2" fmla="*/ 0 w 97"/>
                  <a:gd name="T3" fmla="*/ 1 h 82"/>
                  <a:gd name="T4" fmla="*/ 1 w 97"/>
                  <a:gd name="T5" fmla="*/ 1 h 82"/>
                  <a:gd name="T6" fmla="*/ 2 w 97"/>
                  <a:gd name="T7" fmla="*/ 2 h 82"/>
                  <a:gd name="T8" fmla="*/ 2 w 97"/>
                  <a:gd name="T9" fmla="*/ 1 h 82"/>
                  <a:gd name="T10" fmla="*/ 2 w 97"/>
                  <a:gd name="T11" fmla="*/ 0 h 82"/>
                  <a:gd name="T12" fmla="*/ 1 w 97"/>
                  <a:gd name="T13" fmla="*/ 0 h 82"/>
                  <a:gd name="T14" fmla="*/ 0 w 97"/>
                  <a:gd name="T15" fmla="*/ 1 h 82"/>
                  <a:gd name="T16" fmla="*/ 0 w 97"/>
                  <a:gd name="T17" fmla="*/ 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82"/>
                  <a:gd name="T29" fmla="*/ 97 w 97"/>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82">
                    <a:moveTo>
                      <a:pt x="0" y="52"/>
                    </a:moveTo>
                    <a:lnTo>
                      <a:pt x="14" y="69"/>
                    </a:lnTo>
                    <a:lnTo>
                      <a:pt x="54" y="56"/>
                    </a:lnTo>
                    <a:lnTo>
                      <a:pt x="73" y="82"/>
                    </a:lnTo>
                    <a:lnTo>
                      <a:pt x="97" y="52"/>
                    </a:lnTo>
                    <a:lnTo>
                      <a:pt x="74" y="15"/>
                    </a:lnTo>
                    <a:lnTo>
                      <a:pt x="29" y="0"/>
                    </a:lnTo>
                    <a:lnTo>
                      <a:pt x="17" y="27"/>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8" name="Freeform 423"/>
              <p:cNvSpPr/>
              <p:nvPr/>
            </p:nvSpPr>
            <p:spPr bwMode="auto">
              <a:xfrm>
                <a:off x="1672" y="2256"/>
                <a:ext cx="8" cy="9"/>
              </a:xfrm>
              <a:custGeom>
                <a:avLst/>
                <a:gdLst>
                  <a:gd name="T0" fmla="*/ 0 w 26"/>
                  <a:gd name="T1" fmla="*/ 1 h 35"/>
                  <a:gd name="T2" fmla="*/ 0 w 26"/>
                  <a:gd name="T3" fmla="*/ 0 h 35"/>
                  <a:gd name="T4" fmla="*/ 1 w 26"/>
                  <a:gd name="T5" fmla="*/ 0 h 35"/>
                  <a:gd name="T6" fmla="*/ 0 w 26"/>
                  <a:gd name="T7" fmla="*/ 1 h 35"/>
                  <a:gd name="T8" fmla="*/ 0 60000 65536"/>
                  <a:gd name="T9" fmla="*/ 0 60000 65536"/>
                  <a:gd name="T10" fmla="*/ 0 60000 65536"/>
                  <a:gd name="T11" fmla="*/ 0 60000 65536"/>
                  <a:gd name="T12" fmla="*/ 0 w 26"/>
                  <a:gd name="T13" fmla="*/ 0 h 35"/>
                  <a:gd name="T14" fmla="*/ 26 w 26"/>
                  <a:gd name="T15" fmla="*/ 35 h 35"/>
                </a:gdLst>
                <a:ahLst/>
                <a:cxnLst>
                  <a:cxn ang="T8">
                    <a:pos x="T0" y="T1"/>
                  </a:cxn>
                  <a:cxn ang="T9">
                    <a:pos x="T2" y="T3"/>
                  </a:cxn>
                  <a:cxn ang="T10">
                    <a:pos x="T4" y="T5"/>
                  </a:cxn>
                  <a:cxn ang="T11">
                    <a:pos x="T6" y="T7"/>
                  </a:cxn>
                </a:cxnLst>
                <a:rect l="T12" t="T13" r="T14" b="T15"/>
                <a:pathLst>
                  <a:path w="26" h="35">
                    <a:moveTo>
                      <a:pt x="0" y="35"/>
                    </a:moveTo>
                    <a:lnTo>
                      <a:pt x="0" y="8"/>
                    </a:lnTo>
                    <a:lnTo>
                      <a:pt x="26" y="0"/>
                    </a:lnTo>
                    <a:lnTo>
                      <a:pt x="0" y="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9" name="Freeform 424"/>
              <p:cNvSpPr/>
              <p:nvPr/>
            </p:nvSpPr>
            <p:spPr bwMode="auto">
              <a:xfrm>
                <a:off x="1675" y="2266"/>
                <a:ext cx="6" cy="7"/>
              </a:xfrm>
              <a:custGeom>
                <a:avLst/>
                <a:gdLst>
                  <a:gd name="T0" fmla="*/ 0 w 22"/>
                  <a:gd name="T1" fmla="*/ 0 h 24"/>
                  <a:gd name="T2" fmla="*/ 0 w 22"/>
                  <a:gd name="T3" fmla="*/ 0 h 24"/>
                  <a:gd name="T4" fmla="*/ 1 w 22"/>
                  <a:gd name="T5" fmla="*/ 1 h 24"/>
                  <a:gd name="T6" fmla="*/ 0 w 22"/>
                  <a:gd name="T7" fmla="*/ 0 h 24"/>
                  <a:gd name="T8" fmla="*/ 0 60000 65536"/>
                  <a:gd name="T9" fmla="*/ 0 60000 65536"/>
                  <a:gd name="T10" fmla="*/ 0 60000 65536"/>
                  <a:gd name="T11" fmla="*/ 0 60000 65536"/>
                  <a:gd name="T12" fmla="*/ 0 w 22"/>
                  <a:gd name="T13" fmla="*/ 0 h 24"/>
                  <a:gd name="T14" fmla="*/ 22 w 22"/>
                  <a:gd name="T15" fmla="*/ 24 h 24"/>
                </a:gdLst>
                <a:ahLst/>
                <a:cxnLst>
                  <a:cxn ang="T8">
                    <a:pos x="T0" y="T1"/>
                  </a:cxn>
                  <a:cxn ang="T9">
                    <a:pos x="T2" y="T3"/>
                  </a:cxn>
                  <a:cxn ang="T10">
                    <a:pos x="T4" y="T5"/>
                  </a:cxn>
                  <a:cxn ang="T11">
                    <a:pos x="T6" y="T7"/>
                  </a:cxn>
                </a:cxnLst>
                <a:rect l="T12" t="T13" r="T14" b="T15"/>
                <a:pathLst>
                  <a:path w="22" h="24">
                    <a:moveTo>
                      <a:pt x="0" y="18"/>
                    </a:moveTo>
                    <a:lnTo>
                      <a:pt x="14" y="0"/>
                    </a:lnTo>
                    <a:lnTo>
                      <a:pt x="22" y="24"/>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0" name="Freeform 425"/>
              <p:cNvSpPr/>
              <p:nvPr/>
            </p:nvSpPr>
            <p:spPr bwMode="auto">
              <a:xfrm>
                <a:off x="1681" y="2250"/>
                <a:ext cx="85" cy="149"/>
              </a:xfrm>
              <a:custGeom>
                <a:avLst/>
                <a:gdLst>
                  <a:gd name="T0" fmla="*/ 0 w 297"/>
                  <a:gd name="T1" fmla="*/ 3 h 521"/>
                  <a:gd name="T2" fmla="*/ 0 w 297"/>
                  <a:gd name="T3" fmla="*/ 1 h 521"/>
                  <a:gd name="T4" fmla="*/ 1 w 297"/>
                  <a:gd name="T5" fmla="*/ 0 h 521"/>
                  <a:gd name="T6" fmla="*/ 3 w 297"/>
                  <a:gd name="T7" fmla="*/ 0 h 521"/>
                  <a:gd name="T8" fmla="*/ 2 w 297"/>
                  <a:gd name="T9" fmla="*/ 1 h 521"/>
                  <a:gd name="T10" fmla="*/ 4 w 297"/>
                  <a:gd name="T11" fmla="*/ 2 h 521"/>
                  <a:gd name="T12" fmla="*/ 3 w 297"/>
                  <a:gd name="T13" fmla="*/ 4 h 521"/>
                  <a:gd name="T14" fmla="*/ 4 w 297"/>
                  <a:gd name="T15" fmla="*/ 4 h 521"/>
                  <a:gd name="T16" fmla="*/ 5 w 297"/>
                  <a:gd name="T17" fmla="*/ 7 h 521"/>
                  <a:gd name="T18" fmla="*/ 5 w 297"/>
                  <a:gd name="T19" fmla="*/ 7 h 521"/>
                  <a:gd name="T20" fmla="*/ 6 w 297"/>
                  <a:gd name="T21" fmla="*/ 8 h 521"/>
                  <a:gd name="T22" fmla="*/ 5 w 297"/>
                  <a:gd name="T23" fmla="*/ 8 h 521"/>
                  <a:gd name="T24" fmla="*/ 7 w 297"/>
                  <a:gd name="T25" fmla="*/ 9 h 521"/>
                  <a:gd name="T26" fmla="*/ 6 w 297"/>
                  <a:gd name="T27" fmla="*/ 10 h 521"/>
                  <a:gd name="T28" fmla="*/ 7 w 297"/>
                  <a:gd name="T29" fmla="*/ 11 h 521"/>
                  <a:gd name="T30" fmla="*/ 0 w 297"/>
                  <a:gd name="T31" fmla="*/ 12 h 521"/>
                  <a:gd name="T32" fmla="*/ 3 w 297"/>
                  <a:gd name="T33" fmla="*/ 10 h 521"/>
                  <a:gd name="T34" fmla="*/ 2 w 297"/>
                  <a:gd name="T35" fmla="*/ 10 h 521"/>
                  <a:gd name="T36" fmla="*/ 1 w 297"/>
                  <a:gd name="T37" fmla="*/ 9 h 521"/>
                  <a:gd name="T38" fmla="*/ 2 w 297"/>
                  <a:gd name="T39" fmla="*/ 9 h 521"/>
                  <a:gd name="T40" fmla="*/ 1 w 297"/>
                  <a:gd name="T41" fmla="*/ 8 h 521"/>
                  <a:gd name="T42" fmla="*/ 3 w 297"/>
                  <a:gd name="T43" fmla="*/ 7 h 521"/>
                  <a:gd name="T44" fmla="*/ 3 w 297"/>
                  <a:gd name="T45" fmla="*/ 6 h 521"/>
                  <a:gd name="T46" fmla="*/ 2 w 297"/>
                  <a:gd name="T47" fmla="*/ 6 h 521"/>
                  <a:gd name="T48" fmla="*/ 3 w 297"/>
                  <a:gd name="T49" fmla="*/ 5 h 521"/>
                  <a:gd name="T50" fmla="*/ 1 w 297"/>
                  <a:gd name="T51" fmla="*/ 6 h 521"/>
                  <a:gd name="T52" fmla="*/ 1 w 297"/>
                  <a:gd name="T53" fmla="*/ 4 h 521"/>
                  <a:gd name="T54" fmla="*/ 0 w 297"/>
                  <a:gd name="T55" fmla="*/ 5 h 521"/>
                  <a:gd name="T56" fmla="*/ 1 w 297"/>
                  <a:gd name="T57" fmla="*/ 3 h 521"/>
                  <a:gd name="T58" fmla="*/ 0 w 297"/>
                  <a:gd name="T59" fmla="*/ 3 h 52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7"/>
                  <a:gd name="T91" fmla="*/ 0 h 521"/>
                  <a:gd name="T92" fmla="*/ 297 w 297"/>
                  <a:gd name="T93" fmla="*/ 521 h 52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7" h="521">
                    <a:moveTo>
                      <a:pt x="0" y="122"/>
                    </a:moveTo>
                    <a:lnTo>
                      <a:pt x="11" y="50"/>
                    </a:lnTo>
                    <a:lnTo>
                      <a:pt x="49" y="0"/>
                    </a:lnTo>
                    <a:lnTo>
                      <a:pt x="113" y="0"/>
                    </a:lnTo>
                    <a:lnTo>
                      <a:pt x="73" y="62"/>
                    </a:lnTo>
                    <a:lnTo>
                      <a:pt x="161" y="74"/>
                    </a:lnTo>
                    <a:lnTo>
                      <a:pt x="106" y="161"/>
                    </a:lnTo>
                    <a:lnTo>
                      <a:pt x="175" y="189"/>
                    </a:lnTo>
                    <a:lnTo>
                      <a:pt x="239" y="296"/>
                    </a:lnTo>
                    <a:lnTo>
                      <a:pt x="220" y="304"/>
                    </a:lnTo>
                    <a:lnTo>
                      <a:pt x="248" y="330"/>
                    </a:lnTo>
                    <a:lnTo>
                      <a:pt x="231" y="359"/>
                    </a:lnTo>
                    <a:lnTo>
                      <a:pt x="297" y="364"/>
                    </a:lnTo>
                    <a:lnTo>
                      <a:pt x="258" y="433"/>
                    </a:lnTo>
                    <a:lnTo>
                      <a:pt x="285" y="455"/>
                    </a:lnTo>
                    <a:lnTo>
                      <a:pt x="18" y="521"/>
                    </a:lnTo>
                    <a:lnTo>
                      <a:pt x="139" y="423"/>
                    </a:lnTo>
                    <a:lnTo>
                      <a:pt x="102" y="438"/>
                    </a:lnTo>
                    <a:lnTo>
                      <a:pt x="34" y="410"/>
                    </a:lnTo>
                    <a:lnTo>
                      <a:pt x="85" y="375"/>
                    </a:lnTo>
                    <a:lnTo>
                      <a:pt x="55" y="359"/>
                    </a:lnTo>
                    <a:lnTo>
                      <a:pt x="123" y="319"/>
                    </a:lnTo>
                    <a:lnTo>
                      <a:pt x="133" y="271"/>
                    </a:lnTo>
                    <a:lnTo>
                      <a:pt x="95" y="256"/>
                    </a:lnTo>
                    <a:lnTo>
                      <a:pt x="113" y="229"/>
                    </a:lnTo>
                    <a:lnTo>
                      <a:pt x="46" y="242"/>
                    </a:lnTo>
                    <a:lnTo>
                      <a:pt x="49" y="169"/>
                    </a:lnTo>
                    <a:lnTo>
                      <a:pt x="11" y="202"/>
                    </a:lnTo>
                    <a:lnTo>
                      <a:pt x="31" y="126"/>
                    </a:lnTo>
                    <a:lnTo>
                      <a:pt x="0" y="12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1" name="Freeform 426"/>
              <p:cNvSpPr/>
              <p:nvPr/>
            </p:nvSpPr>
            <p:spPr bwMode="auto">
              <a:xfrm>
                <a:off x="3793" y="2153"/>
                <a:ext cx="33" cy="12"/>
              </a:xfrm>
              <a:custGeom>
                <a:avLst/>
                <a:gdLst>
                  <a:gd name="T0" fmla="*/ 0 w 116"/>
                  <a:gd name="T1" fmla="*/ 0 h 42"/>
                  <a:gd name="T2" fmla="*/ 2 w 116"/>
                  <a:gd name="T3" fmla="*/ 0 h 42"/>
                  <a:gd name="T4" fmla="*/ 3 w 116"/>
                  <a:gd name="T5" fmla="*/ 1 h 42"/>
                  <a:gd name="T6" fmla="*/ 2 w 116"/>
                  <a:gd name="T7" fmla="*/ 1 h 42"/>
                  <a:gd name="T8" fmla="*/ 0 w 116"/>
                  <a:gd name="T9" fmla="*/ 0 h 42"/>
                  <a:gd name="T10" fmla="*/ 0 60000 65536"/>
                  <a:gd name="T11" fmla="*/ 0 60000 65536"/>
                  <a:gd name="T12" fmla="*/ 0 60000 65536"/>
                  <a:gd name="T13" fmla="*/ 0 60000 65536"/>
                  <a:gd name="T14" fmla="*/ 0 60000 65536"/>
                  <a:gd name="T15" fmla="*/ 0 w 116"/>
                  <a:gd name="T16" fmla="*/ 0 h 42"/>
                  <a:gd name="T17" fmla="*/ 116 w 116"/>
                  <a:gd name="T18" fmla="*/ 42 h 42"/>
                </a:gdLst>
                <a:ahLst/>
                <a:cxnLst>
                  <a:cxn ang="T10">
                    <a:pos x="T0" y="T1"/>
                  </a:cxn>
                  <a:cxn ang="T11">
                    <a:pos x="T2" y="T3"/>
                  </a:cxn>
                  <a:cxn ang="T12">
                    <a:pos x="T4" y="T5"/>
                  </a:cxn>
                  <a:cxn ang="T13">
                    <a:pos x="T6" y="T7"/>
                  </a:cxn>
                  <a:cxn ang="T14">
                    <a:pos x="T8" y="T9"/>
                  </a:cxn>
                </a:cxnLst>
                <a:rect l="T15" t="T16" r="T17" b="T18"/>
                <a:pathLst>
                  <a:path w="116" h="42">
                    <a:moveTo>
                      <a:pt x="0" y="14"/>
                    </a:moveTo>
                    <a:lnTo>
                      <a:pt x="71" y="0"/>
                    </a:lnTo>
                    <a:lnTo>
                      <a:pt x="116" y="21"/>
                    </a:lnTo>
                    <a:lnTo>
                      <a:pt x="92" y="42"/>
                    </a:lnTo>
                    <a:lnTo>
                      <a:pt x="0" y="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2" name="Freeform 427"/>
              <p:cNvSpPr/>
              <p:nvPr/>
            </p:nvSpPr>
            <p:spPr bwMode="auto">
              <a:xfrm>
                <a:off x="2859" y="2788"/>
                <a:ext cx="77" cy="188"/>
              </a:xfrm>
              <a:custGeom>
                <a:avLst/>
                <a:gdLst>
                  <a:gd name="T0" fmla="*/ 0 w 268"/>
                  <a:gd name="T1" fmla="*/ 1 h 659"/>
                  <a:gd name="T2" fmla="*/ 1 w 268"/>
                  <a:gd name="T3" fmla="*/ 2 h 659"/>
                  <a:gd name="T4" fmla="*/ 2 w 268"/>
                  <a:gd name="T5" fmla="*/ 3 h 659"/>
                  <a:gd name="T6" fmla="*/ 1 w 268"/>
                  <a:gd name="T7" fmla="*/ 4 h 659"/>
                  <a:gd name="T8" fmla="*/ 4 w 268"/>
                  <a:gd name="T9" fmla="*/ 6 h 659"/>
                  <a:gd name="T10" fmla="*/ 5 w 268"/>
                  <a:gd name="T11" fmla="*/ 9 h 659"/>
                  <a:gd name="T12" fmla="*/ 5 w 268"/>
                  <a:gd name="T13" fmla="*/ 11 h 659"/>
                  <a:gd name="T14" fmla="*/ 2 w 268"/>
                  <a:gd name="T15" fmla="*/ 13 h 659"/>
                  <a:gd name="T16" fmla="*/ 3 w 268"/>
                  <a:gd name="T17" fmla="*/ 15 h 659"/>
                  <a:gd name="T18" fmla="*/ 3 w 268"/>
                  <a:gd name="T19" fmla="*/ 14 h 659"/>
                  <a:gd name="T20" fmla="*/ 4 w 268"/>
                  <a:gd name="T21" fmla="*/ 14 h 659"/>
                  <a:gd name="T22" fmla="*/ 4 w 268"/>
                  <a:gd name="T23" fmla="*/ 13 h 659"/>
                  <a:gd name="T24" fmla="*/ 6 w 268"/>
                  <a:gd name="T25" fmla="*/ 12 h 659"/>
                  <a:gd name="T26" fmla="*/ 6 w 268"/>
                  <a:gd name="T27" fmla="*/ 8 h 659"/>
                  <a:gd name="T28" fmla="*/ 3 w 268"/>
                  <a:gd name="T29" fmla="*/ 5 h 659"/>
                  <a:gd name="T30" fmla="*/ 3 w 268"/>
                  <a:gd name="T31" fmla="*/ 3 h 659"/>
                  <a:gd name="T32" fmla="*/ 5 w 268"/>
                  <a:gd name="T33" fmla="*/ 2 h 659"/>
                  <a:gd name="T34" fmla="*/ 3 w 268"/>
                  <a:gd name="T35" fmla="*/ 0 h 659"/>
                  <a:gd name="T36" fmla="*/ 0 w 268"/>
                  <a:gd name="T37" fmla="*/ 1 h 6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8"/>
                  <a:gd name="T58" fmla="*/ 0 h 659"/>
                  <a:gd name="T59" fmla="*/ 268 w 268"/>
                  <a:gd name="T60" fmla="*/ 659 h 6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8" h="659">
                    <a:moveTo>
                      <a:pt x="0" y="34"/>
                    </a:moveTo>
                    <a:lnTo>
                      <a:pt x="39" y="101"/>
                    </a:lnTo>
                    <a:lnTo>
                      <a:pt x="92" y="128"/>
                    </a:lnTo>
                    <a:lnTo>
                      <a:pt x="65" y="181"/>
                    </a:lnTo>
                    <a:lnTo>
                      <a:pt x="158" y="268"/>
                    </a:lnTo>
                    <a:lnTo>
                      <a:pt x="201" y="387"/>
                    </a:lnTo>
                    <a:lnTo>
                      <a:pt x="204" y="489"/>
                    </a:lnTo>
                    <a:lnTo>
                      <a:pt x="87" y="577"/>
                    </a:lnTo>
                    <a:lnTo>
                      <a:pt x="110" y="659"/>
                    </a:lnTo>
                    <a:lnTo>
                      <a:pt x="143" y="602"/>
                    </a:lnTo>
                    <a:lnTo>
                      <a:pt x="165" y="615"/>
                    </a:lnTo>
                    <a:lnTo>
                      <a:pt x="175" y="580"/>
                    </a:lnTo>
                    <a:lnTo>
                      <a:pt x="268" y="519"/>
                    </a:lnTo>
                    <a:lnTo>
                      <a:pt x="254" y="354"/>
                    </a:lnTo>
                    <a:lnTo>
                      <a:pt x="129" y="201"/>
                    </a:lnTo>
                    <a:lnTo>
                      <a:pt x="142" y="151"/>
                    </a:lnTo>
                    <a:lnTo>
                      <a:pt x="217" y="76"/>
                    </a:lnTo>
                    <a:lnTo>
                      <a:pt x="115" y="0"/>
                    </a:lnTo>
                    <a:lnTo>
                      <a:pt x="0" y="3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3" name="Freeform 428"/>
              <p:cNvSpPr/>
              <p:nvPr/>
            </p:nvSpPr>
            <p:spPr bwMode="auto">
              <a:xfrm>
                <a:off x="2219" y="2842"/>
                <a:ext cx="105" cy="83"/>
              </a:xfrm>
              <a:custGeom>
                <a:avLst/>
                <a:gdLst>
                  <a:gd name="T0" fmla="*/ 0 w 369"/>
                  <a:gd name="T1" fmla="*/ 7 h 289"/>
                  <a:gd name="T2" fmla="*/ 2 w 369"/>
                  <a:gd name="T3" fmla="*/ 5 h 289"/>
                  <a:gd name="T4" fmla="*/ 2 w 369"/>
                  <a:gd name="T5" fmla="*/ 5 h 289"/>
                  <a:gd name="T6" fmla="*/ 3 w 369"/>
                  <a:gd name="T7" fmla="*/ 4 h 289"/>
                  <a:gd name="T8" fmla="*/ 5 w 369"/>
                  <a:gd name="T9" fmla="*/ 1 h 289"/>
                  <a:gd name="T10" fmla="*/ 8 w 369"/>
                  <a:gd name="T11" fmla="*/ 0 h 289"/>
                  <a:gd name="T12" fmla="*/ 9 w 369"/>
                  <a:gd name="T13" fmla="*/ 3 h 289"/>
                  <a:gd name="T14" fmla="*/ 8 w 369"/>
                  <a:gd name="T15" fmla="*/ 4 h 289"/>
                  <a:gd name="T16" fmla="*/ 5 w 369"/>
                  <a:gd name="T17" fmla="*/ 5 h 289"/>
                  <a:gd name="T18" fmla="*/ 0 w 369"/>
                  <a:gd name="T19" fmla="*/ 7 h 2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9"/>
                  <a:gd name="T31" fmla="*/ 0 h 289"/>
                  <a:gd name="T32" fmla="*/ 369 w 369"/>
                  <a:gd name="T33" fmla="*/ 289 h 2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9" h="289">
                    <a:moveTo>
                      <a:pt x="0" y="289"/>
                    </a:moveTo>
                    <a:lnTo>
                      <a:pt x="96" y="225"/>
                    </a:lnTo>
                    <a:lnTo>
                      <a:pt x="79" y="194"/>
                    </a:lnTo>
                    <a:lnTo>
                      <a:pt x="108" y="157"/>
                    </a:lnTo>
                    <a:lnTo>
                      <a:pt x="207" y="33"/>
                    </a:lnTo>
                    <a:lnTo>
                      <a:pt x="329" y="0"/>
                    </a:lnTo>
                    <a:lnTo>
                      <a:pt x="369" y="113"/>
                    </a:lnTo>
                    <a:lnTo>
                      <a:pt x="336" y="157"/>
                    </a:lnTo>
                    <a:lnTo>
                      <a:pt x="197" y="232"/>
                    </a:lnTo>
                    <a:lnTo>
                      <a:pt x="0" y="2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4" name="Freeform 429"/>
              <p:cNvSpPr/>
              <p:nvPr/>
            </p:nvSpPr>
            <p:spPr bwMode="auto">
              <a:xfrm>
                <a:off x="2211" y="2864"/>
                <a:ext cx="39" cy="61"/>
              </a:xfrm>
              <a:custGeom>
                <a:avLst/>
                <a:gdLst>
                  <a:gd name="T0" fmla="*/ 0 w 137"/>
                  <a:gd name="T1" fmla="*/ 1 h 211"/>
                  <a:gd name="T2" fmla="*/ 1 w 137"/>
                  <a:gd name="T3" fmla="*/ 5 h 211"/>
                  <a:gd name="T4" fmla="*/ 3 w 137"/>
                  <a:gd name="T5" fmla="*/ 3 h 211"/>
                  <a:gd name="T6" fmla="*/ 3 w 137"/>
                  <a:gd name="T7" fmla="*/ 3 h 211"/>
                  <a:gd name="T8" fmla="*/ 3 w 137"/>
                  <a:gd name="T9" fmla="*/ 2 h 211"/>
                  <a:gd name="T10" fmla="*/ 3 w 137"/>
                  <a:gd name="T11" fmla="*/ 1 h 211"/>
                  <a:gd name="T12" fmla="*/ 1 w 137"/>
                  <a:gd name="T13" fmla="*/ 0 h 211"/>
                  <a:gd name="T14" fmla="*/ 0 w 137"/>
                  <a:gd name="T15" fmla="*/ 1 h 211"/>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211"/>
                  <a:gd name="T26" fmla="*/ 137 w 137"/>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211">
                    <a:moveTo>
                      <a:pt x="0" y="42"/>
                    </a:moveTo>
                    <a:lnTo>
                      <a:pt x="29" y="211"/>
                    </a:lnTo>
                    <a:lnTo>
                      <a:pt x="125" y="147"/>
                    </a:lnTo>
                    <a:lnTo>
                      <a:pt x="108" y="116"/>
                    </a:lnTo>
                    <a:lnTo>
                      <a:pt x="137" y="79"/>
                    </a:lnTo>
                    <a:lnTo>
                      <a:pt x="137" y="32"/>
                    </a:lnTo>
                    <a:lnTo>
                      <a:pt x="67" y="0"/>
                    </a:lnTo>
                    <a:lnTo>
                      <a:pt x="0" y="4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5" name="Freeform 430"/>
              <p:cNvSpPr/>
              <p:nvPr/>
            </p:nvSpPr>
            <p:spPr bwMode="auto">
              <a:xfrm>
                <a:off x="1896" y="2448"/>
                <a:ext cx="102" cy="92"/>
              </a:xfrm>
              <a:custGeom>
                <a:avLst/>
                <a:gdLst>
                  <a:gd name="T0" fmla="*/ 0 w 356"/>
                  <a:gd name="T1" fmla="*/ 2 h 323"/>
                  <a:gd name="T2" fmla="*/ 0 w 356"/>
                  <a:gd name="T3" fmla="*/ 1 h 323"/>
                  <a:gd name="T4" fmla="*/ 2 w 356"/>
                  <a:gd name="T5" fmla="*/ 0 h 323"/>
                  <a:gd name="T6" fmla="*/ 4 w 356"/>
                  <a:gd name="T7" fmla="*/ 1 h 323"/>
                  <a:gd name="T8" fmla="*/ 6 w 356"/>
                  <a:gd name="T9" fmla="*/ 1 h 323"/>
                  <a:gd name="T10" fmla="*/ 8 w 356"/>
                  <a:gd name="T11" fmla="*/ 3 h 323"/>
                  <a:gd name="T12" fmla="*/ 8 w 356"/>
                  <a:gd name="T13" fmla="*/ 6 h 323"/>
                  <a:gd name="T14" fmla="*/ 8 w 356"/>
                  <a:gd name="T15" fmla="*/ 7 h 323"/>
                  <a:gd name="T16" fmla="*/ 7 w 356"/>
                  <a:gd name="T17" fmla="*/ 7 h 323"/>
                  <a:gd name="T18" fmla="*/ 6 w 356"/>
                  <a:gd name="T19" fmla="*/ 5 h 323"/>
                  <a:gd name="T20" fmla="*/ 5 w 356"/>
                  <a:gd name="T21" fmla="*/ 6 h 323"/>
                  <a:gd name="T22" fmla="*/ 2 w 356"/>
                  <a:gd name="T23" fmla="*/ 4 h 323"/>
                  <a:gd name="T24" fmla="*/ 1 w 356"/>
                  <a:gd name="T25" fmla="*/ 2 h 323"/>
                  <a:gd name="T26" fmla="*/ 0 w 356"/>
                  <a:gd name="T27" fmla="*/ 3 h 323"/>
                  <a:gd name="T28" fmla="*/ 0 w 356"/>
                  <a:gd name="T29" fmla="*/ 2 h 3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6"/>
                  <a:gd name="T46" fmla="*/ 0 h 323"/>
                  <a:gd name="T47" fmla="*/ 356 w 356"/>
                  <a:gd name="T48" fmla="*/ 323 h 3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6" h="323">
                    <a:moveTo>
                      <a:pt x="0" y="76"/>
                    </a:moveTo>
                    <a:lnTo>
                      <a:pt x="0" y="23"/>
                    </a:lnTo>
                    <a:lnTo>
                      <a:pt x="91" y="0"/>
                    </a:lnTo>
                    <a:lnTo>
                      <a:pt x="164" y="64"/>
                    </a:lnTo>
                    <a:lnTo>
                      <a:pt x="245" y="46"/>
                    </a:lnTo>
                    <a:lnTo>
                      <a:pt x="345" y="146"/>
                    </a:lnTo>
                    <a:lnTo>
                      <a:pt x="332" y="253"/>
                    </a:lnTo>
                    <a:lnTo>
                      <a:pt x="356" y="299"/>
                    </a:lnTo>
                    <a:lnTo>
                      <a:pt x="281" y="323"/>
                    </a:lnTo>
                    <a:lnTo>
                      <a:pt x="243" y="235"/>
                    </a:lnTo>
                    <a:lnTo>
                      <a:pt x="211" y="272"/>
                    </a:lnTo>
                    <a:lnTo>
                      <a:pt x="91" y="183"/>
                    </a:lnTo>
                    <a:lnTo>
                      <a:pt x="33" y="89"/>
                    </a:lnTo>
                    <a:lnTo>
                      <a:pt x="2" y="110"/>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6" name="Freeform 431"/>
              <p:cNvSpPr/>
              <p:nvPr/>
            </p:nvSpPr>
            <p:spPr bwMode="auto">
              <a:xfrm>
                <a:off x="1872" y="3156"/>
                <a:ext cx="139" cy="157"/>
              </a:xfrm>
              <a:custGeom>
                <a:avLst/>
                <a:gdLst>
                  <a:gd name="T0" fmla="*/ 0 w 485"/>
                  <a:gd name="T1" fmla="*/ 12 h 550"/>
                  <a:gd name="T2" fmla="*/ 1 w 485"/>
                  <a:gd name="T3" fmla="*/ 12 h 550"/>
                  <a:gd name="T4" fmla="*/ 9 w 485"/>
                  <a:gd name="T5" fmla="*/ 13 h 550"/>
                  <a:gd name="T6" fmla="*/ 11 w 485"/>
                  <a:gd name="T7" fmla="*/ 12 h 550"/>
                  <a:gd name="T8" fmla="*/ 9 w 485"/>
                  <a:gd name="T9" fmla="*/ 11 h 550"/>
                  <a:gd name="T10" fmla="*/ 9 w 485"/>
                  <a:gd name="T11" fmla="*/ 7 h 550"/>
                  <a:gd name="T12" fmla="*/ 11 w 485"/>
                  <a:gd name="T13" fmla="*/ 7 h 550"/>
                  <a:gd name="T14" fmla="*/ 11 w 485"/>
                  <a:gd name="T15" fmla="*/ 5 h 550"/>
                  <a:gd name="T16" fmla="*/ 9 w 485"/>
                  <a:gd name="T17" fmla="*/ 5 h 550"/>
                  <a:gd name="T18" fmla="*/ 9 w 485"/>
                  <a:gd name="T19" fmla="*/ 2 h 550"/>
                  <a:gd name="T20" fmla="*/ 8 w 485"/>
                  <a:gd name="T21" fmla="*/ 1 h 550"/>
                  <a:gd name="T22" fmla="*/ 7 w 485"/>
                  <a:gd name="T23" fmla="*/ 1 h 550"/>
                  <a:gd name="T24" fmla="*/ 7 w 485"/>
                  <a:gd name="T25" fmla="*/ 2 h 550"/>
                  <a:gd name="T26" fmla="*/ 5 w 485"/>
                  <a:gd name="T27" fmla="*/ 2 h 550"/>
                  <a:gd name="T28" fmla="*/ 4 w 485"/>
                  <a:gd name="T29" fmla="*/ 0 h 550"/>
                  <a:gd name="T30" fmla="*/ 1 w 485"/>
                  <a:gd name="T31" fmla="*/ 1 h 550"/>
                  <a:gd name="T32" fmla="*/ 2 w 485"/>
                  <a:gd name="T33" fmla="*/ 5 h 550"/>
                  <a:gd name="T34" fmla="*/ 0 w 485"/>
                  <a:gd name="T35" fmla="*/ 1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5"/>
                  <a:gd name="T55" fmla="*/ 0 h 550"/>
                  <a:gd name="T56" fmla="*/ 485 w 485"/>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5" h="550">
                    <a:moveTo>
                      <a:pt x="0" y="515"/>
                    </a:moveTo>
                    <a:lnTo>
                      <a:pt x="63" y="496"/>
                    </a:lnTo>
                    <a:lnTo>
                      <a:pt x="376" y="550"/>
                    </a:lnTo>
                    <a:lnTo>
                      <a:pt x="446" y="524"/>
                    </a:lnTo>
                    <a:lnTo>
                      <a:pt x="399" y="484"/>
                    </a:lnTo>
                    <a:lnTo>
                      <a:pt x="399" y="317"/>
                    </a:lnTo>
                    <a:lnTo>
                      <a:pt x="485" y="317"/>
                    </a:lnTo>
                    <a:lnTo>
                      <a:pt x="480" y="227"/>
                    </a:lnTo>
                    <a:lnTo>
                      <a:pt x="399" y="236"/>
                    </a:lnTo>
                    <a:lnTo>
                      <a:pt x="391" y="77"/>
                    </a:lnTo>
                    <a:lnTo>
                      <a:pt x="356" y="48"/>
                    </a:lnTo>
                    <a:lnTo>
                      <a:pt x="305" y="52"/>
                    </a:lnTo>
                    <a:lnTo>
                      <a:pt x="294" y="96"/>
                    </a:lnTo>
                    <a:lnTo>
                      <a:pt x="239" y="102"/>
                    </a:lnTo>
                    <a:lnTo>
                      <a:pt x="179" y="0"/>
                    </a:lnTo>
                    <a:lnTo>
                      <a:pt x="34" y="23"/>
                    </a:lnTo>
                    <a:lnTo>
                      <a:pt x="86" y="231"/>
                    </a:lnTo>
                    <a:lnTo>
                      <a:pt x="0" y="5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7" name="Freeform 432"/>
              <p:cNvSpPr/>
              <p:nvPr/>
            </p:nvSpPr>
            <p:spPr bwMode="auto">
              <a:xfrm>
                <a:off x="1876" y="3143"/>
                <a:ext cx="11" cy="13"/>
              </a:xfrm>
              <a:custGeom>
                <a:avLst/>
                <a:gdLst>
                  <a:gd name="T0" fmla="*/ 0 w 40"/>
                  <a:gd name="T1" fmla="*/ 0 h 48"/>
                  <a:gd name="T2" fmla="*/ 0 w 40"/>
                  <a:gd name="T3" fmla="*/ 1 h 48"/>
                  <a:gd name="T4" fmla="*/ 1 w 40"/>
                  <a:gd name="T5" fmla="*/ 0 h 48"/>
                  <a:gd name="T6" fmla="*/ 0 w 40"/>
                  <a:gd name="T7" fmla="*/ 0 h 48"/>
                  <a:gd name="T8" fmla="*/ 0 60000 65536"/>
                  <a:gd name="T9" fmla="*/ 0 60000 65536"/>
                  <a:gd name="T10" fmla="*/ 0 60000 65536"/>
                  <a:gd name="T11" fmla="*/ 0 60000 65536"/>
                  <a:gd name="T12" fmla="*/ 0 w 40"/>
                  <a:gd name="T13" fmla="*/ 0 h 48"/>
                  <a:gd name="T14" fmla="*/ 40 w 40"/>
                  <a:gd name="T15" fmla="*/ 48 h 48"/>
                </a:gdLst>
                <a:ahLst/>
                <a:cxnLst>
                  <a:cxn ang="T8">
                    <a:pos x="T0" y="T1"/>
                  </a:cxn>
                  <a:cxn ang="T9">
                    <a:pos x="T2" y="T3"/>
                  </a:cxn>
                  <a:cxn ang="T10">
                    <a:pos x="T4" y="T5"/>
                  </a:cxn>
                  <a:cxn ang="T11">
                    <a:pos x="T6" y="T7"/>
                  </a:cxn>
                </a:cxnLst>
                <a:rect l="T12" t="T13" r="T14" b="T15"/>
                <a:pathLst>
                  <a:path w="40" h="48">
                    <a:moveTo>
                      <a:pt x="0" y="16"/>
                    </a:moveTo>
                    <a:lnTo>
                      <a:pt x="18" y="48"/>
                    </a:lnTo>
                    <a:lnTo>
                      <a:pt x="40" y="0"/>
                    </a:lnTo>
                    <a:lnTo>
                      <a:pt x="0" y="1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8" name="Freeform 433"/>
              <p:cNvSpPr/>
              <p:nvPr/>
            </p:nvSpPr>
            <p:spPr bwMode="auto">
              <a:xfrm>
                <a:off x="1963" y="3309"/>
                <a:ext cx="102" cy="117"/>
              </a:xfrm>
              <a:custGeom>
                <a:avLst/>
                <a:gdLst>
                  <a:gd name="T0" fmla="*/ 0 w 358"/>
                  <a:gd name="T1" fmla="*/ 7 h 410"/>
                  <a:gd name="T2" fmla="*/ 0 w 358"/>
                  <a:gd name="T3" fmla="*/ 5 h 410"/>
                  <a:gd name="T4" fmla="*/ 1 w 358"/>
                  <a:gd name="T5" fmla="*/ 4 h 410"/>
                  <a:gd name="T6" fmla="*/ 1 w 358"/>
                  <a:gd name="T7" fmla="*/ 1 h 410"/>
                  <a:gd name="T8" fmla="*/ 3 w 358"/>
                  <a:gd name="T9" fmla="*/ 0 h 410"/>
                  <a:gd name="T10" fmla="*/ 3 w 358"/>
                  <a:gd name="T11" fmla="*/ 1 h 410"/>
                  <a:gd name="T12" fmla="*/ 5 w 358"/>
                  <a:gd name="T13" fmla="*/ 0 h 410"/>
                  <a:gd name="T14" fmla="*/ 7 w 358"/>
                  <a:gd name="T15" fmla="*/ 4 h 410"/>
                  <a:gd name="T16" fmla="*/ 8 w 358"/>
                  <a:gd name="T17" fmla="*/ 5 h 410"/>
                  <a:gd name="T18" fmla="*/ 5 w 358"/>
                  <a:gd name="T19" fmla="*/ 8 h 410"/>
                  <a:gd name="T20" fmla="*/ 3 w 358"/>
                  <a:gd name="T21" fmla="*/ 8 h 410"/>
                  <a:gd name="T22" fmla="*/ 2 w 358"/>
                  <a:gd name="T23" fmla="*/ 9 h 410"/>
                  <a:gd name="T24" fmla="*/ 1 w 358"/>
                  <a:gd name="T25" fmla="*/ 9 h 410"/>
                  <a:gd name="T26" fmla="*/ 1 w 358"/>
                  <a:gd name="T27" fmla="*/ 8 h 410"/>
                  <a:gd name="T28" fmla="*/ 0 w 358"/>
                  <a:gd name="T29" fmla="*/ 7 h 4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8"/>
                  <a:gd name="T46" fmla="*/ 0 h 410"/>
                  <a:gd name="T47" fmla="*/ 358 w 358"/>
                  <a:gd name="T48" fmla="*/ 410 h 4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8" h="410">
                    <a:moveTo>
                      <a:pt x="0" y="314"/>
                    </a:moveTo>
                    <a:lnTo>
                      <a:pt x="0" y="191"/>
                    </a:lnTo>
                    <a:lnTo>
                      <a:pt x="40" y="188"/>
                    </a:lnTo>
                    <a:lnTo>
                      <a:pt x="40" y="30"/>
                    </a:lnTo>
                    <a:lnTo>
                      <a:pt x="115" y="12"/>
                    </a:lnTo>
                    <a:lnTo>
                      <a:pt x="138" y="39"/>
                    </a:lnTo>
                    <a:lnTo>
                      <a:pt x="201" y="0"/>
                    </a:lnTo>
                    <a:lnTo>
                      <a:pt x="306" y="169"/>
                    </a:lnTo>
                    <a:lnTo>
                      <a:pt x="358" y="197"/>
                    </a:lnTo>
                    <a:lnTo>
                      <a:pt x="216" y="353"/>
                    </a:lnTo>
                    <a:lnTo>
                      <a:pt x="131" y="353"/>
                    </a:lnTo>
                    <a:lnTo>
                      <a:pt x="86" y="408"/>
                    </a:lnTo>
                    <a:lnTo>
                      <a:pt x="32" y="410"/>
                    </a:lnTo>
                    <a:lnTo>
                      <a:pt x="34" y="360"/>
                    </a:lnTo>
                    <a:lnTo>
                      <a:pt x="0" y="31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9" name="Freeform 434"/>
              <p:cNvSpPr/>
              <p:nvPr/>
            </p:nvSpPr>
            <p:spPr bwMode="auto">
              <a:xfrm>
                <a:off x="2063" y="3113"/>
                <a:ext cx="19" cy="24"/>
              </a:xfrm>
              <a:custGeom>
                <a:avLst/>
                <a:gdLst>
                  <a:gd name="T0" fmla="*/ 0 w 69"/>
                  <a:gd name="T1" fmla="*/ 0 h 88"/>
                  <a:gd name="T2" fmla="*/ 0 w 69"/>
                  <a:gd name="T3" fmla="*/ 1 h 88"/>
                  <a:gd name="T4" fmla="*/ 1 w 69"/>
                  <a:gd name="T5" fmla="*/ 2 h 88"/>
                  <a:gd name="T6" fmla="*/ 1 w 69"/>
                  <a:gd name="T7" fmla="*/ 1 h 88"/>
                  <a:gd name="T8" fmla="*/ 1 w 69"/>
                  <a:gd name="T9" fmla="*/ 0 h 88"/>
                  <a:gd name="T10" fmla="*/ 0 w 69"/>
                  <a:gd name="T11" fmla="*/ 0 h 88"/>
                  <a:gd name="T12" fmla="*/ 0 60000 65536"/>
                  <a:gd name="T13" fmla="*/ 0 60000 65536"/>
                  <a:gd name="T14" fmla="*/ 0 60000 65536"/>
                  <a:gd name="T15" fmla="*/ 0 60000 65536"/>
                  <a:gd name="T16" fmla="*/ 0 60000 65536"/>
                  <a:gd name="T17" fmla="*/ 0 60000 65536"/>
                  <a:gd name="T18" fmla="*/ 0 w 69"/>
                  <a:gd name="T19" fmla="*/ 0 h 88"/>
                  <a:gd name="T20" fmla="*/ 69 w 69"/>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69" h="88">
                    <a:moveTo>
                      <a:pt x="0" y="15"/>
                    </a:moveTo>
                    <a:lnTo>
                      <a:pt x="8" y="45"/>
                    </a:lnTo>
                    <a:lnTo>
                      <a:pt x="27" y="88"/>
                    </a:lnTo>
                    <a:lnTo>
                      <a:pt x="69" y="35"/>
                    </a:lnTo>
                    <a:lnTo>
                      <a:pt x="66" y="0"/>
                    </a:lnTo>
                    <a:lnTo>
                      <a:pt x="0" y="1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0" name="Freeform 435"/>
              <p:cNvSpPr/>
              <p:nvPr/>
            </p:nvSpPr>
            <p:spPr bwMode="auto">
              <a:xfrm>
                <a:off x="1839" y="2923"/>
                <a:ext cx="83" cy="142"/>
              </a:xfrm>
              <a:custGeom>
                <a:avLst/>
                <a:gdLst>
                  <a:gd name="T0" fmla="*/ 0 w 294"/>
                  <a:gd name="T1" fmla="*/ 8 h 498"/>
                  <a:gd name="T2" fmla="*/ 1 w 294"/>
                  <a:gd name="T3" fmla="*/ 6 h 498"/>
                  <a:gd name="T4" fmla="*/ 3 w 294"/>
                  <a:gd name="T5" fmla="*/ 6 h 498"/>
                  <a:gd name="T6" fmla="*/ 4 w 294"/>
                  <a:gd name="T7" fmla="*/ 2 h 498"/>
                  <a:gd name="T8" fmla="*/ 5 w 294"/>
                  <a:gd name="T9" fmla="*/ 1 h 498"/>
                  <a:gd name="T10" fmla="*/ 5 w 294"/>
                  <a:gd name="T11" fmla="*/ 0 h 498"/>
                  <a:gd name="T12" fmla="*/ 5 w 294"/>
                  <a:gd name="T13" fmla="*/ 0 h 498"/>
                  <a:gd name="T14" fmla="*/ 6 w 294"/>
                  <a:gd name="T15" fmla="*/ 3 h 498"/>
                  <a:gd name="T16" fmla="*/ 5 w 294"/>
                  <a:gd name="T17" fmla="*/ 3 h 498"/>
                  <a:gd name="T18" fmla="*/ 6 w 294"/>
                  <a:gd name="T19" fmla="*/ 5 h 498"/>
                  <a:gd name="T20" fmla="*/ 5 w 294"/>
                  <a:gd name="T21" fmla="*/ 8 h 498"/>
                  <a:gd name="T22" fmla="*/ 6 w 294"/>
                  <a:gd name="T23" fmla="*/ 10 h 498"/>
                  <a:gd name="T24" fmla="*/ 6 w 294"/>
                  <a:gd name="T25" fmla="*/ 11 h 498"/>
                  <a:gd name="T26" fmla="*/ 4 w 294"/>
                  <a:gd name="T27" fmla="*/ 11 h 498"/>
                  <a:gd name="T28" fmla="*/ 2 w 294"/>
                  <a:gd name="T29" fmla="*/ 11 h 498"/>
                  <a:gd name="T30" fmla="*/ 1 w 294"/>
                  <a:gd name="T31" fmla="*/ 11 h 498"/>
                  <a:gd name="T32" fmla="*/ 1 w 294"/>
                  <a:gd name="T33" fmla="*/ 9 h 498"/>
                  <a:gd name="T34" fmla="*/ 0 w 294"/>
                  <a:gd name="T35" fmla="*/ 8 h 4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498"/>
                  <a:gd name="T56" fmla="*/ 294 w 294"/>
                  <a:gd name="T57" fmla="*/ 498 h 4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498">
                    <a:moveTo>
                      <a:pt x="0" y="355"/>
                    </a:moveTo>
                    <a:lnTo>
                      <a:pt x="38" y="263"/>
                    </a:lnTo>
                    <a:lnTo>
                      <a:pt x="109" y="275"/>
                    </a:lnTo>
                    <a:lnTo>
                      <a:pt x="192" y="81"/>
                    </a:lnTo>
                    <a:lnTo>
                      <a:pt x="231" y="46"/>
                    </a:lnTo>
                    <a:lnTo>
                      <a:pt x="214" y="8"/>
                    </a:lnTo>
                    <a:lnTo>
                      <a:pt x="235" y="0"/>
                    </a:lnTo>
                    <a:lnTo>
                      <a:pt x="260" y="123"/>
                    </a:lnTo>
                    <a:lnTo>
                      <a:pt x="214" y="142"/>
                    </a:lnTo>
                    <a:lnTo>
                      <a:pt x="265" y="238"/>
                    </a:lnTo>
                    <a:lnTo>
                      <a:pt x="235" y="352"/>
                    </a:lnTo>
                    <a:lnTo>
                      <a:pt x="294" y="437"/>
                    </a:lnTo>
                    <a:lnTo>
                      <a:pt x="287" y="498"/>
                    </a:lnTo>
                    <a:lnTo>
                      <a:pt x="185" y="471"/>
                    </a:lnTo>
                    <a:lnTo>
                      <a:pt x="107" y="470"/>
                    </a:lnTo>
                    <a:lnTo>
                      <a:pt x="45" y="471"/>
                    </a:lnTo>
                    <a:lnTo>
                      <a:pt x="44" y="388"/>
                    </a:lnTo>
                    <a:lnTo>
                      <a:pt x="0" y="35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1" name="Freeform 436"/>
              <p:cNvSpPr/>
              <p:nvPr/>
            </p:nvSpPr>
            <p:spPr bwMode="auto">
              <a:xfrm>
                <a:off x="1905" y="2945"/>
                <a:ext cx="142" cy="102"/>
              </a:xfrm>
              <a:custGeom>
                <a:avLst/>
                <a:gdLst>
                  <a:gd name="T0" fmla="*/ 0 w 497"/>
                  <a:gd name="T1" fmla="*/ 6 h 357"/>
                  <a:gd name="T2" fmla="*/ 1 w 497"/>
                  <a:gd name="T3" fmla="*/ 4 h 357"/>
                  <a:gd name="T4" fmla="*/ 4 w 497"/>
                  <a:gd name="T5" fmla="*/ 3 h 357"/>
                  <a:gd name="T6" fmla="*/ 4 w 497"/>
                  <a:gd name="T7" fmla="*/ 2 h 357"/>
                  <a:gd name="T8" fmla="*/ 5 w 497"/>
                  <a:gd name="T9" fmla="*/ 2 h 357"/>
                  <a:gd name="T10" fmla="*/ 7 w 497"/>
                  <a:gd name="T11" fmla="*/ 0 h 357"/>
                  <a:gd name="T12" fmla="*/ 8 w 497"/>
                  <a:gd name="T13" fmla="*/ 2 h 357"/>
                  <a:gd name="T14" fmla="*/ 9 w 497"/>
                  <a:gd name="T15" fmla="*/ 3 h 357"/>
                  <a:gd name="T16" fmla="*/ 12 w 497"/>
                  <a:gd name="T17" fmla="*/ 6 h 357"/>
                  <a:gd name="T18" fmla="*/ 6 w 497"/>
                  <a:gd name="T19" fmla="*/ 7 h 357"/>
                  <a:gd name="T20" fmla="*/ 4 w 497"/>
                  <a:gd name="T21" fmla="*/ 6 h 357"/>
                  <a:gd name="T22" fmla="*/ 4 w 497"/>
                  <a:gd name="T23" fmla="*/ 7 h 357"/>
                  <a:gd name="T24" fmla="*/ 2 w 497"/>
                  <a:gd name="T25" fmla="*/ 7 h 357"/>
                  <a:gd name="T26" fmla="*/ 1 w 497"/>
                  <a:gd name="T27" fmla="*/ 8 h 357"/>
                  <a:gd name="T28" fmla="*/ 0 w 497"/>
                  <a:gd name="T29" fmla="*/ 6 h 3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
                  <a:gd name="T46" fmla="*/ 0 h 357"/>
                  <a:gd name="T47" fmla="*/ 497 w 497"/>
                  <a:gd name="T48" fmla="*/ 357 h 3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 h="357">
                    <a:moveTo>
                      <a:pt x="0" y="272"/>
                    </a:moveTo>
                    <a:lnTo>
                      <a:pt x="30" y="158"/>
                    </a:lnTo>
                    <a:lnTo>
                      <a:pt x="157" y="130"/>
                    </a:lnTo>
                    <a:lnTo>
                      <a:pt x="169" y="93"/>
                    </a:lnTo>
                    <a:lnTo>
                      <a:pt x="226" y="80"/>
                    </a:lnTo>
                    <a:lnTo>
                      <a:pt x="311" y="0"/>
                    </a:lnTo>
                    <a:lnTo>
                      <a:pt x="340" y="95"/>
                    </a:lnTo>
                    <a:lnTo>
                      <a:pt x="405" y="130"/>
                    </a:lnTo>
                    <a:lnTo>
                      <a:pt x="497" y="258"/>
                    </a:lnTo>
                    <a:lnTo>
                      <a:pt x="266" y="295"/>
                    </a:lnTo>
                    <a:lnTo>
                      <a:pt x="188" y="258"/>
                    </a:lnTo>
                    <a:lnTo>
                      <a:pt x="157" y="322"/>
                    </a:lnTo>
                    <a:lnTo>
                      <a:pt x="91" y="322"/>
                    </a:lnTo>
                    <a:lnTo>
                      <a:pt x="59" y="357"/>
                    </a:lnTo>
                    <a:lnTo>
                      <a:pt x="0" y="2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2" name="Freeform 437"/>
              <p:cNvSpPr/>
              <p:nvPr/>
            </p:nvSpPr>
            <p:spPr bwMode="auto">
              <a:xfrm>
                <a:off x="1893" y="2784"/>
                <a:ext cx="116" cy="206"/>
              </a:xfrm>
              <a:custGeom>
                <a:avLst/>
                <a:gdLst>
                  <a:gd name="T0" fmla="*/ 0 w 409"/>
                  <a:gd name="T1" fmla="*/ 10 h 725"/>
                  <a:gd name="T2" fmla="*/ 1 w 409"/>
                  <a:gd name="T3" fmla="*/ 10 h 725"/>
                  <a:gd name="T4" fmla="*/ 1 w 409"/>
                  <a:gd name="T5" fmla="*/ 11 h 725"/>
                  <a:gd name="T6" fmla="*/ 2 w 409"/>
                  <a:gd name="T7" fmla="*/ 14 h 725"/>
                  <a:gd name="T8" fmla="*/ 1 w 409"/>
                  <a:gd name="T9" fmla="*/ 14 h 725"/>
                  <a:gd name="T10" fmla="*/ 2 w 409"/>
                  <a:gd name="T11" fmla="*/ 17 h 725"/>
                  <a:gd name="T12" fmla="*/ 5 w 409"/>
                  <a:gd name="T13" fmla="*/ 16 h 725"/>
                  <a:gd name="T14" fmla="*/ 5 w 409"/>
                  <a:gd name="T15" fmla="*/ 15 h 725"/>
                  <a:gd name="T16" fmla="*/ 6 w 409"/>
                  <a:gd name="T17" fmla="*/ 15 h 725"/>
                  <a:gd name="T18" fmla="*/ 8 w 409"/>
                  <a:gd name="T19" fmla="*/ 13 h 725"/>
                  <a:gd name="T20" fmla="*/ 7 w 409"/>
                  <a:gd name="T21" fmla="*/ 11 h 725"/>
                  <a:gd name="T22" fmla="*/ 8 w 409"/>
                  <a:gd name="T23" fmla="*/ 8 h 725"/>
                  <a:gd name="T24" fmla="*/ 9 w 409"/>
                  <a:gd name="T25" fmla="*/ 8 h 725"/>
                  <a:gd name="T26" fmla="*/ 9 w 409"/>
                  <a:gd name="T27" fmla="*/ 4 h 725"/>
                  <a:gd name="T28" fmla="*/ 2 w 409"/>
                  <a:gd name="T29" fmla="*/ 0 h 725"/>
                  <a:gd name="T30" fmla="*/ 1 w 409"/>
                  <a:gd name="T31" fmla="*/ 1 h 725"/>
                  <a:gd name="T32" fmla="*/ 1 w 409"/>
                  <a:gd name="T33" fmla="*/ 2 h 725"/>
                  <a:gd name="T34" fmla="*/ 2 w 409"/>
                  <a:gd name="T35" fmla="*/ 3 h 725"/>
                  <a:gd name="T36" fmla="*/ 2 w 409"/>
                  <a:gd name="T37" fmla="*/ 7 h 725"/>
                  <a:gd name="T38" fmla="*/ 0 w 409"/>
                  <a:gd name="T39" fmla="*/ 10 h 7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9"/>
                  <a:gd name="T61" fmla="*/ 0 h 725"/>
                  <a:gd name="T62" fmla="*/ 409 w 409"/>
                  <a:gd name="T63" fmla="*/ 725 h 7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9" h="725">
                    <a:moveTo>
                      <a:pt x="0" y="416"/>
                    </a:moveTo>
                    <a:lnTo>
                      <a:pt x="60" y="451"/>
                    </a:lnTo>
                    <a:lnTo>
                      <a:pt x="45" y="487"/>
                    </a:lnTo>
                    <a:lnTo>
                      <a:pt x="70" y="610"/>
                    </a:lnTo>
                    <a:lnTo>
                      <a:pt x="24" y="629"/>
                    </a:lnTo>
                    <a:lnTo>
                      <a:pt x="75" y="725"/>
                    </a:lnTo>
                    <a:lnTo>
                      <a:pt x="202" y="697"/>
                    </a:lnTo>
                    <a:lnTo>
                      <a:pt x="214" y="660"/>
                    </a:lnTo>
                    <a:lnTo>
                      <a:pt x="271" y="647"/>
                    </a:lnTo>
                    <a:lnTo>
                      <a:pt x="356" y="567"/>
                    </a:lnTo>
                    <a:lnTo>
                      <a:pt x="326" y="478"/>
                    </a:lnTo>
                    <a:lnTo>
                      <a:pt x="368" y="361"/>
                    </a:lnTo>
                    <a:lnTo>
                      <a:pt x="408" y="352"/>
                    </a:lnTo>
                    <a:lnTo>
                      <a:pt x="409" y="184"/>
                    </a:lnTo>
                    <a:lnTo>
                      <a:pt x="103" y="0"/>
                    </a:lnTo>
                    <a:lnTo>
                      <a:pt x="64" y="21"/>
                    </a:lnTo>
                    <a:lnTo>
                      <a:pt x="64" y="90"/>
                    </a:lnTo>
                    <a:lnTo>
                      <a:pt x="103" y="140"/>
                    </a:lnTo>
                    <a:lnTo>
                      <a:pt x="75" y="298"/>
                    </a:lnTo>
                    <a:lnTo>
                      <a:pt x="0" y="41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3" name="Freeform 438"/>
              <p:cNvSpPr/>
              <p:nvPr/>
            </p:nvSpPr>
            <p:spPr bwMode="auto">
              <a:xfrm>
                <a:off x="1868" y="3037"/>
                <a:ext cx="82" cy="110"/>
              </a:xfrm>
              <a:custGeom>
                <a:avLst/>
                <a:gdLst>
                  <a:gd name="T0" fmla="*/ 0 w 289"/>
                  <a:gd name="T1" fmla="*/ 8 h 385"/>
                  <a:gd name="T2" fmla="*/ 1 w 289"/>
                  <a:gd name="T3" fmla="*/ 9 h 385"/>
                  <a:gd name="T4" fmla="*/ 2 w 289"/>
                  <a:gd name="T5" fmla="*/ 9 h 385"/>
                  <a:gd name="T6" fmla="*/ 3 w 289"/>
                  <a:gd name="T7" fmla="*/ 9 h 385"/>
                  <a:gd name="T8" fmla="*/ 4 w 289"/>
                  <a:gd name="T9" fmla="*/ 8 h 385"/>
                  <a:gd name="T10" fmla="*/ 5 w 289"/>
                  <a:gd name="T11" fmla="*/ 6 h 385"/>
                  <a:gd name="T12" fmla="*/ 6 w 289"/>
                  <a:gd name="T13" fmla="*/ 5 h 385"/>
                  <a:gd name="T14" fmla="*/ 7 w 289"/>
                  <a:gd name="T15" fmla="*/ 0 h 385"/>
                  <a:gd name="T16" fmla="*/ 5 w 289"/>
                  <a:gd name="T17" fmla="*/ 0 h 385"/>
                  <a:gd name="T18" fmla="*/ 4 w 289"/>
                  <a:gd name="T19" fmla="*/ 1 h 385"/>
                  <a:gd name="T20" fmla="*/ 4 w 289"/>
                  <a:gd name="T21" fmla="*/ 2 h 385"/>
                  <a:gd name="T22" fmla="*/ 2 w 289"/>
                  <a:gd name="T23" fmla="*/ 2 h 385"/>
                  <a:gd name="T24" fmla="*/ 2 w 289"/>
                  <a:gd name="T25" fmla="*/ 3 h 385"/>
                  <a:gd name="T26" fmla="*/ 3 w 289"/>
                  <a:gd name="T27" fmla="*/ 3 h 385"/>
                  <a:gd name="T28" fmla="*/ 3 w 289"/>
                  <a:gd name="T29" fmla="*/ 6 h 385"/>
                  <a:gd name="T30" fmla="*/ 1 w 289"/>
                  <a:gd name="T31" fmla="*/ 6 h 385"/>
                  <a:gd name="T32" fmla="*/ 0 w 289"/>
                  <a:gd name="T33" fmla="*/ 8 h 3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385"/>
                  <a:gd name="T53" fmla="*/ 289 w 289"/>
                  <a:gd name="T54" fmla="*/ 385 h 3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385">
                    <a:moveTo>
                      <a:pt x="0" y="335"/>
                    </a:moveTo>
                    <a:lnTo>
                      <a:pt x="30" y="385"/>
                    </a:lnTo>
                    <a:lnTo>
                      <a:pt x="70" y="369"/>
                    </a:lnTo>
                    <a:lnTo>
                      <a:pt x="130" y="372"/>
                    </a:lnTo>
                    <a:lnTo>
                      <a:pt x="183" y="333"/>
                    </a:lnTo>
                    <a:lnTo>
                      <a:pt x="199" y="257"/>
                    </a:lnTo>
                    <a:lnTo>
                      <a:pt x="251" y="192"/>
                    </a:lnTo>
                    <a:lnTo>
                      <a:pt x="289" y="0"/>
                    </a:lnTo>
                    <a:lnTo>
                      <a:pt x="223" y="0"/>
                    </a:lnTo>
                    <a:lnTo>
                      <a:pt x="191" y="35"/>
                    </a:lnTo>
                    <a:lnTo>
                      <a:pt x="184" y="96"/>
                    </a:lnTo>
                    <a:lnTo>
                      <a:pt x="82" y="69"/>
                    </a:lnTo>
                    <a:lnTo>
                      <a:pt x="78" y="110"/>
                    </a:lnTo>
                    <a:lnTo>
                      <a:pt x="121" y="111"/>
                    </a:lnTo>
                    <a:lnTo>
                      <a:pt x="107" y="264"/>
                    </a:lnTo>
                    <a:lnTo>
                      <a:pt x="59" y="246"/>
                    </a:lnTo>
                    <a:lnTo>
                      <a:pt x="0" y="3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4" name="Freeform 439"/>
              <p:cNvSpPr/>
              <p:nvPr/>
            </p:nvSpPr>
            <p:spPr bwMode="auto">
              <a:xfrm>
                <a:off x="1881" y="3019"/>
                <a:ext cx="206" cy="231"/>
              </a:xfrm>
              <a:custGeom>
                <a:avLst/>
                <a:gdLst>
                  <a:gd name="T0" fmla="*/ 0 w 722"/>
                  <a:gd name="T1" fmla="*/ 11 h 811"/>
                  <a:gd name="T2" fmla="*/ 0 w 722"/>
                  <a:gd name="T3" fmla="*/ 12 h 811"/>
                  <a:gd name="T4" fmla="*/ 3 w 722"/>
                  <a:gd name="T5" fmla="*/ 11 h 811"/>
                  <a:gd name="T6" fmla="*/ 5 w 722"/>
                  <a:gd name="T7" fmla="*/ 13 h 811"/>
                  <a:gd name="T8" fmla="*/ 6 w 722"/>
                  <a:gd name="T9" fmla="*/ 13 h 811"/>
                  <a:gd name="T10" fmla="*/ 6 w 722"/>
                  <a:gd name="T11" fmla="*/ 12 h 811"/>
                  <a:gd name="T12" fmla="*/ 7 w 722"/>
                  <a:gd name="T13" fmla="*/ 12 h 811"/>
                  <a:gd name="T14" fmla="*/ 8 w 722"/>
                  <a:gd name="T15" fmla="*/ 13 h 811"/>
                  <a:gd name="T16" fmla="*/ 9 w 722"/>
                  <a:gd name="T17" fmla="*/ 17 h 811"/>
                  <a:gd name="T18" fmla="*/ 11 w 722"/>
                  <a:gd name="T19" fmla="*/ 17 h 811"/>
                  <a:gd name="T20" fmla="*/ 15 w 722"/>
                  <a:gd name="T21" fmla="*/ 19 h 811"/>
                  <a:gd name="T22" fmla="*/ 15 w 722"/>
                  <a:gd name="T23" fmla="*/ 18 h 811"/>
                  <a:gd name="T24" fmla="*/ 15 w 722"/>
                  <a:gd name="T25" fmla="*/ 17 h 811"/>
                  <a:gd name="T26" fmla="*/ 15 w 722"/>
                  <a:gd name="T27" fmla="*/ 15 h 811"/>
                  <a:gd name="T28" fmla="*/ 16 w 722"/>
                  <a:gd name="T29" fmla="*/ 14 h 811"/>
                  <a:gd name="T30" fmla="*/ 15 w 722"/>
                  <a:gd name="T31" fmla="*/ 12 h 811"/>
                  <a:gd name="T32" fmla="*/ 15 w 722"/>
                  <a:gd name="T33" fmla="*/ 9 h 811"/>
                  <a:gd name="T34" fmla="*/ 15 w 722"/>
                  <a:gd name="T35" fmla="*/ 8 h 811"/>
                  <a:gd name="T36" fmla="*/ 15 w 722"/>
                  <a:gd name="T37" fmla="*/ 7 h 811"/>
                  <a:gd name="T38" fmla="*/ 16 w 722"/>
                  <a:gd name="T39" fmla="*/ 4 h 811"/>
                  <a:gd name="T40" fmla="*/ 17 w 722"/>
                  <a:gd name="T41" fmla="*/ 3 h 811"/>
                  <a:gd name="T42" fmla="*/ 17 w 722"/>
                  <a:gd name="T43" fmla="*/ 1 h 811"/>
                  <a:gd name="T44" fmla="*/ 13 w 722"/>
                  <a:gd name="T45" fmla="*/ 0 h 811"/>
                  <a:gd name="T46" fmla="*/ 8 w 722"/>
                  <a:gd name="T47" fmla="*/ 1 h 811"/>
                  <a:gd name="T48" fmla="*/ 6 w 722"/>
                  <a:gd name="T49" fmla="*/ 0 h 811"/>
                  <a:gd name="T50" fmla="*/ 6 w 722"/>
                  <a:gd name="T51" fmla="*/ 1 h 811"/>
                  <a:gd name="T52" fmla="*/ 5 w 722"/>
                  <a:gd name="T53" fmla="*/ 6 h 811"/>
                  <a:gd name="T54" fmla="*/ 3 w 722"/>
                  <a:gd name="T55" fmla="*/ 7 h 811"/>
                  <a:gd name="T56" fmla="*/ 3 w 722"/>
                  <a:gd name="T57" fmla="*/ 9 h 811"/>
                  <a:gd name="T58" fmla="*/ 2 w 722"/>
                  <a:gd name="T59" fmla="*/ 10 h 811"/>
                  <a:gd name="T60" fmla="*/ 1 w 722"/>
                  <a:gd name="T61" fmla="*/ 10 h 811"/>
                  <a:gd name="T62" fmla="*/ 0 w 722"/>
                  <a:gd name="T63" fmla="*/ 11 h 8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22"/>
                  <a:gd name="T97" fmla="*/ 0 h 811"/>
                  <a:gd name="T98" fmla="*/ 722 w 722"/>
                  <a:gd name="T99" fmla="*/ 811 h 8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22" h="811">
                    <a:moveTo>
                      <a:pt x="0" y="481"/>
                    </a:moveTo>
                    <a:lnTo>
                      <a:pt x="1" y="504"/>
                    </a:lnTo>
                    <a:lnTo>
                      <a:pt x="146" y="481"/>
                    </a:lnTo>
                    <a:lnTo>
                      <a:pt x="206" y="583"/>
                    </a:lnTo>
                    <a:lnTo>
                      <a:pt x="261" y="577"/>
                    </a:lnTo>
                    <a:lnTo>
                      <a:pt x="272" y="533"/>
                    </a:lnTo>
                    <a:lnTo>
                      <a:pt x="323" y="529"/>
                    </a:lnTo>
                    <a:lnTo>
                      <a:pt x="358" y="558"/>
                    </a:lnTo>
                    <a:lnTo>
                      <a:pt x="366" y="717"/>
                    </a:lnTo>
                    <a:lnTo>
                      <a:pt x="447" y="708"/>
                    </a:lnTo>
                    <a:lnTo>
                      <a:pt x="666" y="811"/>
                    </a:lnTo>
                    <a:lnTo>
                      <a:pt x="664" y="763"/>
                    </a:lnTo>
                    <a:lnTo>
                      <a:pt x="620" y="742"/>
                    </a:lnTo>
                    <a:lnTo>
                      <a:pt x="626" y="628"/>
                    </a:lnTo>
                    <a:lnTo>
                      <a:pt x="695" y="586"/>
                    </a:lnTo>
                    <a:lnTo>
                      <a:pt x="655" y="509"/>
                    </a:lnTo>
                    <a:lnTo>
                      <a:pt x="645" y="374"/>
                    </a:lnTo>
                    <a:lnTo>
                      <a:pt x="637" y="344"/>
                    </a:lnTo>
                    <a:lnTo>
                      <a:pt x="666" y="284"/>
                    </a:lnTo>
                    <a:lnTo>
                      <a:pt x="695" y="174"/>
                    </a:lnTo>
                    <a:lnTo>
                      <a:pt x="722" y="132"/>
                    </a:lnTo>
                    <a:lnTo>
                      <a:pt x="709" y="67"/>
                    </a:lnTo>
                    <a:lnTo>
                      <a:pt x="581" y="0"/>
                    </a:lnTo>
                    <a:lnTo>
                      <a:pt x="350" y="37"/>
                    </a:lnTo>
                    <a:lnTo>
                      <a:pt x="272" y="0"/>
                    </a:lnTo>
                    <a:lnTo>
                      <a:pt x="241" y="64"/>
                    </a:lnTo>
                    <a:lnTo>
                      <a:pt x="203" y="256"/>
                    </a:lnTo>
                    <a:lnTo>
                      <a:pt x="151" y="321"/>
                    </a:lnTo>
                    <a:lnTo>
                      <a:pt x="135" y="397"/>
                    </a:lnTo>
                    <a:lnTo>
                      <a:pt x="82" y="436"/>
                    </a:lnTo>
                    <a:lnTo>
                      <a:pt x="22" y="433"/>
                    </a:lnTo>
                    <a:lnTo>
                      <a:pt x="0" y="48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5" name="Freeform 440"/>
              <p:cNvSpPr/>
              <p:nvPr/>
            </p:nvSpPr>
            <p:spPr bwMode="auto">
              <a:xfrm>
                <a:off x="2099" y="2617"/>
                <a:ext cx="25" cy="15"/>
              </a:xfrm>
              <a:custGeom>
                <a:avLst/>
                <a:gdLst>
                  <a:gd name="T0" fmla="*/ 0 w 89"/>
                  <a:gd name="T1" fmla="*/ 1 h 54"/>
                  <a:gd name="T2" fmla="*/ 1 w 89"/>
                  <a:gd name="T3" fmla="*/ 1 h 54"/>
                  <a:gd name="T4" fmla="*/ 2 w 89"/>
                  <a:gd name="T5" fmla="*/ 0 h 54"/>
                  <a:gd name="T6" fmla="*/ 0 w 89"/>
                  <a:gd name="T7" fmla="*/ 1 h 54"/>
                  <a:gd name="T8" fmla="*/ 0 60000 65536"/>
                  <a:gd name="T9" fmla="*/ 0 60000 65536"/>
                  <a:gd name="T10" fmla="*/ 0 60000 65536"/>
                  <a:gd name="T11" fmla="*/ 0 60000 65536"/>
                  <a:gd name="T12" fmla="*/ 0 w 89"/>
                  <a:gd name="T13" fmla="*/ 0 h 54"/>
                  <a:gd name="T14" fmla="*/ 89 w 89"/>
                  <a:gd name="T15" fmla="*/ 54 h 54"/>
                </a:gdLst>
                <a:ahLst/>
                <a:cxnLst>
                  <a:cxn ang="T8">
                    <a:pos x="T0" y="T1"/>
                  </a:cxn>
                  <a:cxn ang="T9">
                    <a:pos x="T2" y="T3"/>
                  </a:cxn>
                  <a:cxn ang="T10">
                    <a:pos x="T4" y="T5"/>
                  </a:cxn>
                  <a:cxn ang="T11">
                    <a:pos x="T6" y="T7"/>
                  </a:cxn>
                </a:cxnLst>
                <a:rect l="T12" t="T13" r="T14" b="T15"/>
                <a:pathLst>
                  <a:path w="89" h="54">
                    <a:moveTo>
                      <a:pt x="0" y="30"/>
                    </a:moveTo>
                    <a:lnTo>
                      <a:pt x="32" y="54"/>
                    </a:lnTo>
                    <a:lnTo>
                      <a:pt x="89" y="0"/>
                    </a:lnTo>
                    <a:lnTo>
                      <a:pt x="0" y="3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6" name="Freeform 441"/>
              <p:cNvSpPr/>
              <p:nvPr/>
            </p:nvSpPr>
            <p:spPr bwMode="auto">
              <a:xfrm>
                <a:off x="1757" y="2927"/>
                <a:ext cx="29" cy="78"/>
              </a:xfrm>
              <a:custGeom>
                <a:avLst/>
                <a:gdLst>
                  <a:gd name="T0" fmla="*/ 0 w 102"/>
                  <a:gd name="T1" fmla="*/ 1 h 274"/>
                  <a:gd name="T2" fmla="*/ 1 w 102"/>
                  <a:gd name="T3" fmla="*/ 6 h 274"/>
                  <a:gd name="T4" fmla="*/ 2 w 102"/>
                  <a:gd name="T5" fmla="*/ 6 h 274"/>
                  <a:gd name="T6" fmla="*/ 2 w 102"/>
                  <a:gd name="T7" fmla="*/ 1 h 274"/>
                  <a:gd name="T8" fmla="*/ 2 w 102"/>
                  <a:gd name="T9" fmla="*/ 0 h 274"/>
                  <a:gd name="T10" fmla="*/ 1 w 102"/>
                  <a:gd name="T11" fmla="*/ 0 h 274"/>
                  <a:gd name="T12" fmla="*/ 0 w 102"/>
                  <a:gd name="T13" fmla="*/ 1 h 274"/>
                  <a:gd name="T14" fmla="*/ 0 60000 65536"/>
                  <a:gd name="T15" fmla="*/ 0 60000 65536"/>
                  <a:gd name="T16" fmla="*/ 0 60000 65536"/>
                  <a:gd name="T17" fmla="*/ 0 60000 65536"/>
                  <a:gd name="T18" fmla="*/ 0 60000 65536"/>
                  <a:gd name="T19" fmla="*/ 0 60000 65536"/>
                  <a:gd name="T20" fmla="*/ 0 60000 65536"/>
                  <a:gd name="T21" fmla="*/ 0 w 102"/>
                  <a:gd name="T22" fmla="*/ 0 h 274"/>
                  <a:gd name="T23" fmla="*/ 102 w 102"/>
                  <a:gd name="T24" fmla="*/ 274 h 27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2" h="274">
                    <a:moveTo>
                      <a:pt x="0" y="65"/>
                    </a:moveTo>
                    <a:lnTo>
                      <a:pt x="41" y="274"/>
                    </a:lnTo>
                    <a:lnTo>
                      <a:pt x="73" y="270"/>
                    </a:lnTo>
                    <a:lnTo>
                      <a:pt x="102" y="30"/>
                    </a:lnTo>
                    <a:lnTo>
                      <a:pt x="73" y="0"/>
                    </a:lnTo>
                    <a:lnTo>
                      <a:pt x="52" y="19"/>
                    </a:lnTo>
                    <a:lnTo>
                      <a:pt x="0" y="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7" name="Freeform 442"/>
              <p:cNvSpPr/>
              <p:nvPr/>
            </p:nvSpPr>
            <p:spPr bwMode="auto">
              <a:xfrm>
                <a:off x="1849" y="3056"/>
                <a:ext cx="20" cy="16"/>
              </a:xfrm>
              <a:custGeom>
                <a:avLst/>
                <a:gdLst>
                  <a:gd name="T0" fmla="*/ 0 w 69"/>
                  <a:gd name="T1" fmla="*/ 2 h 52"/>
                  <a:gd name="T2" fmla="*/ 0 w 69"/>
                  <a:gd name="T3" fmla="*/ 0 h 52"/>
                  <a:gd name="T4" fmla="*/ 2 w 69"/>
                  <a:gd name="T5" fmla="*/ 0 h 52"/>
                  <a:gd name="T6" fmla="*/ 2 w 69"/>
                  <a:gd name="T7" fmla="*/ 1 h 52"/>
                  <a:gd name="T8" fmla="*/ 0 w 69"/>
                  <a:gd name="T9" fmla="*/ 2 h 52"/>
                  <a:gd name="T10" fmla="*/ 0 60000 65536"/>
                  <a:gd name="T11" fmla="*/ 0 60000 65536"/>
                  <a:gd name="T12" fmla="*/ 0 60000 65536"/>
                  <a:gd name="T13" fmla="*/ 0 60000 65536"/>
                  <a:gd name="T14" fmla="*/ 0 60000 65536"/>
                  <a:gd name="T15" fmla="*/ 0 w 69"/>
                  <a:gd name="T16" fmla="*/ 0 h 52"/>
                  <a:gd name="T17" fmla="*/ 69 w 69"/>
                  <a:gd name="T18" fmla="*/ 52 h 52"/>
                </a:gdLst>
                <a:ahLst/>
                <a:cxnLst>
                  <a:cxn ang="T10">
                    <a:pos x="T0" y="T1"/>
                  </a:cxn>
                  <a:cxn ang="T11">
                    <a:pos x="T2" y="T3"/>
                  </a:cxn>
                  <a:cxn ang="T12">
                    <a:pos x="T4" y="T5"/>
                  </a:cxn>
                  <a:cxn ang="T13">
                    <a:pos x="T6" y="T7"/>
                  </a:cxn>
                  <a:cxn ang="T14">
                    <a:pos x="T8" y="T9"/>
                  </a:cxn>
                </a:cxnLst>
                <a:rect l="T15" t="T16" r="T17" b="T18"/>
                <a:pathLst>
                  <a:path w="69" h="52">
                    <a:moveTo>
                      <a:pt x="0" y="52"/>
                    </a:moveTo>
                    <a:lnTo>
                      <a:pt x="7" y="1"/>
                    </a:lnTo>
                    <a:lnTo>
                      <a:pt x="69" y="0"/>
                    </a:lnTo>
                    <a:lnTo>
                      <a:pt x="69" y="46"/>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8" name="Freeform 443"/>
              <p:cNvSpPr/>
              <p:nvPr/>
            </p:nvSpPr>
            <p:spPr bwMode="auto">
              <a:xfrm>
                <a:off x="2106" y="2854"/>
                <a:ext cx="164" cy="186"/>
              </a:xfrm>
              <a:custGeom>
                <a:avLst/>
                <a:gdLst>
                  <a:gd name="T0" fmla="*/ 0 w 576"/>
                  <a:gd name="T1" fmla="*/ 11 h 650"/>
                  <a:gd name="T2" fmla="*/ 1 w 576"/>
                  <a:gd name="T3" fmla="*/ 10 h 650"/>
                  <a:gd name="T4" fmla="*/ 1 w 576"/>
                  <a:gd name="T5" fmla="*/ 8 h 650"/>
                  <a:gd name="T6" fmla="*/ 3 w 576"/>
                  <a:gd name="T7" fmla="*/ 5 h 650"/>
                  <a:gd name="T8" fmla="*/ 3 w 576"/>
                  <a:gd name="T9" fmla="*/ 1 h 650"/>
                  <a:gd name="T10" fmla="*/ 5 w 576"/>
                  <a:gd name="T11" fmla="*/ 0 h 650"/>
                  <a:gd name="T12" fmla="*/ 6 w 576"/>
                  <a:gd name="T13" fmla="*/ 3 h 650"/>
                  <a:gd name="T14" fmla="*/ 9 w 576"/>
                  <a:gd name="T15" fmla="*/ 6 h 650"/>
                  <a:gd name="T16" fmla="*/ 8 w 576"/>
                  <a:gd name="T17" fmla="*/ 7 h 650"/>
                  <a:gd name="T18" fmla="*/ 9 w 576"/>
                  <a:gd name="T19" fmla="*/ 8 h 650"/>
                  <a:gd name="T20" fmla="*/ 10 w 576"/>
                  <a:gd name="T21" fmla="*/ 9 h 650"/>
                  <a:gd name="T22" fmla="*/ 13 w 576"/>
                  <a:gd name="T23" fmla="*/ 11 h 650"/>
                  <a:gd name="T24" fmla="*/ 11 w 576"/>
                  <a:gd name="T25" fmla="*/ 14 h 650"/>
                  <a:gd name="T26" fmla="*/ 8 w 576"/>
                  <a:gd name="T27" fmla="*/ 15 h 650"/>
                  <a:gd name="T28" fmla="*/ 5 w 576"/>
                  <a:gd name="T29" fmla="*/ 15 h 650"/>
                  <a:gd name="T30" fmla="*/ 3 w 576"/>
                  <a:gd name="T31" fmla="*/ 14 h 650"/>
                  <a:gd name="T32" fmla="*/ 1 w 576"/>
                  <a:gd name="T33" fmla="*/ 12 h 650"/>
                  <a:gd name="T34" fmla="*/ 0 w 576"/>
                  <a:gd name="T35" fmla="*/ 11 h 6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6"/>
                  <a:gd name="T55" fmla="*/ 0 h 650"/>
                  <a:gd name="T56" fmla="*/ 576 w 576"/>
                  <a:gd name="T57" fmla="*/ 650 h 6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6" h="650">
                    <a:moveTo>
                      <a:pt x="0" y="454"/>
                    </a:moveTo>
                    <a:lnTo>
                      <a:pt x="43" y="422"/>
                    </a:lnTo>
                    <a:lnTo>
                      <a:pt x="51" y="342"/>
                    </a:lnTo>
                    <a:lnTo>
                      <a:pt x="121" y="232"/>
                    </a:lnTo>
                    <a:lnTo>
                      <a:pt x="152" y="43"/>
                    </a:lnTo>
                    <a:lnTo>
                      <a:pt x="211" y="0"/>
                    </a:lnTo>
                    <a:lnTo>
                      <a:pt x="255" y="131"/>
                    </a:lnTo>
                    <a:lnTo>
                      <a:pt x="380" y="241"/>
                    </a:lnTo>
                    <a:lnTo>
                      <a:pt x="336" y="308"/>
                    </a:lnTo>
                    <a:lnTo>
                      <a:pt x="379" y="324"/>
                    </a:lnTo>
                    <a:lnTo>
                      <a:pt x="423" y="404"/>
                    </a:lnTo>
                    <a:lnTo>
                      <a:pt x="576" y="449"/>
                    </a:lnTo>
                    <a:lnTo>
                      <a:pt x="459" y="581"/>
                    </a:lnTo>
                    <a:lnTo>
                      <a:pt x="340" y="630"/>
                    </a:lnTo>
                    <a:lnTo>
                      <a:pt x="229" y="650"/>
                    </a:lnTo>
                    <a:lnTo>
                      <a:pt x="109" y="602"/>
                    </a:lnTo>
                    <a:lnTo>
                      <a:pt x="65" y="510"/>
                    </a:lnTo>
                    <a:lnTo>
                      <a:pt x="0" y="45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99" name="Freeform 444"/>
              <p:cNvSpPr/>
              <p:nvPr/>
            </p:nvSpPr>
            <p:spPr bwMode="auto">
              <a:xfrm>
                <a:off x="2202" y="2923"/>
                <a:ext cx="17" cy="24"/>
              </a:xfrm>
              <a:custGeom>
                <a:avLst/>
                <a:gdLst>
                  <a:gd name="T0" fmla="*/ 0 w 60"/>
                  <a:gd name="T1" fmla="*/ 1 h 83"/>
                  <a:gd name="T2" fmla="*/ 1 w 60"/>
                  <a:gd name="T3" fmla="*/ 2 h 83"/>
                  <a:gd name="T4" fmla="*/ 1 w 60"/>
                  <a:gd name="T5" fmla="*/ 1 h 83"/>
                  <a:gd name="T6" fmla="*/ 1 w 60"/>
                  <a:gd name="T7" fmla="*/ 1 h 83"/>
                  <a:gd name="T8" fmla="*/ 1 w 60"/>
                  <a:gd name="T9" fmla="*/ 1 h 83"/>
                  <a:gd name="T10" fmla="*/ 1 w 60"/>
                  <a:gd name="T11" fmla="*/ 0 h 83"/>
                  <a:gd name="T12" fmla="*/ 0 w 60"/>
                  <a:gd name="T13" fmla="*/ 1 h 83"/>
                  <a:gd name="T14" fmla="*/ 0 60000 65536"/>
                  <a:gd name="T15" fmla="*/ 0 60000 65536"/>
                  <a:gd name="T16" fmla="*/ 0 60000 65536"/>
                  <a:gd name="T17" fmla="*/ 0 60000 65536"/>
                  <a:gd name="T18" fmla="*/ 0 60000 65536"/>
                  <a:gd name="T19" fmla="*/ 0 60000 65536"/>
                  <a:gd name="T20" fmla="*/ 0 60000 65536"/>
                  <a:gd name="T21" fmla="*/ 0 w 60"/>
                  <a:gd name="T22" fmla="*/ 0 h 83"/>
                  <a:gd name="T23" fmla="*/ 60 w 60"/>
                  <a:gd name="T24" fmla="*/ 83 h 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83">
                    <a:moveTo>
                      <a:pt x="0" y="67"/>
                    </a:moveTo>
                    <a:lnTo>
                      <a:pt x="43" y="83"/>
                    </a:lnTo>
                    <a:lnTo>
                      <a:pt x="56" y="58"/>
                    </a:lnTo>
                    <a:lnTo>
                      <a:pt x="30" y="52"/>
                    </a:lnTo>
                    <a:lnTo>
                      <a:pt x="60" y="32"/>
                    </a:lnTo>
                    <a:lnTo>
                      <a:pt x="44" y="0"/>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0" name="Freeform 445"/>
              <p:cNvSpPr/>
              <p:nvPr/>
            </p:nvSpPr>
            <p:spPr bwMode="auto">
              <a:xfrm>
                <a:off x="1841" y="3056"/>
                <a:ext cx="61" cy="76"/>
              </a:xfrm>
              <a:custGeom>
                <a:avLst/>
                <a:gdLst>
                  <a:gd name="T0" fmla="*/ 0 w 214"/>
                  <a:gd name="T1" fmla="*/ 3 h 267"/>
                  <a:gd name="T2" fmla="*/ 1 w 214"/>
                  <a:gd name="T3" fmla="*/ 2 h 267"/>
                  <a:gd name="T4" fmla="*/ 1 w 214"/>
                  <a:gd name="T5" fmla="*/ 2 h 267"/>
                  <a:gd name="T6" fmla="*/ 1 w 214"/>
                  <a:gd name="T7" fmla="*/ 1 h 267"/>
                  <a:gd name="T8" fmla="*/ 2 w 214"/>
                  <a:gd name="T9" fmla="*/ 1 h 267"/>
                  <a:gd name="T10" fmla="*/ 2 w 214"/>
                  <a:gd name="T11" fmla="*/ 0 h 267"/>
                  <a:gd name="T12" fmla="*/ 4 w 214"/>
                  <a:gd name="T13" fmla="*/ 0 h 267"/>
                  <a:gd name="T14" fmla="*/ 4 w 214"/>
                  <a:gd name="T15" fmla="*/ 1 h 267"/>
                  <a:gd name="T16" fmla="*/ 5 w 214"/>
                  <a:gd name="T17" fmla="*/ 1 h 267"/>
                  <a:gd name="T18" fmla="*/ 5 w 214"/>
                  <a:gd name="T19" fmla="*/ 5 h 267"/>
                  <a:gd name="T20" fmla="*/ 3 w 214"/>
                  <a:gd name="T21" fmla="*/ 4 h 267"/>
                  <a:gd name="T22" fmla="*/ 2 w 214"/>
                  <a:gd name="T23" fmla="*/ 6 h 267"/>
                  <a:gd name="T24" fmla="*/ 0 w 214"/>
                  <a:gd name="T25" fmla="*/ 3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4"/>
                  <a:gd name="T40" fmla="*/ 0 h 267"/>
                  <a:gd name="T41" fmla="*/ 214 w 214"/>
                  <a:gd name="T42" fmla="*/ 267 h 2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4" h="267">
                    <a:moveTo>
                      <a:pt x="0" y="125"/>
                    </a:moveTo>
                    <a:lnTo>
                      <a:pt x="25" y="83"/>
                    </a:lnTo>
                    <a:lnTo>
                      <a:pt x="41" y="88"/>
                    </a:lnTo>
                    <a:lnTo>
                      <a:pt x="28" y="52"/>
                    </a:lnTo>
                    <a:lnTo>
                      <a:pt x="97" y="46"/>
                    </a:lnTo>
                    <a:lnTo>
                      <a:pt x="97" y="0"/>
                    </a:lnTo>
                    <a:lnTo>
                      <a:pt x="175" y="1"/>
                    </a:lnTo>
                    <a:lnTo>
                      <a:pt x="171" y="42"/>
                    </a:lnTo>
                    <a:lnTo>
                      <a:pt x="214" y="43"/>
                    </a:lnTo>
                    <a:lnTo>
                      <a:pt x="200" y="196"/>
                    </a:lnTo>
                    <a:lnTo>
                      <a:pt x="152" y="178"/>
                    </a:lnTo>
                    <a:lnTo>
                      <a:pt x="93" y="267"/>
                    </a:lnTo>
                    <a:lnTo>
                      <a:pt x="0" y="1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1" name="Freeform 446"/>
              <p:cNvSpPr/>
              <p:nvPr/>
            </p:nvSpPr>
            <p:spPr bwMode="auto">
              <a:xfrm>
                <a:off x="1564" y="2912"/>
                <a:ext cx="33" cy="7"/>
              </a:xfrm>
              <a:custGeom>
                <a:avLst/>
                <a:gdLst>
                  <a:gd name="T0" fmla="*/ 0 w 114"/>
                  <a:gd name="T1" fmla="*/ 1 h 26"/>
                  <a:gd name="T2" fmla="*/ 0 w 114"/>
                  <a:gd name="T3" fmla="*/ 0 h 26"/>
                  <a:gd name="T4" fmla="*/ 3 w 114"/>
                  <a:gd name="T5" fmla="*/ 0 h 26"/>
                  <a:gd name="T6" fmla="*/ 0 w 114"/>
                  <a:gd name="T7" fmla="*/ 1 h 26"/>
                  <a:gd name="T8" fmla="*/ 0 60000 65536"/>
                  <a:gd name="T9" fmla="*/ 0 60000 65536"/>
                  <a:gd name="T10" fmla="*/ 0 60000 65536"/>
                  <a:gd name="T11" fmla="*/ 0 60000 65536"/>
                  <a:gd name="T12" fmla="*/ 0 w 114"/>
                  <a:gd name="T13" fmla="*/ 0 h 26"/>
                  <a:gd name="T14" fmla="*/ 114 w 114"/>
                  <a:gd name="T15" fmla="*/ 26 h 26"/>
                </a:gdLst>
                <a:ahLst/>
                <a:cxnLst>
                  <a:cxn ang="T8">
                    <a:pos x="T0" y="T1"/>
                  </a:cxn>
                  <a:cxn ang="T9">
                    <a:pos x="T2" y="T3"/>
                  </a:cxn>
                  <a:cxn ang="T10">
                    <a:pos x="T4" y="T5"/>
                  </a:cxn>
                  <a:cxn ang="T11">
                    <a:pos x="T6" y="T7"/>
                  </a:cxn>
                </a:cxnLst>
                <a:rect l="T12" t="T13" r="T14" b="T15"/>
                <a:pathLst>
                  <a:path w="114" h="26">
                    <a:moveTo>
                      <a:pt x="0" y="26"/>
                    </a:moveTo>
                    <a:lnTo>
                      <a:pt x="7" y="0"/>
                    </a:lnTo>
                    <a:lnTo>
                      <a:pt x="114" y="9"/>
                    </a:lnTo>
                    <a:lnTo>
                      <a:pt x="0" y="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2" name="Freeform 447"/>
              <p:cNvSpPr/>
              <p:nvPr/>
            </p:nvSpPr>
            <p:spPr bwMode="auto">
              <a:xfrm>
                <a:off x="1714" y="2943"/>
                <a:ext cx="46" cy="81"/>
              </a:xfrm>
              <a:custGeom>
                <a:avLst/>
                <a:gdLst>
                  <a:gd name="T0" fmla="*/ 0 w 163"/>
                  <a:gd name="T1" fmla="*/ 6 h 285"/>
                  <a:gd name="T2" fmla="*/ 1 w 163"/>
                  <a:gd name="T3" fmla="*/ 2 h 285"/>
                  <a:gd name="T4" fmla="*/ 0 w 163"/>
                  <a:gd name="T5" fmla="*/ 0 h 285"/>
                  <a:gd name="T6" fmla="*/ 3 w 163"/>
                  <a:gd name="T7" fmla="*/ 0 h 285"/>
                  <a:gd name="T8" fmla="*/ 4 w 163"/>
                  <a:gd name="T9" fmla="*/ 5 h 285"/>
                  <a:gd name="T10" fmla="*/ 1 w 163"/>
                  <a:gd name="T11" fmla="*/ 7 h 285"/>
                  <a:gd name="T12" fmla="*/ 0 w 163"/>
                  <a:gd name="T13" fmla="*/ 6 h 285"/>
                  <a:gd name="T14" fmla="*/ 0 60000 65536"/>
                  <a:gd name="T15" fmla="*/ 0 60000 65536"/>
                  <a:gd name="T16" fmla="*/ 0 60000 65536"/>
                  <a:gd name="T17" fmla="*/ 0 60000 65536"/>
                  <a:gd name="T18" fmla="*/ 0 60000 65536"/>
                  <a:gd name="T19" fmla="*/ 0 60000 65536"/>
                  <a:gd name="T20" fmla="*/ 0 60000 65536"/>
                  <a:gd name="T21" fmla="*/ 0 w 163"/>
                  <a:gd name="T22" fmla="*/ 0 h 285"/>
                  <a:gd name="T23" fmla="*/ 163 w 163"/>
                  <a:gd name="T24" fmla="*/ 285 h 2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285">
                    <a:moveTo>
                      <a:pt x="0" y="269"/>
                    </a:moveTo>
                    <a:lnTo>
                      <a:pt x="20" y="71"/>
                    </a:lnTo>
                    <a:lnTo>
                      <a:pt x="10" y="10"/>
                    </a:lnTo>
                    <a:lnTo>
                      <a:pt x="110" y="0"/>
                    </a:lnTo>
                    <a:lnTo>
                      <a:pt x="163" y="227"/>
                    </a:lnTo>
                    <a:lnTo>
                      <a:pt x="40" y="285"/>
                    </a:lnTo>
                    <a:lnTo>
                      <a:pt x="0" y="26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3" name="Freeform 448"/>
              <p:cNvSpPr/>
              <p:nvPr/>
            </p:nvSpPr>
            <p:spPr bwMode="auto">
              <a:xfrm>
                <a:off x="1583" y="2923"/>
                <a:ext cx="80" cy="68"/>
              </a:xfrm>
              <a:custGeom>
                <a:avLst/>
                <a:gdLst>
                  <a:gd name="T0" fmla="*/ 0 w 281"/>
                  <a:gd name="T1" fmla="*/ 2 h 238"/>
                  <a:gd name="T2" fmla="*/ 1 w 281"/>
                  <a:gd name="T3" fmla="*/ 1 h 238"/>
                  <a:gd name="T4" fmla="*/ 1 w 281"/>
                  <a:gd name="T5" fmla="*/ 0 h 238"/>
                  <a:gd name="T6" fmla="*/ 3 w 281"/>
                  <a:gd name="T7" fmla="*/ 0 h 238"/>
                  <a:gd name="T8" fmla="*/ 4 w 281"/>
                  <a:gd name="T9" fmla="*/ 1 h 238"/>
                  <a:gd name="T10" fmla="*/ 5 w 281"/>
                  <a:gd name="T11" fmla="*/ 0 h 238"/>
                  <a:gd name="T12" fmla="*/ 6 w 281"/>
                  <a:gd name="T13" fmla="*/ 3 h 238"/>
                  <a:gd name="T14" fmla="*/ 7 w 281"/>
                  <a:gd name="T15" fmla="*/ 5 h 238"/>
                  <a:gd name="T16" fmla="*/ 6 w 281"/>
                  <a:gd name="T17" fmla="*/ 4 h 238"/>
                  <a:gd name="T18" fmla="*/ 6 w 281"/>
                  <a:gd name="T19" fmla="*/ 5 h 238"/>
                  <a:gd name="T20" fmla="*/ 5 w 281"/>
                  <a:gd name="T21" fmla="*/ 5 h 238"/>
                  <a:gd name="T22" fmla="*/ 5 w 281"/>
                  <a:gd name="T23" fmla="*/ 5 h 238"/>
                  <a:gd name="T24" fmla="*/ 4 w 281"/>
                  <a:gd name="T25" fmla="*/ 4 h 238"/>
                  <a:gd name="T26" fmla="*/ 3 w 281"/>
                  <a:gd name="T27" fmla="*/ 3 h 238"/>
                  <a:gd name="T28" fmla="*/ 2 w 281"/>
                  <a:gd name="T29" fmla="*/ 4 h 238"/>
                  <a:gd name="T30" fmla="*/ 0 w 281"/>
                  <a:gd name="T31" fmla="*/ 2 h 2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1"/>
                  <a:gd name="T49" fmla="*/ 0 h 238"/>
                  <a:gd name="T50" fmla="*/ 281 w 281"/>
                  <a:gd name="T51" fmla="*/ 238 h 2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1" h="238">
                    <a:moveTo>
                      <a:pt x="0" y="79"/>
                    </a:moveTo>
                    <a:lnTo>
                      <a:pt x="46" y="44"/>
                    </a:lnTo>
                    <a:lnTo>
                      <a:pt x="49" y="0"/>
                    </a:lnTo>
                    <a:lnTo>
                      <a:pt x="140" y="9"/>
                    </a:lnTo>
                    <a:lnTo>
                      <a:pt x="167" y="32"/>
                    </a:lnTo>
                    <a:lnTo>
                      <a:pt x="231" y="6"/>
                    </a:lnTo>
                    <a:lnTo>
                      <a:pt x="269" y="113"/>
                    </a:lnTo>
                    <a:lnTo>
                      <a:pt x="281" y="193"/>
                    </a:lnTo>
                    <a:lnTo>
                      <a:pt x="258" y="186"/>
                    </a:lnTo>
                    <a:lnTo>
                      <a:pt x="252" y="231"/>
                    </a:lnTo>
                    <a:lnTo>
                      <a:pt x="211" y="238"/>
                    </a:lnTo>
                    <a:lnTo>
                      <a:pt x="208" y="193"/>
                    </a:lnTo>
                    <a:lnTo>
                      <a:pt x="187" y="190"/>
                    </a:lnTo>
                    <a:lnTo>
                      <a:pt x="147" y="124"/>
                    </a:lnTo>
                    <a:lnTo>
                      <a:pt x="71" y="161"/>
                    </a:lnTo>
                    <a:lnTo>
                      <a:pt x="0" y="7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4" name="Freeform 449"/>
              <p:cNvSpPr/>
              <p:nvPr/>
            </p:nvSpPr>
            <p:spPr bwMode="auto">
              <a:xfrm>
                <a:off x="2235" y="2707"/>
                <a:ext cx="18" cy="6"/>
              </a:xfrm>
              <a:custGeom>
                <a:avLst/>
                <a:gdLst>
                  <a:gd name="T0" fmla="*/ 0 w 66"/>
                  <a:gd name="T1" fmla="*/ 0 h 22"/>
                  <a:gd name="T2" fmla="*/ 1 w 66"/>
                  <a:gd name="T3" fmla="*/ 1 h 22"/>
                  <a:gd name="T4" fmla="*/ 1 w 66"/>
                  <a:gd name="T5" fmla="*/ 0 h 22"/>
                  <a:gd name="T6" fmla="*/ 0 w 66"/>
                  <a:gd name="T7" fmla="*/ 0 h 22"/>
                  <a:gd name="T8" fmla="*/ 0 60000 65536"/>
                  <a:gd name="T9" fmla="*/ 0 60000 65536"/>
                  <a:gd name="T10" fmla="*/ 0 60000 65536"/>
                  <a:gd name="T11" fmla="*/ 0 60000 65536"/>
                  <a:gd name="T12" fmla="*/ 0 w 66"/>
                  <a:gd name="T13" fmla="*/ 0 h 22"/>
                  <a:gd name="T14" fmla="*/ 66 w 66"/>
                  <a:gd name="T15" fmla="*/ 22 h 22"/>
                </a:gdLst>
                <a:ahLst/>
                <a:cxnLst>
                  <a:cxn ang="T8">
                    <a:pos x="T0" y="T1"/>
                  </a:cxn>
                  <a:cxn ang="T9">
                    <a:pos x="T2" y="T3"/>
                  </a:cxn>
                  <a:cxn ang="T10">
                    <a:pos x="T4" y="T5"/>
                  </a:cxn>
                  <a:cxn ang="T11">
                    <a:pos x="T6" y="T7"/>
                  </a:cxn>
                </a:cxnLst>
                <a:rect l="T12" t="T13" r="T14" b="T15"/>
                <a:pathLst>
                  <a:path w="66" h="22">
                    <a:moveTo>
                      <a:pt x="0" y="0"/>
                    </a:moveTo>
                    <a:lnTo>
                      <a:pt x="32" y="22"/>
                    </a:lnTo>
                    <a:lnTo>
                      <a:pt x="66" y="6"/>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5" name="Freeform 450"/>
              <p:cNvSpPr/>
              <p:nvPr/>
            </p:nvSpPr>
            <p:spPr bwMode="auto">
              <a:xfrm>
                <a:off x="2117" y="2651"/>
                <a:ext cx="17" cy="54"/>
              </a:xfrm>
              <a:custGeom>
                <a:avLst/>
                <a:gdLst>
                  <a:gd name="T0" fmla="*/ 0 w 61"/>
                  <a:gd name="T1" fmla="*/ 2 h 188"/>
                  <a:gd name="T2" fmla="*/ 1 w 61"/>
                  <a:gd name="T3" fmla="*/ 5 h 188"/>
                  <a:gd name="T4" fmla="*/ 1 w 61"/>
                  <a:gd name="T5" fmla="*/ 4 h 188"/>
                  <a:gd name="T6" fmla="*/ 1 w 61"/>
                  <a:gd name="T7" fmla="*/ 2 h 188"/>
                  <a:gd name="T8" fmla="*/ 1 w 61"/>
                  <a:gd name="T9" fmla="*/ 2 h 188"/>
                  <a:gd name="T10" fmla="*/ 1 w 61"/>
                  <a:gd name="T11" fmla="*/ 1 h 188"/>
                  <a:gd name="T12" fmla="*/ 1 w 61"/>
                  <a:gd name="T13" fmla="*/ 1 h 188"/>
                  <a:gd name="T14" fmla="*/ 1 w 61"/>
                  <a:gd name="T15" fmla="*/ 0 h 188"/>
                  <a:gd name="T16" fmla="*/ 1 w 61"/>
                  <a:gd name="T17" fmla="*/ 0 h 188"/>
                  <a:gd name="T18" fmla="*/ 0 w 61"/>
                  <a:gd name="T19" fmla="*/ 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188"/>
                  <a:gd name="T32" fmla="*/ 61 w 61"/>
                  <a:gd name="T33" fmla="*/ 188 h 1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188">
                    <a:moveTo>
                      <a:pt x="0" y="95"/>
                    </a:moveTo>
                    <a:lnTo>
                      <a:pt x="31" y="188"/>
                    </a:lnTo>
                    <a:lnTo>
                      <a:pt x="37" y="185"/>
                    </a:lnTo>
                    <a:lnTo>
                      <a:pt x="55" y="85"/>
                    </a:lnTo>
                    <a:lnTo>
                      <a:pt x="30" y="92"/>
                    </a:lnTo>
                    <a:lnTo>
                      <a:pt x="37" y="47"/>
                    </a:lnTo>
                    <a:lnTo>
                      <a:pt x="56" y="26"/>
                    </a:lnTo>
                    <a:lnTo>
                      <a:pt x="61" y="0"/>
                    </a:lnTo>
                    <a:lnTo>
                      <a:pt x="38" y="3"/>
                    </a:lnTo>
                    <a:lnTo>
                      <a:pt x="0" y="9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6" name="Freeform 451"/>
              <p:cNvSpPr/>
              <p:nvPr/>
            </p:nvSpPr>
            <p:spPr bwMode="auto">
              <a:xfrm>
                <a:off x="1654" y="2949"/>
                <a:ext cx="65" cy="79"/>
              </a:xfrm>
              <a:custGeom>
                <a:avLst/>
                <a:gdLst>
                  <a:gd name="T0" fmla="*/ 0 w 229"/>
                  <a:gd name="T1" fmla="*/ 4 h 278"/>
                  <a:gd name="T2" fmla="*/ 0 w 229"/>
                  <a:gd name="T3" fmla="*/ 3 h 278"/>
                  <a:gd name="T4" fmla="*/ 0 w 229"/>
                  <a:gd name="T5" fmla="*/ 2 h 278"/>
                  <a:gd name="T6" fmla="*/ 1 w 229"/>
                  <a:gd name="T7" fmla="*/ 3 h 278"/>
                  <a:gd name="T8" fmla="*/ 1 w 229"/>
                  <a:gd name="T9" fmla="*/ 1 h 278"/>
                  <a:gd name="T10" fmla="*/ 2 w 229"/>
                  <a:gd name="T11" fmla="*/ 0 h 278"/>
                  <a:gd name="T12" fmla="*/ 3 w 229"/>
                  <a:gd name="T13" fmla="*/ 0 h 278"/>
                  <a:gd name="T14" fmla="*/ 3 w 229"/>
                  <a:gd name="T15" fmla="*/ 1 h 278"/>
                  <a:gd name="T16" fmla="*/ 5 w 229"/>
                  <a:gd name="T17" fmla="*/ 1 h 278"/>
                  <a:gd name="T18" fmla="*/ 5 w 229"/>
                  <a:gd name="T19" fmla="*/ 6 h 278"/>
                  <a:gd name="T20" fmla="*/ 1 w 229"/>
                  <a:gd name="T21" fmla="*/ 6 h 278"/>
                  <a:gd name="T22" fmla="*/ 1 w 229"/>
                  <a:gd name="T23" fmla="*/ 5 h 278"/>
                  <a:gd name="T24" fmla="*/ 0 w 229"/>
                  <a:gd name="T25" fmla="*/ 4 h 2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9"/>
                  <a:gd name="T40" fmla="*/ 0 h 278"/>
                  <a:gd name="T41" fmla="*/ 229 w 229"/>
                  <a:gd name="T42" fmla="*/ 278 h 2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9" h="278">
                    <a:moveTo>
                      <a:pt x="0" y="184"/>
                    </a:moveTo>
                    <a:lnTo>
                      <a:pt x="4" y="142"/>
                    </a:lnTo>
                    <a:lnTo>
                      <a:pt x="10" y="97"/>
                    </a:lnTo>
                    <a:lnTo>
                      <a:pt x="33" y="104"/>
                    </a:lnTo>
                    <a:lnTo>
                      <a:pt x="21" y="24"/>
                    </a:lnTo>
                    <a:lnTo>
                      <a:pt x="89" y="0"/>
                    </a:lnTo>
                    <a:lnTo>
                      <a:pt x="127" y="16"/>
                    </a:lnTo>
                    <a:lnTo>
                      <a:pt x="150" y="42"/>
                    </a:lnTo>
                    <a:lnTo>
                      <a:pt x="229" y="51"/>
                    </a:lnTo>
                    <a:lnTo>
                      <a:pt x="209" y="249"/>
                    </a:lnTo>
                    <a:lnTo>
                      <a:pt x="35" y="278"/>
                    </a:lnTo>
                    <a:lnTo>
                      <a:pt x="38" y="216"/>
                    </a:lnTo>
                    <a:lnTo>
                      <a:pt x="0" y="18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7" name="Freeform 452"/>
              <p:cNvSpPr/>
              <p:nvPr/>
            </p:nvSpPr>
            <p:spPr bwMode="auto">
              <a:xfrm>
                <a:off x="2125" y="2649"/>
                <a:ext cx="47" cy="59"/>
              </a:xfrm>
              <a:custGeom>
                <a:avLst/>
                <a:gdLst>
                  <a:gd name="T0" fmla="*/ 0 w 166"/>
                  <a:gd name="T1" fmla="*/ 2 h 207"/>
                  <a:gd name="T2" fmla="*/ 0 w 166"/>
                  <a:gd name="T3" fmla="*/ 1 h 207"/>
                  <a:gd name="T4" fmla="*/ 1 w 166"/>
                  <a:gd name="T5" fmla="*/ 1 h 207"/>
                  <a:gd name="T6" fmla="*/ 1 w 166"/>
                  <a:gd name="T7" fmla="*/ 1 h 207"/>
                  <a:gd name="T8" fmla="*/ 3 w 166"/>
                  <a:gd name="T9" fmla="*/ 0 h 207"/>
                  <a:gd name="T10" fmla="*/ 4 w 166"/>
                  <a:gd name="T11" fmla="*/ 1 h 207"/>
                  <a:gd name="T12" fmla="*/ 2 w 166"/>
                  <a:gd name="T13" fmla="*/ 2 h 207"/>
                  <a:gd name="T14" fmla="*/ 3 w 166"/>
                  <a:gd name="T15" fmla="*/ 3 h 207"/>
                  <a:gd name="T16" fmla="*/ 2 w 166"/>
                  <a:gd name="T17" fmla="*/ 4 h 207"/>
                  <a:gd name="T18" fmla="*/ 1 w 166"/>
                  <a:gd name="T19" fmla="*/ 5 h 207"/>
                  <a:gd name="T20" fmla="*/ 0 w 166"/>
                  <a:gd name="T21" fmla="*/ 5 h 207"/>
                  <a:gd name="T22" fmla="*/ 1 w 166"/>
                  <a:gd name="T23" fmla="*/ 2 h 207"/>
                  <a:gd name="T24" fmla="*/ 0 w 166"/>
                  <a:gd name="T25" fmla="*/ 2 h 2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6"/>
                  <a:gd name="T40" fmla="*/ 0 h 207"/>
                  <a:gd name="T41" fmla="*/ 166 w 166"/>
                  <a:gd name="T42" fmla="*/ 207 h 2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6" h="207">
                    <a:moveTo>
                      <a:pt x="0" y="100"/>
                    </a:moveTo>
                    <a:lnTo>
                      <a:pt x="7" y="55"/>
                    </a:lnTo>
                    <a:lnTo>
                      <a:pt x="26" y="34"/>
                    </a:lnTo>
                    <a:lnTo>
                      <a:pt x="64" y="53"/>
                    </a:lnTo>
                    <a:lnTo>
                      <a:pt x="148" y="0"/>
                    </a:lnTo>
                    <a:lnTo>
                      <a:pt x="166" y="58"/>
                    </a:lnTo>
                    <a:lnTo>
                      <a:pt x="80" y="90"/>
                    </a:lnTo>
                    <a:lnTo>
                      <a:pt x="125" y="136"/>
                    </a:lnTo>
                    <a:lnTo>
                      <a:pt x="102" y="165"/>
                    </a:lnTo>
                    <a:lnTo>
                      <a:pt x="49" y="207"/>
                    </a:lnTo>
                    <a:lnTo>
                      <a:pt x="7" y="193"/>
                    </a:lnTo>
                    <a:lnTo>
                      <a:pt x="25" y="93"/>
                    </a:lnTo>
                    <a:lnTo>
                      <a:pt x="0" y="10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8" name="Freeform 453"/>
              <p:cNvSpPr/>
              <p:nvPr/>
            </p:nvSpPr>
            <p:spPr bwMode="auto">
              <a:xfrm>
                <a:off x="2117" y="3026"/>
                <a:ext cx="86" cy="116"/>
              </a:xfrm>
              <a:custGeom>
                <a:avLst/>
                <a:gdLst>
                  <a:gd name="T0" fmla="*/ 0 w 303"/>
                  <a:gd name="T1" fmla="*/ 1 h 407"/>
                  <a:gd name="T2" fmla="*/ 1 w 303"/>
                  <a:gd name="T3" fmla="*/ 3 h 407"/>
                  <a:gd name="T4" fmla="*/ 0 w 303"/>
                  <a:gd name="T5" fmla="*/ 4 h 407"/>
                  <a:gd name="T6" fmla="*/ 1 w 303"/>
                  <a:gd name="T7" fmla="*/ 5 h 407"/>
                  <a:gd name="T8" fmla="*/ 0 w 303"/>
                  <a:gd name="T9" fmla="*/ 6 h 407"/>
                  <a:gd name="T10" fmla="*/ 5 w 303"/>
                  <a:gd name="T11" fmla="*/ 9 h 407"/>
                  <a:gd name="T12" fmla="*/ 7 w 303"/>
                  <a:gd name="T13" fmla="*/ 7 h 407"/>
                  <a:gd name="T14" fmla="*/ 6 w 303"/>
                  <a:gd name="T15" fmla="*/ 5 h 407"/>
                  <a:gd name="T16" fmla="*/ 6 w 303"/>
                  <a:gd name="T17" fmla="*/ 2 h 407"/>
                  <a:gd name="T18" fmla="*/ 7 w 303"/>
                  <a:gd name="T19" fmla="*/ 1 h 407"/>
                  <a:gd name="T20" fmla="*/ 4 w 303"/>
                  <a:gd name="T21" fmla="*/ 1 h 407"/>
                  <a:gd name="T22" fmla="*/ 2 w 303"/>
                  <a:gd name="T23" fmla="*/ 0 h 407"/>
                  <a:gd name="T24" fmla="*/ 0 w 303"/>
                  <a:gd name="T25" fmla="*/ 1 h 4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3"/>
                  <a:gd name="T40" fmla="*/ 0 h 407"/>
                  <a:gd name="T41" fmla="*/ 303 w 303"/>
                  <a:gd name="T42" fmla="*/ 407 h 40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3" h="407">
                    <a:moveTo>
                      <a:pt x="0" y="25"/>
                    </a:moveTo>
                    <a:lnTo>
                      <a:pt x="39" y="112"/>
                    </a:lnTo>
                    <a:lnTo>
                      <a:pt x="0" y="190"/>
                    </a:lnTo>
                    <a:lnTo>
                      <a:pt x="31" y="213"/>
                    </a:lnTo>
                    <a:lnTo>
                      <a:pt x="14" y="242"/>
                    </a:lnTo>
                    <a:lnTo>
                      <a:pt x="206" y="407"/>
                    </a:lnTo>
                    <a:lnTo>
                      <a:pt x="291" y="276"/>
                    </a:lnTo>
                    <a:lnTo>
                      <a:pt x="271" y="239"/>
                    </a:lnTo>
                    <a:lnTo>
                      <a:pt x="271" y="77"/>
                    </a:lnTo>
                    <a:lnTo>
                      <a:pt x="303" y="28"/>
                    </a:lnTo>
                    <a:lnTo>
                      <a:pt x="192" y="48"/>
                    </a:lnTo>
                    <a:lnTo>
                      <a:pt x="72" y="0"/>
                    </a:lnTo>
                    <a:lnTo>
                      <a:pt x="0" y="2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9" name="Freeform 454"/>
              <p:cNvSpPr/>
              <p:nvPr/>
            </p:nvSpPr>
            <p:spPr bwMode="auto">
              <a:xfrm>
                <a:off x="2253" y="2696"/>
                <a:ext cx="20" cy="19"/>
              </a:xfrm>
              <a:custGeom>
                <a:avLst/>
                <a:gdLst>
                  <a:gd name="T0" fmla="*/ 0 w 70"/>
                  <a:gd name="T1" fmla="*/ 1 h 67"/>
                  <a:gd name="T2" fmla="*/ 1 w 70"/>
                  <a:gd name="T3" fmla="*/ 0 h 67"/>
                  <a:gd name="T4" fmla="*/ 2 w 70"/>
                  <a:gd name="T5" fmla="*/ 1 h 67"/>
                  <a:gd name="T6" fmla="*/ 0 w 70"/>
                  <a:gd name="T7" fmla="*/ 1 h 67"/>
                  <a:gd name="T8" fmla="*/ 0 60000 65536"/>
                  <a:gd name="T9" fmla="*/ 0 60000 65536"/>
                  <a:gd name="T10" fmla="*/ 0 60000 65536"/>
                  <a:gd name="T11" fmla="*/ 0 60000 65536"/>
                  <a:gd name="T12" fmla="*/ 0 w 70"/>
                  <a:gd name="T13" fmla="*/ 0 h 67"/>
                  <a:gd name="T14" fmla="*/ 70 w 70"/>
                  <a:gd name="T15" fmla="*/ 67 h 67"/>
                </a:gdLst>
                <a:ahLst/>
                <a:cxnLst>
                  <a:cxn ang="T8">
                    <a:pos x="T0" y="T1"/>
                  </a:cxn>
                  <a:cxn ang="T9">
                    <a:pos x="T2" y="T3"/>
                  </a:cxn>
                  <a:cxn ang="T10">
                    <a:pos x="T4" y="T5"/>
                  </a:cxn>
                  <a:cxn ang="T11">
                    <a:pos x="T6" y="T7"/>
                  </a:cxn>
                </a:cxnLst>
                <a:rect l="T12" t="T13" r="T14" b="T15"/>
                <a:pathLst>
                  <a:path w="70" h="67">
                    <a:moveTo>
                      <a:pt x="0" y="42"/>
                    </a:moveTo>
                    <a:lnTo>
                      <a:pt x="59" y="0"/>
                    </a:lnTo>
                    <a:lnTo>
                      <a:pt x="70" y="67"/>
                    </a:lnTo>
                    <a:lnTo>
                      <a:pt x="0" y="4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0" name="Freeform 455"/>
              <p:cNvSpPr/>
              <p:nvPr/>
            </p:nvSpPr>
            <p:spPr bwMode="auto">
              <a:xfrm>
                <a:off x="2128" y="2630"/>
                <a:ext cx="17" cy="22"/>
              </a:xfrm>
              <a:custGeom>
                <a:avLst/>
                <a:gdLst>
                  <a:gd name="T0" fmla="*/ 0 w 61"/>
                  <a:gd name="T1" fmla="*/ 2 h 76"/>
                  <a:gd name="T2" fmla="*/ 1 w 61"/>
                  <a:gd name="T3" fmla="*/ 2 h 76"/>
                  <a:gd name="T4" fmla="*/ 1 w 61"/>
                  <a:gd name="T5" fmla="*/ 1 h 76"/>
                  <a:gd name="T6" fmla="*/ 1 w 61"/>
                  <a:gd name="T7" fmla="*/ 0 h 76"/>
                  <a:gd name="T8" fmla="*/ 0 w 61"/>
                  <a:gd name="T9" fmla="*/ 2 h 76"/>
                  <a:gd name="T10" fmla="*/ 0 60000 65536"/>
                  <a:gd name="T11" fmla="*/ 0 60000 65536"/>
                  <a:gd name="T12" fmla="*/ 0 60000 65536"/>
                  <a:gd name="T13" fmla="*/ 0 60000 65536"/>
                  <a:gd name="T14" fmla="*/ 0 60000 65536"/>
                  <a:gd name="T15" fmla="*/ 0 w 61"/>
                  <a:gd name="T16" fmla="*/ 0 h 76"/>
                  <a:gd name="T17" fmla="*/ 61 w 61"/>
                  <a:gd name="T18" fmla="*/ 76 h 76"/>
                </a:gdLst>
                <a:ahLst/>
                <a:cxnLst>
                  <a:cxn ang="T10">
                    <a:pos x="T0" y="T1"/>
                  </a:cxn>
                  <a:cxn ang="T11">
                    <a:pos x="T2" y="T3"/>
                  </a:cxn>
                  <a:cxn ang="T12">
                    <a:pos x="T4" y="T5"/>
                  </a:cxn>
                  <a:cxn ang="T13">
                    <a:pos x="T6" y="T7"/>
                  </a:cxn>
                  <a:cxn ang="T14">
                    <a:pos x="T8" y="T9"/>
                  </a:cxn>
                </a:cxnLst>
                <a:rect l="T15" t="T16" r="T17" b="T18"/>
                <a:pathLst>
                  <a:path w="61" h="76">
                    <a:moveTo>
                      <a:pt x="0" y="76"/>
                    </a:moveTo>
                    <a:lnTo>
                      <a:pt x="23" y="73"/>
                    </a:lnTo>
                    <a:lnTo>
                      <a:pt x="61" y="21"/>
                    </a:lnTo>
                    <a:lnTo>
                      <a:pt x="40" y="0"/>
                    </a:lnTo>
                    <a:lnTo>
                      <a:pt x="0" y="7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1" name="Freeform 456"/>
              <p:cNvSpPr/>
              <p:nvPr/>
            </p:nvSpPr>
            <p:spPr bwMode="auto">
              <a:xfrm>
                <a:off x="1622" y="2978"/>
                <a:ext cx="43" cy="50"/>
              </a:xfrm>
              <a:custGeom>
                <a:avLst/>
                <a:gdLst>
                  <a:gd name="T0" fmla="*/ 0 w 148"/>
                  <a:gd name="T1" fmla="*/ 1 h 177"/>
                  <a:gd name="T2" fmla="*/ 1 w 148"/>
                  <a:gd name="T3" fmla="*/ 0 h 177"/>
                  <a:gd name="T4" fmla="*/ 2 w 148"/>
                  <a:gd name="T5" fmla="*/ 0 h 177"/>
                  <a:gd name="T6" fmla="*/ 2 w 148"/>
                  <a:gd name="T7" fmla="*/ 1 h 177"/>
                  <a:gd name="T8" fmla="*/ 3 w 148"/>
                  <a:gd name="T9" fmla="*/ 1 h 177"/>
                  <a:gd name="T10" fmla="*/ 3 w 148"/>
                  <a:gd name="T11" fmla="*/ 2 h 177"/>
                  <a:gd name="T12" fmla="*/ 3 w 148"/>
                  <a:gd name="T13" fmla="*/ 3 h 177"/>
                  <a:gd name="T14" fmla="*/ 3 w 148"/>
                  <a:gd name="T15" fmla="*/ 4 h 177"/>
                  <a:gd name="T16" fmla="*/ 0 w 148"/>
                  <a:gd name="T17" fmla="*/ 1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77"/>
                  <a:gd name="T29" fmla="*/ 148 w 148"/>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77">
                    <a:moveTo>
                      <a:pt x="0" y="67"/>
                    </a:moveTo>
                    <a:lnTo>
                      <a:pt x="49" y="0"/>
                    </a:lnTo>
                    <a:lnTo>
                      <a:pt x="70" y="3"/>
                    </a:lnTo>
                    <a:lnTo>
                      <a:pt x="73" y="48"/>
                    </a:lnTo>
                    <a:lnTo>
                      <a:pt x="114" y="41"/>
                    </a:lnTo>
                    <a:lnTo>
                      <a:pt x="110" y="83"/>
                    </a:lnTo>
                    <a:lnTo>
                      <a:pt x="148" y="115"/>
                    </a:lnTo>
                    <a:lnTo>
                      <a:pt x="145" y="177"/>
                    </a:lnTo>
                    <a:lnTo>
                      <a:pt x="0" y="6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2" name="Freeform 457"/>
              <p:cNvSpPr/>
              <p:nvPr/>
            </p:nvSpPr>
            <p:spPr bwMode="auto">
              <a:xfrm>
                <a:off x="1848" y="2652"/>
                <a:ext cx="170" cy="185"/>
              </a:xfrm>
              <a:custGeom>
                <a:avLst/>
                <a:gdLst>
                  <a:gd name="T0" fmla="*/ 0 w 597"/>
                  <a:gd name="T1" fmla="*/ 8 h 646"/>
                  <a:gd name="T2" fmla="*/ 0 w 597"/>
                  <a:gd name="T3" fmla="*/ 3 h 646"/>
                  <a:gd name="T4" fmla="*/ 2 w 597"/>
                  <a:gd name="T5" fmla="*/ 0 h 646"/>
                  <a:gd name="T6" fmla="*/ 5 w 597"/>
                  <a:gd name="T7" fmla="*/ 1 h 646"/>
                  <a:gd name="T8" fmla="*/ 6 w 597"/>
                  <a:gd name="T9" fmla="*/ 2 h 646"/>
                  <a:gd name="T10" fmla="*/ 8 w 597"/>
                  <a:gd name="T11" fmla="*/ 3 h 646"/>
                  <a:gd name="T12" fmla="*/ 9 w 597"/>
                  <a:gd name="T13" fmla="*/ 3 h 646"/>
                  <a:gd name="T14" fmla="*/ 9 w 597"/>
                  <a:gd name="T15" fmla="*/ 1 h 646"/>
                  <a:gd name="T16" fmla="*/ 10 w 597"/>
                  <a:gd name="T17" fmla="*/ 0 h 646"/>
                  <a:gd name="T18" fmla="*/ 14 w 597"/>
                  <a:gd name="T19" fmla="*/ 2 h 646"/>
                  <a:gd name="T20" fmla="*/ 13 w 597"/>
                  <a:gd name="T21" fmla="*/ 3 h 646"/>
                  <a:gd name="T22" fmla="*/ 14 w 597"/>
                  <a:gd name="T23" fmla="*/ 12 h 646"/>
                  <a:gd name="T24" fmla="*/ 14 w 597"/>
                  <a:gd name="T25" fmla="*/ 15 h 646"/>
                  <a:gd name="T26" fmla="*/ 13 w 597"/>
                  <a:gd name="T27" fmla="*/ 15 h 646"/>
                  <a:gd name="T28" fmla="*/ 13 w 597"/>
                  <a:gd name="T29" fmla="*/ 15 h 646"/>
                  <a:gd name="T30" fmla="*/ 6 w 597"/>
                  <a:gd name="T31" fmla="*/ 11 h 646"/>
                  <a:gd name="T32" fmla="*/ 5 w 597"/>
                  <a:gd name="T33" fmla="*/ 11 h 646"/>
                  <a:gd name="T34" fmla="*/ 2 w 597"/>
                  <a:gd name="T35" fmla="*/ 11 h 646"/>
                  <a:gd name="T36" fmla="*/ 0 w 597"/>
                  <a:gd name="T37" fmla="*/ 8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7"/>
                  <a:gd name="T58" fmla="*/ 0 h 646"/>
                  <a:gd name="T59" fmla="*/ 597 w 597"/>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7" h="646">
                    <a:moveTo>
                      <a:pt x="0" y="336"/>
                    </a:moveTo>
                    <a:lnTo>
                      <a:pt x="1" y="139"/>
                    </a:lnTo>
                    <a:lnTo>
                      <a:pt x="74" y="0"/>
                    </a:lnTo>
                    <a:lnTo>
                      <a:pt x="219" y="42"/>
                    </a:lnTo>
                    <a:lnTo>
                      <a:pt x="246" y="89"/>
                    </a:lnTo>
                    <a:lnTo>
                      <a:pt x="363" y="139"/>
                    </a:lnTo>
                    <a:lnTo>
                      <a:pt x="398" y="123"/>
                    </a:lnTo>
                    <a:lnTo>
                      <a:pt x="402" y="52"/>
                    </a:lnTo>
                    <a:lnTo>
                      <a:pt x="440" y="19"/>
                    </a:lnTo>
                    <a:lnTo>
                      <a:pt x="597" y="75"/>
                    </a:lnTo>
                    <a:lnTo>
                      <a:pt x="580" y="150"/>
                    </a:lnTo>
                    <a:lnTo>
                      <a:pt x="597" y="529"/>
                    </a:lnTo>
                    <a:lnTo>
                      <a:pt x="597" y="618"/>
                    </a:lnTo>
                    <a:lnTo>
                      <a:pt x="564" y="619"/>
                    </a:lnTo>
                    <a:lnTo>
                      <a:pt x="564" y="646"/>
                    </a:lnTo>
                    <a:lnTo>
                      <a:pt x="258" y="462"/>
                    </a:lnTo>
                    <a:lnTo>
                      <a:pt x="219" y="483"/>
                    </a:lnTo>
                    <a:lnTo>
                      <a:pt x="89" y="460"/>
                    </a:lnTo>
                    <a:lnTo>
                      <a:pt x="0" y="33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3" name="Freeform 458"/>
              <p:cNvSpPr/>
              <p:nvPr/>
            </p:nvSpPr>
            <p:spPr bwMode="auto">
              <a:xfrm>
                <a:off x="2215" y="3237"/>
                <a:ext cx="77" cy="175"/>
              </a:xfrm>
              <a:custGeom>
                <a:avLst/>
                <a:gdLst>
                  <a:gd name="T0" fmla="*/ 0 w 270"/>
                  <a:gd name="T1" fmla="*/ 10 h 616"/>
                  <a:gd name="T2" fmla="*/ 1 w 270"/>
                  <a:gd name="T3" fmla="*/ 13 h 616"/>
                  <a:gd name="T4" fmla="*/ 2 w 270"/>
                  <a:gd name="T5" fmla="*/ 14 h 616"/>
                  <a:gd name="T6" fmla="*/ 4 w 270"/>
                  <a:gd name="T7" fmla="*/ 13 h 616"/>
                  <a:gd name="T8" fmla="*/ 6 w 270"/>
                  <a:gd name="T9" fmla="*/ 3 h 616"/>
                  <a:gd name="T10" fmla="*/ 6 w 270"/>
                  <a:gd name="T11" fmla="*/ 4 h 616"/>
                  <a:gd name="T12" fmla="*/ 5 w 270"/>
                  <a:gd name="T13" fmla="*/ 0 h 616"/>
                  <a:gd name="T14" fmla="*/ 4 w 270"/>
                  <a:gd name="T15" fmla="*/ 1 h 616"/>
                  <a:gd name="T16" fmla="*/ 4 w 270"/>
                  <a:gd name="T17" fmla="*/ 3 h 616"/>
                  <a:gd name="T18" fmla="*/ 3 w 270"/>
                  <a:gd name="T19" fmla="*/ 4 h 616"/>
                  <a:gd name="T20" fmla="*/ 1 w 270"/>
                  <a:gd name="T21" fmla="*/ 4 h 616"/>
                  <a:gd name="T22" fmla="*/ 1 w 270"/>
                  <a:gd name="T23" fmla="*/ 5 h 616"/>
                  <a:gd name="T24" fmla="*/ 1 w 270"/>
                  <a:gd name="T25" fmla="*/ 8 h 616"/>
                  <a:gd name="T26" fmla="*/ 0 w 270"/>
                  <a:gd name="T27" fmla="*/ 10 h 6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0"/>
                  <a:gd name="T43" fmla="*/ 0 h 616"/>
                  <a:gd name="T44" fmla="*/ 270 w 270"/>
                  <a:gd name="T45" fmla="*/ 616 h 6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0" h="616">
                    <a:moveTo>
                      <a:pt x="0" y="441"/>
                    </a:moveTo>
                    <a:lnTo>
                      <a:pt x="26" y="567"/>
                    </a:lnTo>
                    <a:lnTo>
                      <a:pt x="76" y="616"/>
                    </a:lnTo>
                    <a:lnTo>
                      <a:pt x="161" y="567"/>
                    </a:lnTo>
                    <a:lnTo>
                      <a:pt x="254" y="144"/>
                    </a:lnTo>
                    <a:lnTo>
                      <a:pt x="270" y="161"/>
                    </a:lnTo>
                    <a:lnTo>
                      <a:pt x="232" y="0"/>
                    </a:lnTo>
                    <a:lnTo>
                      <a:pt x="182" y="68"/>
                    </a:lnTo>
                    <a:lnTo>
                      <a:pt x="182" y="115"/>
                    </a:lnTo>
                    <a:lnTo>
                      <a:pt x="122" y="165"/>
                    </a:lnTo>
                    <a:lnTo>
                      <a:pt x="47" y="186"/>
                    </a:lnTo>
                    <a:lnTo>
                      <a:pt x="29" y="240"/>
                    </a:lnTo>
                    <a:lnTo>
                      <a:pt x="47" y="348"/>
                    </a:lnTo>
                    <a:lnTo>
                      <a:pt x="0" y="44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4" name="Freeform 459"/>
              <p:cNvSpPr/>
              <p:nvPr/>
            </p:nvSpPr>
            <p:spPr bwMode="auto">
              <a:xfrm>
                <a:off x="2103" y="3202"/>
                <a:ext cx="36" cy="99"/>
              </a:xfrm>
              <a:custGeom>
                <a:avLst/>
                <a:gdLst>
                  <a:gd name="T0" fmla="*/ 0 w 124"/>
                  <a:gd name="T1" fmla="*/ 4 h 346"/>
                  <a:gd name="T2" fmla="*/ 0 w 124"/>
                  <a:gd name="T3" fmla="*/ 5 h 346"/>
                  <a:gd name="T4" fmla="*/ 2 w 124"/>
                  <a:gd name="T5" fmla="*/ 5 h 346"/>
                  <a:gd name="T6" fmla="*/ 1 w 124"/>
                  <a:gd name="T7" fmla="*/ 7 h 346"/>
                  <a:gd name="T8" fmla="*/ 2 w 124"/>
                  <a:gd name="T9" fmla="*/ 8 h 346"/>
                  <a:gd name="T10" fmla="*/ 3 w 124"/>
                  <a:gd name="T11" fmla="*/ 6 h 346"/>
                  <a:gd name="T12" fmla="*/ 2 w 124"/>
                  <a:gd name="T13" fmla="*/ 4 h 346"/>
                  <a:gd name="T14" fmla="*/ 2 w 124"/>
                  <a:gd name="T15" fmla="*/ 5 h 346"/>
                  <a:gd name="T16" fmla="*/ 2 w 124"/>
                  <a:gd name="T17" fmla="*/ 5 h 346"/>
                  <a:gd name="T18" fmla="*/ 1 w 124"/>
                  <a:gd name="T19" fmla="*/ 3 h 346"/>
                  <a:gd name="T20" fmla="*/ 1 w 124"/>
                  <a:gd name="T21" fmla="*/ 0 h 346"/>
                  <a:gd name="T22" fmla="*/ 0 w 124"/>
                  <a:gd name="T23" fmla="*/ 0 h 346"/>
                  <a:gd name="T24" fmla="*/ 1 w 124"/>
                  <a:gd name="T25" fmla="*/ 1 h 346"/>
                  <a:gd name="T26" fmla="*/ 0 w 124"/>
                  <a:gd name="T27" fmla="*/ 4 h 3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4"/>
                  <a:gd name="T43" fmla="*/ 0 h 346"/>
                  <a:gd name="T44" fmla="*/ 124 w 124"/>
                  <a:gd name="T45" fmla="*/ 346 h 3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4" h="346">
                    <a:moveTo>
                      <a:pt x="0" y="189"/>
                    </a:moveTo>
                    <a:lnTo>
                      <a:pt x="16" y="209"/>
                    </a:lnTo>
                    <a:lnTo>
                      <a:pt x="64" y="228"/>
                    </a:lnTo>
                    <a:lnTo>
                      <a:pt x="61" y="292"/>
                    </a:lnTo>
                    <a:lnTo>
                      <a:pt x="100" y="346"/>
                    </a:lnTo>
                    <a:lnTo>
                      <a:pt x="124" y="248"/>
                    </a:lnTo>
                    <a:lnTo>
                      <a:pt x="84" y="182"/>
                    </a:lnTo>
                    <a:lnTo>
                      <a:pt x="95" y="219"/>
                    </a:lnTo>
                    <a:lnTo>
                      <a:pt x="72" y="217"/>
                    </a:lnTo>
                    <a:lnTo>
                      <a:pt x="47" y="128"/>
                    </a:lnTo>
                    <a:lnTo>
                      <a:pt x="46" y="9"/>
                    </a:lnTo>
                    <a:lnTo>
                      <a:pt x="10" y="0"/>
                    </a:lnTo>
                    <a:lnTo>
                      <a:pt x="38" y="58"/>
                    </a:lnTo>
                    <a:lnTo>
                      <a:pt x="0" y="1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5" name="Freeform 460"/>
              <p:cNvSpPr/>
              <p:nvPr/>
            </p:nvSpPr>
            <p:spPr bwMode="auto">
              <a:xfrm>
                <a:off x="1615" y="2764"/>
                <a:ext cx="177" cy="191"/>
              </a:xfrm>
              <a:custGeom>
                <a:avLst/>
                <a:gdLst>
                  <a:gd name="T0" fmla="*/ 0 w 618"/>
                  <a:gd name="T1" fmla="*/ 11 h 673"/>
                  <a:gd name="T2" fmla="*/ 1 w 618"/>
                  <a:gd name="T3" fmla="*/ 10 h 673"/>
                  <a:gd name="T4" fmla="*/ 1 w 618"/>
                  <a:gd name="T5" fmla="*/ 10 h 673"/>
                  <a:gd name="T6" fmla="*/ 6 w 618"/>
                  <a:gd name="T7" fmla="*/ 10 h 673"/>
                  <a:gd name="T8" fmla="*/ 5 w 618"/>
                  <a:gd name="T9" fmla="*/ 0 h 673"/>
                  <a:gd name="T10" fmla="*/ 7 w 618"/>
                  <a:gd name="T11" fmla="*/ 0 h 673"/>
                  <a:gd name="T12" fmla="*/ 14 w 618"/>
                  <a:gd name="T13" fmla="*/ 5 h 673"/>
                  <a:gd name="T14" fmla="*/ 14 w 618"/>
                  <a:gd name="T15" fmla="*/ 6 h 673"/>
                  <a:gd name="T16" fmla="*/ 15 w 618"/>
                  <a:gd name="T17" fmla="*/ 6 h 673"/>
                  <a:gd name="T18" fmla="*/ 15 w 618"/>
                  <a:gd name="T19" fmla="*/ 9 h 673"/>
                  <a:gd name="T20" fmla="*/ 14 w 618"/>
                  <a:gd name="T21" fmla="*/ 10 h 673"/>
                  <a:gd name="T22" fmla="*/ 11 w 618"/>
                  <a:gd name="T23" fmla="*/ 11 h 673"/>
                  <a:gd name="T24" fmla="*/ 7 w 618"/>
                  <a:gd name="T25" fmla="*/ 12 h 673"/>
                  <a:gd name="T26" fmla="*/ 6 w 618"/>
                  <a:gd name="T27" fmla="*/ 15 h 673"/>
                  <a:gd name="T28" fmla="*/ 5 w 618"/>
                  <a:gd name="T29" fmla="*/ 15 h 673"/>
                  <a:gd name="T30" fmla="*/ 4 w 618"/>
                  <a:gd name="T31" fmla="*/ 15 h 673"/>
                  <a:gd name="T32" fmla="*/ 3 w 618"/>
                  <a:gd name="T33" fmla="*/ 13 h 673"/>
                  <a:gd name="T34" fmla="*/ 1 w 618"/>
                  <a:gd name="T35" fmla="*/ 14 h 673"/>
                  <a:gd name="T36" fmla="*/ 1 w 618"/>
                  <a:gd name="T37" fmla="*/ 13 h 673"/>
                  <a:gd name="T38" fmla="*/ 0 w 618"/>
                  <a:gd name="T39" fmla="*/ 11 h 6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8"/>
                  <a:gd name="T61" fmla="*/ 0 h 673"/>
                  <a:gd name="T62" fmla="*/ 618 w 618"/>
                  <a:gd name="T63" fmla="*/ 673 h 6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8" h="673">
                    <a:moveTo>
                      <a:pt x="0" y="468"/>
                    </a:moveTo>
                    <a:lnTo>
                      <a:pt x="26" y="418"/>
                    </a:lnTo>
                    <a:lnTo>
                      <a:pt x="56" y="450"/>
                    </a:lnTo>
                    <a:lnTo>
                      <a:pt x="248" y="435"/>
                    </a:lnTo>
                    <a:lnTo>
                      <a:pt x="208" y="0"/>
                    </a:lnTo>
                    <a:lnTo>
                      <a:pt x="279" y="0"/>
                    </a:lnTo>
                    <a:lnTo>
                      <a:pt x="583" y="236"/>
                    </a:lnTo>
                    <a:lnTo>
                      <a:pt x="585" y="275"/>
                    </a:lnTo>
                    <a:lnTo>
                      <a:pt x="617" y="271"/>
                    </a:lnTo>
                    <a:lnTo>
                      <a:pt x="618" y="409"/>
                    </a:lnTo>
                    <a:lnTo>
                      <a:pt x="591" y="439"/>
                    </a:lnTo>
                    <a:lnTo>
                      <a:pt x="467" y="458"/>
                    </a:lnTo>
                    <a:lnTo>
                      <a:pt x="310" y="537"/>
                    </a:lnTo>
                    <a:lnTo>
                      <a:pt x="261" y="665"/>
                    </a:lnTo>
                    <a:lnTo>
                      <a:pt x="223" y="649"/>
                    </a:lnTo>
                    <a:lnTo>
                      <a:pt x="155" y="673"/>
                    </a:lnTo>
                    <a:lnTo>
                      <a:pt x="117" y="566"/>
                    </a:lnTo>
                    <a:lnTo>
                      <a:pt x="53" y="592"/>
                    </a:lnTo>
                    <a:lnTo>
                      <a:pt x="26" y="569"/>
                    </a:lnTo>
                    <a:lnTo>
                      <a:pt x="0" y="46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6" name="Freeform 461"/>
              <p:cNvSpPr/>
              <p:nvPr/>
            </p:nvSpPr>
            <p:spPr bwMode="auto">
              <a:xfrm>
                <a:off x="1562" y="2733"/>
                <a:ext cx="133" cy="164"/>
              </a:xfrm>
              <a:custGeom>
                <a:avLst/>
                <a:gdLst>
                  <a:gd name="T0" fmla="*/ 0 w 467"/>
                  <a:gd name="T1" fmla="*/ 7 h 575"/>
                  <a:gd name="T2" fmla="*/ 1 w 467"/>
                  <a:gd name="T3" fmla="*/ 7 h 575"/>
                  <a:gd name="T4" fmla="*/ 1 w 467"/>
                  <a:gd name="T5" fmla="*/ 9 h 575"/>
                  <a:gd name="T6" fmla="*/ 0 w 467"/>
                  <a:gd name="T7" fmla="*/ 12 h 575"/>
                  <a:gd name="T8" fmla="*/ 2 w 467"/>
                  <a:gd name="T9" fmla="*/ 11 h 575"/>
                  <a:gd name="T10" fmla="*/ 4 w 467"/>
                  <a:gd name="T11" fmla="*/ 13 h 575"/>
                  <a:gd name="T12" fmla="*/ 5 w 467"/>
                  <a:gd name="T13" fmla="*/ 12 h 575"/>
                  <a:gd name="T14" fmla="*/ 6 w 467"/>
                  <a:gd name="T15" fmla="*/ 13 h 575"/>
                  <a:gd name="T16" fmla="*/ 10 w 467"/>
                  <a:gd name="T17" fmla="*/ 13 h 575"/>
                  <a:gd name="T18" fmla="*/ 9 w 467"/>
                  <a:gd name="T19" fmla="*/ 3 h 575"/>
                  <a:gd name="T20" fmla="*/ 11 w 467"/>
                  <a:gd name="T21" fmla="*/ 3 h 575"/>
                  <a:gd name="T22" fmla="*/ 7 w 467"/>
                  <a:gd name="T23" fmla="*/ 0 h 575"/>
                  <a:gd name="T24" fmla="*/ 7 w 467"/>
                  <a:gd name="T25" fmla="*/ 1 h 575"/>
                  <a:gd name="T26" fmla="*/ 5 w 467"/>
                  <a:gd name="T27" fmla="*/ 1 h 575"/>
                  <a:gd name="T28" fmla="*/ 5 w 467"/>
                  <a:gd name="T29" fmla="*/ 4 h 575"/>
                  <a:gd name="T30" fmla="*/ 3 w 467"/>
                  <a:gd name="T31" fmla="*/ 5 h 575"/>
                  <a:gd name="T32" fmla="*/ 4 w 467"/>
                  <a:gd name="T33" fmla="*/ 6 h 575"/>
                  <a:gd name="T34" fmla="*/ 0 w 467"/>
                  <a:gd name="T35" fmla="*/ 7 h 5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7"/>
                  <a:gd name="T55" fmla="*/ 0 h 575"/>
                  <a:gd name="T56" fmla="*/ 467 w 467"/>
                  <a:gd name="T57" fmla="*/ 575 h 5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7" h="575">
                    <a:moveTo>
                      <a:pt x="0" y="288"/>
                    </a:moveTo>
                    <a:lnTo>
                      <a:pt x="30" y="320"/>
                    </a:lnTo>
                    <a:lnTo>
                      <a:pt x="36" y="408"/>
                    </a:lnTo>
                    <a:lnTo>
                      <a:pt x="13" y="515"/>
                    </a:lnTo>
                    <a:lnTo>
                      <a:pt x="101" y="492"/>
                    </a:lnTo>
                    <a:lnTo>
                      <a:pt x="188" y="575"/>
                    </a:lnTo>
                    <a:lnTo>
                      <a:pt x="214" y="525"/>
                    </a:lnTo>
                    <a:lnTo>
                      <a:pt x="244" y="557"/>
                    </a:lnTo>
                    <a:lnTo>
                      <a:pt x="436" y="542"/>
                    </a:lnTo>
                    <a:lnTo>
                      <a:pt x="396" y="107"/>
                    </a:lnTo>
                    <a:lnTo>
                      <a:pt x="467" y="107"/>
                    </a:lnTo>
                    <a:lnTo>
                      <a:pt x="322" y="0"/>
                    </a:lnTo>
                    <a:lnTo>
                      <a:pt x="317" y="58"/>
                    </a:lnTo>
                    <a:lnTo>
                      <a:pt x="197" y="54"/>
                    </a:lnTo>
                    <a:lnTo>
                      <a:pt x="196" y="176"/>
                    </a:lnTo>
                    <a:lnTo>
                      <a:pt x="152" y="199"/>
                    </a:lnTo>
                    <a:lnTo>
                      <a:pt x="156" y="270"/>
                    </a:lnTo>
                    <a:lnTo>
                      <a:pt x="0" y="28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7" name="Freeform 462"/>
              <p:cNvSpPr/>
              <p:nvPr/>
            </p:nvSpPr>
            <p:spPr bwMode="auto">
              <a:xfrm>
                <a:off x="1606" y="2617"/>
                <a:ext cx="127" cy="111"/>
              </a:xfrm>
              <a:custGeom>
                <a:avLst/>
                <a:gdLst>
                  <a:gd name="T0" fmla="*/ 0 w 447"/>
                  <a:gd name="T1" fmla="*/ 9 h 392"/>
                  <a:gd name="T2" fmla="*/ 3 w 447"/>
                  <a:gd name="T3" fmla="*/ 7 h 392"/>
                  <a:gd name="T4" fmla="*/ 3 w 447"/>
                  <a:gd name="T5" fmla="*/ 3 h 392"/>
                  <a:gd name="T6" fmla="*/ 6 w 447"/>
                  <a:gd name="T7" fmla="*/ 2 h 392"/>
                  <a:gd name="T8" fmla="*/ 6 w 447"/>
                  <a:gd name="T9" fmla="*/ 0 h 392"/>
                  <a:gd name="T10" fmla="*/ 9 w 447"/>
                  <a:gd name="T11" fmla="*/ 1 h 392"/>
                  <a:gd name="T12" fmla="*/ 10 w 447"/>
                  <a:gd name="T13" fmla="*/ 4 h 392"/>
                  <a:gd name="T14" fmla="*/ 9 w 447"/>
                  <a:gd name="T15" fmla="*/ 4 h 392"/>
                  <a:gd name="T16" fmla="*/ 8 w 447"/>
                  <a:gd name="T17" fmla="*/ 4 h 392"/>
                  <a:gd name="T18" fmla="*/ 8 w 447"/>
                  <a:gd name="T19" fmla="*/ 5 h 392"/>
                  <a:gd name="T20" fmla="*/ 4 w 447"/>
                  <a:gd name="T21" fmla="*/ 7 h 392"/>
                  <a:gd name="T22" fmla="*/ 4 w 447"/>
                  <a:gd name="T23" fmla="*/ 9 h 392"/>
                  <a:gd name="T24" fmla="*/ 0 w 447"/>
                  <a:gd name="T25" fmla="*/ 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7"/>
                  <a:gd name="T40" fmla="*/ 0 h 392"/>
                  <a:gd name="T41" fmla="*/ 447 w 447"/>
                  <a:gd name="T42" fmla="*/ 392 h 3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7" h="392">
                    <a:moveTo>
                      <a:pt x="0" y="387"/>
                    </a:moveTo>
                    <a:lnTo>
                      <a:pt x="109" y="311"/>
                    </a:lnTo>
                    <a:lnTo>
                      <a:pt x="149" y="157"/>
                    </a:lnTo>
                    <a:lnTo>
                      <a:pt x="242" y="77"/>
                    </a:lnTo>
                    <a:lnTo>
                      <a:pt x="273" y="0"/>
                    </a:lnTo>
                    <a:lnTo>
                      <a:pt x="409" y="26"/>
                    </a:lnTo>
                    <a:lnTo>
                      <a:pt x="447" y="172"/>
                    </a:lnTo>
                    <a:lnTo>
                      <a:pt x="387" y="175"/>
                    </a:lnTo>
                    <a:lnTo>
                      <a:pt x="352" y="192"/>
                    </a:lnTo>
                    <a:lnTo>
                      <a:pt x="359" y="230"/>
                    </a:lnTo>
                    <a:lnTo>
                      <a:pt x="184" y="317"/>
                    </a:lnTo>
                    <a:lnTo>
                      <a:pt x="163" y="392"/>
                    </a:lnTo>
                    <a:lnTo>
                      <a:pt x="0" y="38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8" name="Freeform 463"/>
              <p:cNvSpPr/>
              <p:nvPr/>
            </p:nvSpPr>
            <p:spPr bwMode="auto">
              <a:xfrm>
                <a:off x="2074" y="3215"/>
                <a:ext cx="114" cy="211"/>
              </a:xfrm>
              <a:custGeom>
                <a:avLst/>
                <a:gdLst>
                  <a:gd name="T0" fmla="*/ 0 w 398"/>
                  <a:gd name="T1" fmla="*/ 5 h 739"/>
                  <a:gd name="T2" fmla="*/ 0 w 398"/>
                  <a:gd name="T3" fmla="*/ 5 h 739"/>
                  <a:gd name="T4" fmla="*/ 2 w 398"/>
                  <a:gd name="T5" fmla="*/ 6 h 739"/>
                  <a:gd name="T6" fmla="*/ 3 w 398"/>
                  <a:gd name="T7" fmla="*/ 7 h 739"/>
                  <a:gd name="T8" fmla="*/ 3 w 398"/>
                  <a:gd name="T9" fmla="*/ 10 h 739"/>
                  <a:gd name="T10" fmla="*/ 1 w 398"/>
                  <a:gd name="T11" fmla="*/ 13 h 739"/>
                  <a:gd name="T12" fmla="*/ 2 w 398"/>
                  <a:gd name="T13" fmla="*/ 16 h 739"/>
                  <a:gd name="T14" fmla="*/ 2 w 398"/>
                  <a:gd name="T15" fmla="*/ 17 h 739"/>
                  <a:gd name="T16" fmla="*/ 3 w 398"/>
                  <a:gd name="T17" fmla="*/ 17 h 739"/>
                  <a:gd name="T18" fmla="*/ 3 w 398"/>
                  <a:gd name="T19" fmla="*/ 16 h 739"/>
                  <a:gd name="T20" fmla="*/ 5 w 398"/>
                  <a:gd name="T21" fmla="*/ 15 h 739"/>
                  <a:gd name="T22" fmla="*/ 4 w 398"/>
                  <a:gd name="T23" fmla="*/ 10 h 739"/>
                  <a:gd name="T24" fmla="*/ 9 w 398"/>
                  <a:gd name="T25" fmla="*/ 5 h 739"/>
                  <a:gd name="T26" fmla="*/ 9 w 398"/>
                  <a:gd name="T27" fmla="*/ 0 h 739"/>
                  <a:gd name="T28" fmla="*/ 8 w 398"/>
                  <a:gd name="T29" fmla="*/ 1 h 739"/>
                  <a:gd name="T30" fmla="*/ 4 w 398"/>
                  <a:gd name="T31" fmla="*/ 1 h 739"/>
                  <a:gd name="T32" fmla="*/ 4 w 398"/>
                  <a:gd name="T33" fmla="*/ 3 h 739"/>
                  <a:gd name="T34" fmla="*/ 5 w 398"/>
                  <a:gd name="T35" fmla="*/ 5 h 739"/>
                  <a:gd name="T36" fmla="*/ 5 w 398"/>
                  <a:gd name="T37" fmla="*/ 7 h 739"/>
                  <a:gd name="T38" fmla="*/ 4 w 398"/>
                  <a:gd name="T39" fmla="*/ 6 h 739"/>
                  <a:gd name="T40" fmla="*/ 4 w 398"/>
                  <a:gd name="T41" fmla="*/ 4 h 739"/>
                  <a:gd name="T42" fmla="*/ 3 w 398"/>
                  <a:gd name="T43" fmla="*/ 4 h 739"/>
                  <a:gd name="T44" fmla="*/ 0 w 398"/>
                  <a:gd name="T45" fmla="*/ 5 h 7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8"/>
                  <a:gd name="T70" fmla="*/ 0 h 739"/>
                  <a:gd name="T71" fmla="*/ 398 w 398"/>
                  <a:gd name="T72" fmla="*/ 739 h 7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8" h="739">
                    <a:moveTo>
                      <a:pt x="0" y="206"/>
                    </a:moveTo>
                    <a:lnTo>
                      <a:pt x="8" y="230"/>
                    </a:lnTo>
                    <a:lnTo>
                      <a:pt x="102" y="263"/>
                    </a:lnTo>
                    <a:lnTo>
                      <a:pt x="113" y="310"/>
                    </a:lnTo>
                    <a:lnTo>
                      <a:pt x="105" y="428"/>
                    </a:lnTo>
                    <a:lnTo>
                      <a:pt x="57" y="549"/>
                    </a:lnTo>
                    <a:lnTo>
                      <a:pt x="73" y="693"/>
                    </a:lnTo>
                    <a:lnTo>
                      <a:pt x="77" y="739"/>
                    </a:lnTo>
                    <a:lnTo>
                      <a:pt x="104" y="739"/>
                    </a:lnTo>
                    <a:lnTo>
                      <a:pt x="104" y="689"/>
                    </a:lnTo>
                    <a:lnTo>
                      <a:pt x="205" y="622"/>
                    </a:lnTo>
                    <a:lnTo>
                      <a:pt x="175" y="428"/>
                    </a:lnTo>
                    <a:lnTo>
                      <a:pt x="396" y="229"/>
                    </a:lnTo>
                    <a:lnTo>
                      <a:pt x="398" y="0"/>
                    </a:lnTo>
                    <a:lnTo>
                      <a:pt x="342" y="39"/>
                    </a:lnTo>
                    <a:lnTo>
                      <a:pt x="188" y="52"/>
                    </a:lnTo>
                    <a:lnTo>
                      <a:pt x="187" y="134"/>
                    </a:lnTo>
                    <a:lnTo>
                      <a:pt x="227" y="200"/>
                    </a:lnTo>
                    <a:lnTo>
                      <a:pt x="203" y="298"/>
                    </a:lnTo>
                    <a:lnTo>
                      <a:pt x="164" y="244"/>
                    </a:lnTo>
                    <a:lnTo>
                      <a:pt x="167" y="180"/>
                    </a:lnTo>
                    <a:lnTo>
                      <a:pt x="119" y="161"/>
                    </a:lnTo>
                    <a:lnTo>
                      <a:pt x="0" y="20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19" name="Freeform 464"/>
              <p:cNvSpPr/>
              <p:nvPr/>
            </p:nvSpPr>
            <p:spPr bwMode="auto">
              <a:xfrm>
                <a:off x="1749" y="2784"/>
                <a:ext cx="173" cy="152"/>
              </a:xfrm>
              <a:custGeom>
                <a:avLst/>
                <a:gdLst>
                  <a:gd name="T0" fmla="*/ 0 w 607"/>
                  <a:gd name="T1" fmla="*/ 9 h 535"/>
                  <a:gd name="T2" fmla="*/ 0 w 607"/>
                  <a:gd name="T3" fmla="*/ 10 h 535"/>
                  <a:gd name="T4" fmla="*/ 2 w 607"/>
                  <a:gd name="T5" fmla="*/ 12 h 535"/>
                  <a:gd name="T6" fmla="*/ 2 w 607"/>
                  <a:gd name="T7" fmla="*/ 12 h 535"/>
                  <a:gd name="T8" fmla="*/ 3 w 607"/>
                  <a:gd name="T9" fmla="*/ 12 h 535"/>
                  <a:gd name="T10" fmla="*/ 4 w 607"/>
                  <a:gd name="T11" fmla="*/ 10 h 535"/>
                  <a:gd name="T12" fmla="*/ 8 w 607"/>
                  <a:gd name="T13" fmla="*/ 11 h 535"/>
                  <a:gd name="T14" fmla="*/ 11 w 607"/>
                  <a:gd name="T15" fmla="*/ 10 h 535"/>
                  <a:gd name="T16" fmla="*/ 12 w 607"/>
                  <a:gd name="T17" fmla="*/ 10 h 535"/>
                  <a:gd name="T18" fmla="*/ 13 w 607"/>
                  <a:gd name="T19" fmla="*/ 7 h 535"/>
                  <a:gd name="T20" fmla="*/ 14 w 607"/>
                  <a:gd name="T21" fmla="*/ 3 h 535"/>
                  <a:gd name="T22" fmla="*/ 13 w 607"/>
                  <a:gd name="T23" fmla="*/ 2 h 535"/>
                  <a:gd name="T24" fmla="*/ 13 w 607"/>
                  <a:gd name="T25" fmla="*/ 1 h 535"/>
                  <a:gd name="T26" fmla="*/ 10 w 607"/>
                  <a:gd name="T27" fmla="*/ 0 h 535"/>
                  <a:gd name="T28" fmla="*/ 5 w 607"/>
                  <a:gd name="T29" fmla="*/ 4 h 535"/>
                  <a:gd name="T30" fmla="*/ 3 w 607"/>
                  <a:gd name="T31" fmla="*/ 5 h 535"/>
                  <a:gd name="T32" fmla="*/ 3 w 607"/>
                  <a:gd name="T33" fmla="*/ 8 h 535"/>
                  <a:gd name="T34" fmla="*/ 3 w 607"/>
                  <a:gd name="T35" fmla="*/ 9 h 535"/>
                  <a:gd name="T36" fmla="*/ 0 w 607"/>
                  <a:gd name="T37" fmla="*/ 9 h 5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535"/>
                  <a:gd name="T59" fmla="*/ 607 w 607"/>
                  <a:gd name="T60" fmla="*/ 535 h 5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535">
                    <a:moveTo>
                      <a:pt x="0" y="389"/>
                    </a:moveTo>
                    <a:lnTo>
                      <a:pt x="8" y="431"/>
                    </a:lnTo>
                    <a:lnTo>
                      <a:pt x="79" y="524"/>
                    </a:lnTo>
                    <a:lnTo>
                      <a:pt x="100" y="505"/>
                    </a:lnTo>
                    <a:lnTo>
                      <a:pt x="129" y="535"/>
                    </a:lnTo>
                    <a:lnTo>
                      <a:pt x="178" y="442"/>
                    </a:lnTo>
                    <a:lnTo>
                      <a:pt x="349" y="489"/>
                    </a:lnTo>
                    <a:lnTo>
                      <a:pt x="498" y="440"/>
                    </a:lnTo>
                    <a:lnTo>
                      <a:pt x="504" y="418"/>
                    </a:lnTo>
                    <a:lnTo>
                      <a:pt x="579" y="300"/>
                    </a:lnTo>
                    <a:lnTo>
                      <a:pt x="607" y="142"/>
                    </a:lnTo>
                    <a:lnTo>
                      <a:pt x="568" y="92"/>
                    </a:lnTo>
                    <a:lnTo>
                      <a:pt x="568" y="23"/>
                    </a:lnTo>
                    <a:lnTo>
                      <a:pt x="438" y="0"/>
                    </a:lnTo>
                    <a:lnTo>
                      <a:pt x="209" y="185"/>
                    </a:lnTo>
                    <a:lnTo>
                      <a:pt x="150" y="202"/>
                    </a:lnTo>
                    <a:lnTo>
                      <a:pt x="151" y="340"/>
                    </a:lnTo>
                    <a:lnTo>
                      <a:pt x="124" y="370"/>
                    </a:lnTo>
                    <a:lnTo>
                      <a:pt x="0" y="38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0" name="Freeform 465"/>
              <p:cNvSpPr/>
              <p:nvPr/>
            </p:nvSpPr>
            <p:spPr bwMode="auto">
              <a:xfrm>
                <a:off x="1777" y="2908"/>
                <a:ext cx="127" cy="123"/>
              </a:xfrm>
              <a:custGeom>
                <a:avLst/>
                <a:gdLst>
                  <a:gd name="T0" fmla="*/ 0 w 445"/>
                  <a:gd name="T1" fmla="*/ 8 h 429"/>
                  <a:gd name="T2" fmla="*/ 1 w 445"/>
                  <a:gd name="T3" fmla="*/ 2 h 429"/>
                  <a:gd name="T4" fmla="*/ 2 w 445"/>
                  <a:gd name="T5" fmla="*/ 0 h 429"/>
                  <a:gd name="T6" fmla="*/ 6 w 445"/>
                  <a:gd name="T7" fmla="*/ 1 h 429"/>
                  <a:gd name="T8" fmla="*/ 9 w 445"/>
                  <a:gd name="T9" fmla="*/ 0 h 429"/>
                  <a:gd name="T10" fmla="*/ 10 w 445"/>
                  <a:gd name="T11" fmla="*/ 1 h 429"/>
                  <a:gd name="T12" fmla="*/ 10 w 445"/>
                  <a:gd name="T13" fmla="*/ 2 h 429"/>
                  <a:gd name="T14" fmla="*/ 9 w 445"/>
                  <a:gd name="T15" fmla="*/ 3 h 429"/>
                  <a:gd name="T16" fmla="*/ 7 w 445"/>
                  <a:gd name="T17" fmla="*/ 8 h 429"/>
                  <a:gd name="T18" fmla="*/ 6 w 445"/>
                  <a:gd name="T19" fmla="*/ 7 h 429"/>
                  <a:gd name="T20" fmla="*/ 5 w 445"/>
                  <a:gd name="T21" fmla="*/ 9 h 429"/>
                  <a:gd name="T22" fmla="*/ 3 w 445"/>
                  <a:gd name="T23" fmla="*/ 10 h 429"/>
                  <a:gd name="T24" fmla="*/ 2 w 445"/>
                  <a:gd name="T25" fmla="*/ 8 h 429"/>
                  <a:gd name="T26" fmla="*/ 0 w 445"/>
                  <a:gd name="T27" fmla="*/ 8 h 4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429"/>
                  <a:gd name="T44" fmla="*/ 445 w 445"/>
                  <a:gd name="T45" fmla="*/ 429 h 4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429">
                    <a:moveTo>
                      <a:pt x="0" y="335"/>
                    </a:moveTo>
                    <a:lnTo>
                      <a:pt x="29" y="95"/>
                    </a:lnTo>
                    <a:lnTo>
                      <a:pt x="78" y="2"/>
                    </a:lnTo>
                    <a:lnTo>
                      <a:pt x="249" y="49"/>
                    </a:lnTo>
                    <a:lnTo>
                      <a:pt x="398" y="0"/>
                    </a:lnTo>
                    <a:lnTo>
                      <a:pt x="428" y="57"/>
                    </a:lnTo>
                    <a:lnTo>
                      <a:pt x="445" y="95"/>
                    </a:lnTo>
                    <a:lnTo>
                      <a:pt x="406" y="130"/>
                    </a:lnTo>
                    <a:lnTo>
                      <a:pt x="323" y="324"/>
                    </a:lnTo>
                    <a:lnTo>
                      <a:pt x="252" y="312"/>
                    </a:lnTo>
                    <a:lnTo>
                      <a:pt x="214" y="404"/>
                    </a:lnTo>
                    <a:lnTo>
                      <a:pt x="128" y="429"/>
                    </a:lnTo>
                    <a:lnTo>
                      <a:pt x="78" y="347"/>
                    </a:lnTo>
                    <a:lnTo>
                      <a:pt x="0" y="33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1" name="Freeform 466"/>
              <p:cNvSpPr/>
              <p:nvPr/>
            </p:nvSpPr>
            <p:spPr bwMode="auto">
              <a:xfrm>
                <a:off x="1564" y="2923"/>
                <a:ext cx="33" cy="23"/>
              </a:xfrm>
              <a:custGeom>
                <a:avLst/>
                <a:gdLst>
                  <a:gd name="T0" fmla="*/ 0 w 117"/>
                  <a:gd name="T1" fmla="*/ 0 h 79"/>
                  <a:gd name="T2" fmla="*/ 1 w 117"/>
                  <a:gd name="T3" fmla="*/ 1 h 79"/>
                  <a:gd name="T4" fmla="*/ 2 w 117"/>
                  <a:gd name="T5" fmla="*/ 1 h 79"/>
                  <a:gd name="T6" fmla="*/ 1 w 117"/>
                  <a:gd name="T7" fmla="*/ 1 h 79"/>
                  <a:gd name="T8" fmla="*/ 1 w 117"/>
                  <a:gd name="T9" fmla="*/ 2 h 79"/>
                  <a:gd name="T10" fmla="*/ 3 w 117"/>
                  <a:gd name="T11" fmla="*/ 1 h 79"/>
                  <a:gd name="T12" fmla="*/ 3 w 117"/>
                  <a:gd name="T13" fmla="*/ 0 h 79"/>
                  <a:gd name="T14" fmla="*/ 0 w 117"/>
                  <a:gd name="T15" fmla="*/ 0 h 79"/>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79"/>
                  <a:gd name="T26" fmla="*/ 117 w 117"/>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79">
                    <a:moveTo>
                      <a:pt x="0" y="9"/>
                    </a:moveTo>
                    <a:lnTo>
                      <a:pt x="38" y="44"/>
                    </a:lnTo>
                    <a:lnTo>
                      <a:pt x="72" y="33"/>
                    </a:lnTo>
                    <a:lnTo>
                      <a:pt x="54" y="44"/>
                    </a:lnTo>
                    <a:lnTo>
                      <a:pt x="68" y="79"/>
                    </a:lnTo>
                    <a:lnTo>
                      <a:pt x="114" y="44"/>
                    </a:lnTo>
                    <a:lnTo>
                      <a:pt x="117" y="0"/>
                    </a:lnTo>
                    <a:lnTo>
                      <a:pt x="0" y="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2" name="Freeform 467"/>
              <p:cNvSpPr/>
              <p:nvPr/>
            </p:nvSpPr>
            <p:spPr bwMode="auto">
              <a:xfrm>
                <a:off x="2300" y="2748"/>
                <a:ext cx="6" cy="22"/>
              </a:xfrm>
              <a:custGeom>
                <a:avLst/>
                <a:gdLst>
                  <a:gd name="T0" fmla="*/ 0 w 22"/>
                  <a:gd name="T1" fmla="*/ 1 h 74"/>
                  <a:gd name="T2" fmla="*/ 0 w 22"/>
                  <a:gd name="T3" fmla="*/ 2 h 74"/>
                  <a:gd name="T4" fmla="*/ 1 w 22"/>
                  <a:gd name="T5" fmla="*/ 2 h 74"/>
                  <a:gd name="T6" fmla="*/ 0 w 22"/>
                  <a:gd name="T7" fmla="*/ 0 h 74"/>
                  <a:gd name="T8" fmla="*/ 0 w 22"/>
                  <a:gd name="T9" fmla="*/ 1 h 74"/>
                  <a:gd name="T10" fmla="*/ 0 60000 65536"/>
                  <a:gd name="T11" fmla="*/ 0 60000 65536"/>
                  <a:gd name="T12" fmla="*/ 0 60000 65536"/>
                  <a:gd name="T13" fmla="*/ 0 60000 65536"/>
                  <a:gd name="T14" fmla="*/ 0 60000 65536"/>
                  <a:gd name="T15" fmla="*/ 0 w 22"/>
                  <a:gd name="T16" fmla="*/ 0 h 74"/>
                  <a:gd name="T17" fmla="*/ 22 w 22"/>
                  <a:gd name="T18" fmla="*/ 74 h 74"/>
                </a:gdLst>
                <a:ahLst/>
                <a:cxnLst>
                  <a:cxn ang="T10">
                    <a:pos x="T0" y="T1"/>
                  </a:cxn>
                  <a:cxn ang="T11">
                    <a:pos x="T2" y="T3"/>
                  </a:cxn>
                  <a:cxn ang="T12">
                    <a:pos x="T4" y="T5"/>
                  </a:cxn>
                  <a:cxn ang="T13">
                    <a:pos x="T6" y="T7"/>
                  </a:cxn>
                  <a:cxn ang="T14">
                    <a:pos x="T8" y="T9"/>
                  </a:cxn>
                </a:cxnLst>
                <a:rect l="T15" t="T16" r="T17" b="T18"/>
                <a:pathLst>
                  <a:path w="22" h="74">
                    <a:moveTo>
                      <a:pt x="0" y="61"/>
                    </a:moveTo>
                    <a:lnTo>
                      <a:pt x="10" y="74"/>
                    </a:lnTo>
                    <a:lnTo>
                      <a:pt x="22" y="70"/>
                    </a:lnTo>
                    <a:lnTo>
                      <a:pt x="12" y="0"/>
                    </a:lnTo>
                    <a:lnTo>
                      <a:pt x="0" y="61"/>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3" name="Freeform 468"/>
              <p:cNvSpPr/>
              <p:nvPr/>
            </p:nvSpPr>
            <p:spPr bwMode="auto">
              <a:xfrm>
                <a:off x="2063" y="3096"/>
                <a:ext cx="19" cy="21"/>
              </a:xfrm>
              <a:custGeom>
                <a:avLst/>
                <a:gdLst>
                  <a:gd name="T0" fmla="*/ 0 w 66"/>
                  <a:gd name="T1" fmla="*/ 2 h 72"/>
                  <a:gd name="T2" fmla="*/ 1 w 66"/>
                  <a:gd name="T3" fmla="*/ 0 h 72"/>
                  <a:gd name="T4" fmla="*/ 1 w 66"/>
                  <a:gd name="T5" fmla="*/ 0 h 72"/>
                  <a:gd name="T6" fmla="*/ 1 w 66"/>
                  <a:gd name="T7" fmla="*/ 1 h 72"/>
                  <a:gd name="T8" fmla="*/ 0 w 66"/>
                  <a:gd name="T9" fmla="*/ 2 h 72"/>
                  <a:gd name="T10" fmla="*/ 0 60000 65536"/>
                  <a:gd name="T11" fmla="*/ 0 60000 65536"/>
                  <a:gd name="T12" fmla="*/ 0 60000 65536"/>
                  <a:gd name="T13" fmla="*/ 0 60000 65536"/>
                  <a:gd name="T14" fmla="*/ 0 60000 65536"/>
                  <a:gd name="T15" fmla="*/ 0 w 66"/>
                  <a:gd name="T16" fmla="*/ 0 h 72"/>
                  <a:gd name="T17" fmla="*/ 66 w 66"/>
                  <a:gd name="T18" fmla="*/ 72 h 72"/>
                </a:gdLst>
                <a:ahLst/>
                <a:cxnLst>
                  <a:cxn ang="T10">
                    <a:pos x="T0" y="T1"/>
                  </a:cxn>
                  <a:cxn ang="T11">
                    <a:pos x="T2" y="T3"/>
                  </a:cxn>
                  <a:cxn ang="T12">
                    <a:pos x="T4" y="T5"/>
                  </a:cxn>
                  <a:cxn ang="T13">
                    <a:pos x="T6" y="T7"/>
                  </a:cxn>
                  <a:cxn ang="T14">
                    <a:pos x="T8" y="T9"/>
                  </a:cxn>
                </a:cxnLst>
                <a:rect l="T15" t="T16" r="T17" b="T18"/>
                <a:pathLst>
                  <a:path w="66" h="72">
                    <a:moveTo>
                      <a:pt x="0" y="72"/>
                    </a:moveTo>
                    <a:lnTo>
                      <a:pt x="29" y="12"/>
                    </a:lnTo>
                    <a:lnTo>
                      <a:pt x="56" y="0"/>
                    </a:lnTo>
                    <a:lnTo>
                      <a:pt x="66" y="57"/>
                    </a:lnTo>
                    <a:lnTo>
                      <a:pt x="0" y="7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4" name="Freeform 469"/>
              <p:cNvSpPr/>
              <p:nvPr/>
            </p:nvSpPr>
            <p:spPr bwMode="auto">
              <a:xfrm>
                <a:off x="1556" y="2873"/>
                <a:ext cx="67" cy="52"/>
              </a:xfrm>
              <a:custGeom>
                <a:avLst/>
                <a:gdLst>
                  <a:gd name="T0" fmla="*/ 0 w 233"/>
                  <a:gd name="T1" fmla="*/ 2 h 184"/>
                  <a:gd name="T2" fmla="*/ 1 w 233"/>
                  <a:gd name="T3" fmla="*/ 3 h 184"/>
                  <a:gd name="T4" fmla="*/ 3 w 233"/>
                  <a:gd name="T5" fmla="*/ 3 h 184"/>
                  <a:gd name="T6" fmla="*/ 1 w 233"/>
                  <a:gd name="T7" fmla="*/ 4 h 184"/>
                  <a:gd name="T8" fmla="*/ 1 w 233"/>
                  <a:gd name="T9" fmla="*/ 4 h 184"/>
                  <a:gd name="T10" fmla="*/ 3 w 233"/>
                  <a:gd name="T11" fmla="*/ 4 h 184"/>
                  <a:gd name="T12" fmla="*/ 5 w 233"/>
                  <a:gd name="T13" fmla="*/ 4 h 184"/>
                  <a:gd name="T14" fmla="*/ 5 w 233"/>
                  <a:gd name="T15" fmla="*/ 2 h 184"/>
                  <a:gd name="T16" fmla="*/ 3 w 233"/>
                  <a:gd name="T17" fmla="*/ 0 h 184"/>
                  <a:gd name="T18" fmla="*/ 1 w 233"/>
                  <a:gd name="T19" fmla="*/ 1 h 184"/>
                  <a:gd name="T20" fmla="*/ 0 w 233"/>
                  <a:gd name="T21" fmla="*/ 2 h 1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84"/>
                  <a:gd name="T35" fmla="*/ 233 w 233"/>
                  <a:gd name="T36" fmla="*/ 184 h 1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84">
                    <a:moveTo>
                      <a:pt x="0" y="83"/>
                    </a:moveTo>
                    <a:lnTo>
                      <a:pt x="32" y="134"/>
                    </a:lnTo>
                    <a:lnTo>
                      <a:pt x="139" y="143"/>
                    </a:lnTo>
                    <a:lnTo>
                      <a:pt x="25" y="160"/>
                    </a:lnTo>
                    <a:lnTo>
                      <a:pt x="25" y="184"/>
                    </a:lnTo>
                    <a:lnTo>
                      <a:pt x="142" y="175"/>
                    </a:lnTo>
                    <a:lnTo>
                      <a:pt x="233" y="184"/>
                    </a:lnTo>
                    <a:lnTo>
                      <a:pt x="207" y="83"/>
                    </a:lnTo>
                    <a:lnTo>
                      <a:pt x="120" y="0"/>
                    </a:lnTo>
                    <a:lnTo>
                      <a:pt x="32" y="23"/>
                    </a:lnTo>
                    <a:lnTo>
                      <a:pt x="0" y="8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5" name="Freeform 470"/>
              <p:cNvSpPr/>
              <p:nvPr/>
            </p:nvSpPr>
            <p:spPr bwMode="auto">
              <a:xfrm>
                <a:off x="1603" y="2959"/>
                <a:ext cx="34" cy="37"/>
              </a:xfrm>
              <a:custGeom>
                <a:avLst/>
                <a:gdLst>
                  <a:gd name="T0" fmla="*/ 0 w 116"/>
                  <a:gd name="T1" fmla="*/ 1 h 133"/>
                  <a:gd name="T2" fmla="*/ 0 w 116"/>
                  <a:gd name="T3" fmla="*/ 2 h 133"/>
                  <a:gd name="T4" fmla="*/ 2 w 116"/>
                  <a:gd name="T5" fmla="*/ 3 h 133"/>
                  <a:gd name="T6" fmla="*/ 3 w 116"/>
                  <a:gd name="T7" fmla="*/ 1 h 133"/>
                  <a:gd name="T8" fmla="*/ 2 w 116"/>
                  <a:gd name="T9" fmla="*/ 0 h 133"/>
                  <a:gd name="T10" fmla="*/ 0 w 116"/>
                  <a:gd name="T11" fmla="*/ 1 h 133"/>
                  <a:gd name="T12" fmla="*/ 0 60000 65536"/>
                  <a:gd name="T13" fmla="*/ 0 60000 65536"/>
                  <a:gd name="T14" fmla="*/ 0 60000 65536"/>
                  <a:gd name="T15" fmla="*/ 0 60000 65536"/>
                  <a:gd name="T16" fmla="*/ 0 60000 65536"/>
                  <a:gd name="T17" fmla="*/ 0 60000 65536"/>
                  <a:gd name="T18" fmla="*/ 0 w 116"/>
                  <a:gd name="T19" fmla="*/ 0 h 133"/>
                  <a:gd name="T20" fmla="*/ 116 w 116"/>
                  <a:gd name="T21" fmla="*/ 133 h 133"/>
                </a:gdLst>
                <a:ahLst/>
                <a:cxnLst>
                  <a:cxn ang="T12">
                    <a:pos x="T0" y="T1"/>
                  </a:cxn>
                  <a:cxn ang="T13">
                    <a:pos x="T2" y="T3"/>
                  </a:cxn>
                  <a:cxn ang="T14">
                    <a:pos x="T4" y="T5"/>
                  </a:cxn>
                  <a:cxn ang="T15">
                    <a:pos x="T6" y="T7"/>
                  </a:cxn>
                  <a:cxn ang="T16">
                    <a:pos x="T8" y="T9"/>
                  </a:cxn>
                  <a:cxn ang="T17">
                    <a:pos x="T10" y="T11"/>
                  </a:cxn>
                </a:cxnLst>
                <a:rect l="T18" t="T19" r="T20" b="T21"/>
                <a:pathLst>
                  <a:path w="116" h="133">
                    <a:moveTo>
                      <a:pt x="0" y="37"/>
                    </a:moveTo>
                    <a:lnTo>
                      <a:pt x="11" y="89"/>
                    </a:lnTo>
                    <a:lnTo>
                      <a:pt x="67" y="133"/>
                    </a:lnTo>
                    <a:lnTo>
                      <a:pt x="116" y="66"/>
                    </a:lnTo>
                    <a:lnTo>
                      <a:pt x="76" y="0"/>
                    </a:lnTo>
                    <a:lnTo>
                      <a:pt x="0" y="3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6" name="Freeform 471"/>
              <p:cNvSpPr/>
              <p:nvPr/>
            </p:nvSpPr>
            <p:spPr bwMode="auto">
              <a:xfrm>
                <a:off x="2194" y="2933"/>
                <a:ext cx="111" cy="172"/>
              </a:xfrm>
              <a:custGeom>
                <a:avLst/>
                <a:gdLst>
                  <a:gd name="T0" fmla="*/ 0 w 390"/>
                  <a:gd name="T1" fmla="*/ 13 h 602"/>
                  <a:gd name="T2" fmla="*/ 0 w 390"/>
                  <a:gd name="T3" fmla="*/ 9 h 602"/>
                  <a:gd name="T4" fmla="*/ 1 w 390"/>
                  <a:gd name="T5" fmla="*/ 8 h 602"/>
                  <a:gd name="T6" fmla="*/ 3 w 390"/>
                  <a:gd name="T7" fmla="*/ 7 h 602"/>
                  <a:gd name="T8" fmla="*/ 6 w 390"/>
                  <a:gd name="T9" fmla="*/ 4 h 602"/>
                  <a:gd name="T10" fmla="*/ 3 w 390"/>
                  <a:gd name="T11" fmla="*/ 3 h 602"/>
                  <a:gd name="T12" fmla="*/ 2 w 390"/>
                  <a:gd name="T13" fmla="*/ 1 h 602"/>
                  <a:gd name="T14" fmla="*/ 2 w 390"/>
                  <a:gd name="T15" fmla="*/ 1 h 602"/>
                  <a:gd name="T16" fmla="*/ 3 w 390"/>
                  <a:gd name="T17" fmla="*/ 2 h 602"/>
                  <a:gd name="T18" fmla="*/ 9 w 390"/>
                  <a:gd name="T19" fmla="*/ 0 h 602"/>
                  <a:gd name="T20" fmla="*/ 9 w 390"/>
                  <a:gd name="T21" fmla="*/ 2 h 602"/>
                  <a:gd name="T22" fmla="*/ 6 w 390"/>
                  <a:gd name="T23" fmla="*/ 8 h 602"/>
                  <a:gd name="T24" fmla="*/ 1 w 390"/>
                  <a:gd name="T25" fmla="*/ 14 h 602"/>
                  <a:gd name="T26" fmla="*/ 0 w 390"/>
                  <a:gd name="T27" fmla="*/ 13 h 6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602"/>
                  <a:gd name="T44" fmla="*/ 390 w 390"/>
                  <a:gd name="T45" fmla="*/ 602 h 6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602">
                    <a:moveTo>
                      <a:pt x="0" y="565"/>
                    </a:moveTo>
                    <a:lnTo>
                      <a:pt x="0" y="403"/>
                    </a:lnTo>
                    <a:lnTo>
                      <a:pt x="32" y="354"/>
                    </a:lnTo>
                    <a:lnTo>
                      <a:pt x="151" y="305"/>
                    </a:lnTo>
                    <a:lnTo>
                      <a:pt x="268" y="173"/>
                    </a:lnTo>
                    <a:lnTo>
                      <a:pt x="115" y="128"/>
                    </a:lnTo>
                    <a:lnTo>
                      <a:pt x="71" y="48"/>
                    </a:lnTo>
                    <a:lnTo>
                      <a:pt x="84" y="23"/>
                    </a:lnTo>
                    <a:lnTo>
                      <a:pt x="145" y="70"/>
                    </a:lnTo>
                    <a:lnTo>
                      <a:pt x="373" y="0"/>
                    </a:lnTo>
                    <a:lnTo>
                      <a:pt x="390" y="70"/>
                    </a:lnTo>
                    <a:lnTo>
                      <a:pt x="255" y="351"/>
                    </a:lnTo>
                    <a:lnTo>
                      <a:pt x="20" y="602"/>
                    </a:lnTo>
                    <a:lnTo>
                      <a:pt x="0" y="56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7" name="Freeform 472"/>
              <p:cNvSpPr/>
              <p:nvPr/>
            </p:nvSpPr>
            <p:spPr bwMode="auto">
              <a:xfrm>
                <a:off x="2020" y="3281"/>
                <a:ext cx="86" cy="91"/>
              </a:xfrm>
              <a:custGeom>
                <a:avLst/>
                <a:gdLst>
                  <a:gd name="T0" fmla="*/ 0 w 301"/>
                  <a:gd name="T1" fmla="*/ 2 h 319"/>
                  <a:gd name="T2" fmla="*/ 1 w 301"/>
                  <a:gd name="T3" fmla="*/ 2 h 319"/>
                  <a:gd name="T4" fmla="*/ 3 w 301"/>
                  <a:gd name="T5" fmla="*/ 1 h 319"/>
                  <a:gd name="T6" fmla="*/ 3 w 301"/>
                  <a:gd name="T7" fmla="*/ 0 h 319"/>
                  <a:gd name="T8" fmla="*/ 5 w 301"/>
                  <a:gd name="T9" fmla="*/ 0 h 319"/>
                  <a:gd name="T10" fmla="*/ 7 w 301"/>
                  <a:gd name="T11" fmla="*/ 1 h 319"/>
                  <a:gd name="T12" fmla="*/ 7 w 301"/>
                  <a:gd name="T13" fmla="*/ 2 h 319"/>
                  <a:gd name="T14" fmla="*/ 7 w 301"/>
                  <a:gd name="T15" fmla="*/ 5 h 319"/>
                  <a:gd name="T16" fmla="*/ 6 w 301"/>
                  <a:gd name="T17" fmla="*/ 7 h 319"/>
                  <a:gd name="T18" fmla="*/ 4 w 301"/>
                  <a:gd name="T19" fmla="*/ 7 h 319"/>
                  <a:gd name="T20" fmla="*/ 3 w 301"/>
                  <a:gd name="T21" fmla="*/ 6 h 319"/>
                  <a:gd name="T22" fmla="*/ 0 w 301"/>
                  <a:gd name="T23" fmla="*/ 2 h 3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1"/>
                  <a:gd name="T37" fmla="*/ 0 h 319"/>
                  <a:gd name="T38" fmla="*/ 301 w 301"/>
                  <a:gd name="T39" fmla="*/ 319 h 3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1" h="319">
                    <a:moveTo>
                      <a:pt x="0" y="99"/>
                    </a:moveTo>
                    <a:lnTo>
                      <a:pt x="66" y="100"/>
                    </a:lnTo>
                    <a:lnTo>
                      <a:pt x="133" y="41"/>
                    </a:lnTo>
                    <a:lnTo>
                      <a:pt x="135" y="14"/>
                    </a:lnTo>
                    <a:lnTo>
                      <a:pt x="196" y="0"/>
                    </a:lnTo>
                    <a:lnTo>
                      <a:pt x="290" y="33"/>
                    </a:lnTo>
                    <a:lnTo>
                      <a:pt x="301" y="80"/>
                    </a:lnTo>
                    <a:lnTo>
                      <a:pt x="293" y="198"/>
                    </a:lnTo>
                    <a:lnTo>
                      <a:pt x="245" y="319"/>
                    </a:lnTo>
                    <a:lnTo>
                      <a:pt x="157" y="296"/>
                    </a:lnTo>
                    <a:lnTo>
                      <a:pt x="105" y="268"/>
                    </a:lnTo>
                    <a:lnTo>
                      <a:pt x="0" y="9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8" name="Freeform 473"/>
              <p:cNvSpPr/>
              <p:nvPr/>
            </p:nvSpPr>
            <p:spPr bwMode="auto">
              <a:xfrm>
                <a:off x="1872" y="3297"/>
                <a:ext cx="148" cy="161"/>
              </a:xfrm>
              <a:custGeom>
                <a:avLst/>
                <a:gdLst>
                  <a:gd name="T0" fmla="*/ 0 w 520"/>
                  <a:gd name="T1" fmla="*/ 0 h 565"/>
                  <a:gd name="T2" fmla="*/ 1 w 520"/>
                  <a:gd name="T3" fmla="*/ 0 h 565"/>
                  <a:gd name="T4" fmla="*/ 9 w 520"/>
                  <a:gd name="T5" fmla="*/ 1 h 565"/>
                  <a:gd name="T6" fmla="*/ 10 w 520"/>
                  <a:gd name="T7" fmla="*/ 1 h 565"/>
                  <a:gd name="T8" fmla="*/ 12 w 520"/>
                  <a:gd name="T9" fmla="*/ 1 h 565"/>
                  <a:gd name="T10" fmla="*/ 11 w 520"/>
                  <a:gd name="T11" fmla="*/ 2 h 565"/>
                  <a:gd name="T12" fmla="*/ 10 w 520"/>
                  <a:gd name="T13" fmla="*/ 1 h 565"/>
                  <a:gd name="T14" fmla="*/ 8 w 520"/>
                  <a:gd name="T15" fmla="*/ 2 h 565"/>
                  <a:gd name="T16" fmla="*/ 8 w 520"/>
                  <a:gd name="T17" fmla="*/ 5 h 565"/>
                  <a:gd name="T18" fmla="*/ 7 w 520"/>
                  <a:gd name="T19" fmla="*/ 5 h 565"/>
                  <a:gd name="T20" fmla="*/ 7 w 520"/>
                  <a:gd name="T21" fmla="*/ 8 h 565"/>
                  <a:gd name="T22" fmla="*/ 7 w 520"/>
                  <a:gd name="T23" fmla="*/ 13 h 565"/>
                  <a:gd name="T24" fmla="*/ 7 w 520"/>
                  <a:gd name="T25" fmla="*/ 13 h 565"/>
                  <a:gd name="T26" fmla="*/ 5 w 520"/>
                  <a:gd name="T27" fmla="*/ 13 h 565"/>
                  <a:gd name="T28" fmla="*/ 5 w 520"/>
                  <a:gd name="T29" fmla="*/ 12 h 565"/>
                  <a:gd name="T30" fmla="*/ 4 w 520"/>
                  <a:gd name="T31" fmla="*/ 13 h 565"/>
                  <a:gd name="T32" fmla="*/ 3 w 520"/>
                  <a:gd name="T33" fmla="*/ 11 h 565"/>
                  <a:gd name="T34" fmla="*/ 3 w 520"/>
                  <a:gd name="T35" fmla="*/ 7 h 565"/>
                  <a:gd name="T36" fmla="*/ 3 w 520"/>
                  <a:gd name="T37" fmla="*/ 6 h 565"/>
                  <a:gd name="T38" fmla="*/ 0 w 520"/>
                  <a:gd name="T39" fmla="*/ 0 h 5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0"/>
                  <a:gd name="T61" fmla="*/ 0 h 565"/>
                  <a:gd name="T62" fmla="*/ 520 w 520"/>
                  <a:gd name="T63" fmla="*/ 565 h 56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0" h="565">
                    <a:moveTo>
                      <a:pt x="0" y="19"/>
                    </a:moveTo>
                    <a:lnTo>
                      <a:pt x="63" y="0"/>
                    </a:lnTo>
                    <a:lnTo>
                      <a:pt x="376" y="54"/>
                    </a:lnTo>
                    <a:lnTo>
                      <a:pt x="446" y="28"/>
                    </a:lnTo>
                    <a:lnTo>
                      <a:pt x="520" y="42"/>
                    </a:lnTo>
                    <a:lnTo>
                      <a:pt x="457" y="81"/>
                    </a:lnTo>
                    <a:lnTo>
                      <a:pt x="434" y="54"/>
                    </a:lnTo>
                    <a:lnTo>
                      <a:pt x="359" y="72"/>
                    </a:lnTo>
                    <a:lnTo>
                      <a:pt x="359" y="230"/>
                    </a:lnTo>
                    <a:lnTo>
                      <a:pt x="319" y="233"/>
                    </a:lnTo>
                    <a:lnTo>
                      <a:pt x="319" y="356"/>
                    </a:lnTo>
                    <a:lnTo>
                      <a:pt x="319" y="537"/>
                    </a:lnTo>
                    <a:lnTo>
                      <a:pt x="286" y="565"/>
                    </a:lnTo>
                    <a:lnTo>
                      <a:pt x="236" y="565"/>
                    </a:lnTo>
                    <a:lnTo>
                      <a:pt x="210" y="525"/>
                    </a:lnTo>
                    <a:lnTo>
                      <a:pt x="188" y="547"/>
                    </a:lnTo>
                    <a:lnTo>
                      <a:pt x="137" y="486"/>
                    </a:lnTo>
                    <a:lnTo>
                      <a:pt x="113" y="288"/>
                    </a:lnTo>
                    <a:lnTo>
                      <a:pt x="113" y="264"/>
                    </a:lnTo>
                    <a:lnTo>
                      <a:pt x="0" y="19"/>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29" name="Freeform 474"/>
              <p:cNvSpPr/>
              <p:nvPr/>
            </p:nvSpPr>
            <p:spPr bwMode="auto">
              <a:xfrm>
                <a:off x="1562" y="2727"/>
                <a:ext cx="92" cy="88"/>
              </a:xfrm>
              <a:custGeom>
                <a:avLst/>
                <a:gdLst>
                  <a:gd name="T0" fmla="*/ 0 w 322"/>
                  <a:gd name="T1" fmla="*/ 7 h 310"/>
                  <a:gd name="T2" fmla="*/ 4 w 322"/>
                  <a:gd name="T3" fmla="*/ 0 h 310"/>
                  <a:gd name="T4" fmla="*/ 7 w 322"/>
                  <a:gd name="T5" fmla="*/ 0 h 310"/>
                  <a:gd name="T6" fmla="*/ 7 w 322"/>
                  <a:gd name="T7" fmla="*/ 1 h 310"/>
                  <a:gd name="T8" fmla="*/ 7 w 322"/>
                  <a:gd name="T9" fmla="*/ 2 h 310"/>
                  <a:gd name="T10" fmla="*/ 5 w 322"/>
                  <a:gd name="T11" fmla="*/ 2 h 310"/>
                  <a:gd name="T12" fmla="*/ 5 w 322"/>
                  <a:gd name="T13" fmla="*/ 5 h 310"/>
                  <a:gd name="T14" fmla="*/ 3 w 322"/>
                  <a:gd name="T15" fmla="*/ 5 h 310"/>
                  <a:gd name="T16" fmla="*/ 4 w 322"/>
                  <a:gd name="T17" fmla="*/ 7 h 310"/>
                  <a:gd name="T18" fmla="*/ 0 w 322"/>
                  <a:gd name="T19" fmla="*/ 7 h 3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2"/>
                  <a:gd name="T31" fmla="*/ 0 h 310"/>
                  <a:gd name="T32" fmla="*/ 322 w 322"/>
                  <a:gd name="T33" fmla="*/ 310 h 3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2" h="310">
                    <a:moveTo>
                      <a:pt x="0" y="310"/>
                    </a:moveTo>
                    <a:lnTo>
                      <a:pt x="154" y="0"/>
                    </a:lnTo>
                    <a:lnTo>
                      <a:pt x="317" y="5"/>
                    </a:lnTo>
                    <a:lnTo>
                      <a:pt x="322" y="22"/>
                    </a:lnTo>
                    <a:lnTo>
                      <a:pt x="317" y="80"/>
                    </a:lnTo>
                    <a:lnTo>
                      <a:pt x="197" y="76"/>
                    </a:lnTo>
                    <a:lnTo>
                      <a:pt x="196" y="198"/>
                    </a:lnTo>
                    <a:lnTo>
                      <a:pt x="152" y="221"/>
                    </a:lnTo>
                    <a:lnTo>
                      <a:pt x="156" y="292"/>
                    </a:lnTo>
                    <a:lnTo>
                      <a:pt x="0" y="31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0" name="Freeform 475"/>
              <p:cNvSpPr/>
              <p:nvPr/>
            </p:nvSpPr>
            <p:spPr bwMode="auto">
              <a:xfrm>
                <a:off x="1986" y="2789"/>
                <a:ext cx="180" cy="249"/>
              </a:xfrm>
              <a:custGeom>
                <a:avLst/>
                <a:gdLst>
                  <a:gd name="T0" fmla="*/ 0 w 634"/>
                  <a:gd name="T1" fmla="*/ 11 h 874"/>
                  <a:gd name="T2" fmla="*/ 1 w 634"/>
                  <a:gd name="T3" fmla="*/ 13 h 874"/>
                  <a:gd name="T4" fmla="*/ 1 w 634"/>
                  <a:gd name="T5" fmla="*/ 15 h 874"/>
                  <a:gd name="T6" fmla="*/ 3 w 634"/>
                  <a:gd name="T7" fmla="*/ 16 h 874"/>
                  <a:gd name="T8" fmla="*/ 5 w 634"/>
                  <a:gd name="T9" fmla="*/ 19 h 874"/>
                  <a:gd name="T10" fmla="*/ 8 w 634"/>
                  <a:gd name="T11" fmla="*/ 20 h 874"/>
                  <a:gd name="T12" fmla="*/ 11 w 634"/>
                  <a:gd name="T13" fmla="*/ 20 h 874"/>
                  <a:gd name="T14" fmla="*/ 12 w 634"/>
                  <a:gd name="T15" fmla="*/ 19 h 874"/>
                  <a:gd name="T16" fmla="*/ 11 w 634"/>
                  <a:gd name="T17" fmla="*/ 17 h 874"/>
                  <a:gd name="T18" fmla="*/ 10 w 634"/>
                  <a:gd name="T19" fmla="*/ 16 h 874"/>
                  <a:gd name="T20" fmla="*/ 11 w 634"/>
                  <a:gd name="T21" fmla="*/ 15 h 874"/>
                  <a:gd name="T22" fmla="*/ 11 w 634"/>
                  <a:gd name="T23" fmla="*/ 13 h 874"/>
                  <a:gd name="T24" fmla="*/ 12 w 634"/>
                  <a:gd name="T25" fmla="*/ 11 h 874"/>
                  <a:gd name="T26" fmla="*/ 13 w 634"/>
                  <a:gd name="T27" fmla="*/ 6 h 874"/>
                  <a:gd name="T28" fmla="*/ 14 w 634"/>
                  <a:gd name="T29" fmla="*/ 5 h 874"/>
                  <a:gd name="T30" fmla="*/ 13 w 634"/>
                  <a:gd name="T31" fmla="*/ 5 h 874"/>
                  <a:gd name="T32" fmla="*/ 13 w 634"/>
                  <a:gd name="T33" fmla="*/ 1 h 874"/>
                  <a:gd name="T34" fmla="*/ 12 w 634"/>
                  <a:gd name="T35" fmla="*/ 0 h 874"/>
                  <a:gd name="T36" fmla="*/ 11 w 634"/>
                  <a:gd name="T37" fmla="*/ 1 h 874"/>
                  <a:gd name="T38" fmla="*/ 3 w 634"/>
                  <a:gd name="T39" fmla="*/ 1 h 874"/>
                  <a:gd name="T40" fmla="*/ 3 w 634"/>
                  <a:gd name="T41" fmla="*/ 3 h 874"/>
                  <a:gd name="T42" fmla="*/ 2 w 634"/>
                  <a:gd name="T43" fmla="*/ 3 h 874"/>
                  <a:gd name="T44" fmla="*/ 2 w 634"/>
                  <a:gd name="T45" fmla="*/ 4 h 874"/>
                  <a:gd name="T46" fmla="*/ 2 w 634"/>
                  <a:gd name="T47" fmla="*/ 8 h 874"/>
                  <a:gd name="T48" fmla="*/ 1 w 634"/>
                  <a:gd name="T49" fmla="*/ 8 h 874"/>
                  <a:gd name="T50" fmla="*/ 0 w 634"/>
                  <a:gd name="T51" fmla="*/ 11 h 8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4"/>
                  <a:gd name="T79" fmla="*/ 0 h 874"/>
                  <a:gd name="T80" fmla="*/ 634 w 634"/>
                  <a:gd name="T81" fmla="*/ 874 h 8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4" h="874">
                    <a:moveTo>
                      <a:pt x="0" y="460"/>
                    </a:moveTo>
                    <a:lnTo>
                      <a:pt x="30" y="549"/>
                    </a:lnTo>
                    <a:lnTo>
                      <a:pt x="59" y="644"/>
                    </a:lnTo>
                    <a:lnTo>
                      <a:pt x="124" y="679"/>
                    </a:lnTo>
                    <a:lnTo>
                      <a:pt x="216" y="807"/>
                    </a:lnTo>
                    <a:lnTo>
                      <a:pt x="344" y="874"/>
                    </a:lnTo>
                    <a:lnTo>
                      <a:pt x="460" y="857"/>
                    </a:lnTo>
                    <a:lnTo>
                      <a:pt x="532" y="832"/>
                    </a:lnTo>
                    <a:lnTo>
                      <a:pt x="488" y="740"/>
                    </a:lnTo>
                    <a:lnTo>
                      <a:pt x="423" y="684"/>
                    </a:lnTo>
                    <a:lnTo>
                      <a:pt x="466" y="652"/>
                    </a:lnTo>
                    <a:lnTo>
                      <a:pt x="474" y="572"/>
                    </a:lnTo>
                    <a:lnTo>
                      <a:pt x="544" y="462"/>
                    </a:lnTo>
                    <a:lnTo>
                      <a:pt x="575" y="273"/>
                    </a:lnTo>
                    <a:lnTo>
                      <a:pt x="634" y="230"/>
                    </a:lnTo>
                    <a:lnTo>
                      <a:pt x="587" y="192"/>
                    </a:lnTo>
                    <a:lnTo>
                      <a:pt x="570" y="50"/>
                    </a:lnTo>
                    <a:lnTo>
                      <a:pt x="521" y="0"/>
                    </a:lnTo>
                    <a:lnTo>
                      <a:pt x="460" y="59"/>
                    </a:lnTo>
                    <a:lnTo>
                      <a:pt x="116" y="49"/>
                    </a:lnTo>
                    <a:lnTo>
                      <a:pt x="116" y="138"/>
                    </a:lnTo>
                    <a:lnTo>
                      <a:pt x="83" y="139"/>
                    </a:lnTo>
                    <a:lnTo>
                      <a:pt x="83" y="166"/>
                    </a:lnTo>
                    <a:lnTo>
                      <a:pt x="82" y="334"/>
                    </a:lnTo>
                    <a:lnTo>
                      <a:pt x="42" y="343"/>
                    </a:lnTo>
                    <a:lnTo>
                      <a:pt x="0" y="46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1" name="Freeform 476"/>
              <p:cNvSpPr/>
              <p:nvPr/>
            </p:nvSpPr>
            <p:spPr bwMode="auto">
              <a:xfrm>
                <a:off x="2082" y="3413"/>
                <a:ext cx="14" cy="20"/>
              </a:xfrm>
              <a:custGeom>
                <a:avLst/>
                <a:gdLst>
                  <a:gd name="T0" fmla="*/ 0 w 46"/>
                  <a:gd name="T1" fmla="*/ 1 h 72"/>
                  <a:gd name="T2" fmla="*/ 1 w 46"/>
                  <a:gd name="T3" fmla="*/ 2 h 72"/>
                  <a:gd name="T4" fmla="*/ 1 w 46"/>
                  <a:gd name="T5" fmla="*/ 1 h 72"/>
                  <a:gd name="T6" fmla="*/ 1 w 46"/>
                  <a:gd name="T7" fmla="*/ 0 h 72"/>
                  <a:gd name="T8" fmla="*/ 0 w 46"/>
                  <a:gd name="T9" fmla="*/ 1 h 72"/>
                  <a:gd name="T10" fmla="*/ 0 60000 65536"/>
                  <a:gd name="T11" fmla="*/ 0 60000 65536"/>
                  <a:gd name="T12" fmla="*/ 0 60000 65536"/>
                  <a:gd name="T13" fmla="*/ 0 60000 65536"/>
                  <a:gd name="T14" fmla="*/ 0 60000 65536"/>
                  <a:gd name="T15" fmla="*/ 0 w 46"/>
                  <a:gd name="T16" fmla="*/ 0 h 72"/>
                  <a:gd name="T17" fmla="*/ 46 w 46"/>
                  <a:gd name="T18" fmla="*/ 72 h 72"/>
                </a:gdLst>
                <a:ahLst/>
                <a:cxnLst>
                  <a:cxn ang="T10">
                    <a:pos x="T0" y="T1"/>
                  </a:cxn>
                  <a:cxn ang="T11">
                    <a:pos x="T2" y="T3"/>
                  </a:cxn>
                  <a:cxn ang="T12">
                    <a:pos x="T4" y="T5"/>
                  </a:cxn>
                  <a:cxn ang="T13">
                    <a:pos x="T6" y="T7"/>
                  </a:cxn>
                  <a:cxn ang="T14">
                    <a:pos x="T8" y="T9"/>
                  </a:cxn>
                </a:cxnLst>
                <a:rect l="T15" t="T16" r="T17" b="T18"/>
                <a:pathLst>
                  <a:path w="46" h="72">
                    <a:moveTo>
                      <a:pt x="0" y="40"/>
                    </a:moveTo>
                    <a:lnTo>
                      <a:pt x="25" y="72"/>
                    </a:lnTo>
                    <a:lnTo>
                      <a:pt x="46" y="46"/>
                    </a:lnTo>
                    <a:lnTo>
                      <a:pt x="42" y="0"/>
                    </a:lnTo>
                    <a:lnTo>
                      <a:pt x="0" y="4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2" name="Freeform 477"/>
              <p:cNvSpPr/>
              <p:nvPr/>
            </p:nvSpPr>
            <p:spPr bwMode="auto">
              <a:xfrm>
                <a:off x="2070" y="3095"/>
                <a:ext cx="118" cy="136"/>
              </a:xfrm>
              <a:custGeom>
                <a:avLst/>
                <a:gdLst>
                  <a:gd name="T0" fmla="*/ 0 w 409"/>
                  <a:gd name="T1" fmla="*/ 3 h 475"/>
                  <a:gd name="T2" fmla="*/ 0 w 409"/>
                  <a:gd name="T3" fmla="*/ 6 h 475"/>
                  <a:gd name="T4" fmla="*/ 1 w 409"/>
                  <a:gd name="T5" fmla="*/ 8 h 475"/>
                  <a:gd name="T6" fmla="*/ 3 w 409"/>
                  <a:gd name="T7" fmla="*/ 9 h 475"/>
                  <a:gd name="T8" fmla="*/ 4 w 409"/>
                  <a:gd name="T9" fmla="*/ 9 h 475"/>
                  <a:gd name="T10" fmla="*/ 5 w 409"/>
                  <a:gd name="T11" fmla="*/ 11 h 475"/>
                  <a:gd name="T12" fmla="*/ 8 w 409"/>
                  <a:gd name="T13" fmla="*/ 11 h 475"/>
                  <a:gd name="T14" fmla="*/ 10 w 409"/>
                  <a:gd name="T15" fmla="*/ 10 h 475"/>
                  <a:gd name="T16" fmla="*/ 8 w 409"/>
                  <a:gd name="T17" fmla="*/ 5 h 475"/>
                  <a:gd name="T18" fmla="*/ 9 w 409"/>
                  <a:gd name="T19" fmla="*/ 4 h 475"/>
                  <a:gd name="T20" fmla="*/ 4 w 409"/>
                  <a:gd name="T21" fmla="*/ 0 h 475"/>
                  <a:gd name="T22" fmla="*/ 3 w 409"/>
                  <a:gd name="T23" fmla="*/ 2 h 475"/>
                  <a:gd name="T24" fmla="*/ 2 w 409"/>
                  <a:gd name="T25" fmla="*/ 1 h 475"/>
                  <a:gd name="T26" fmla="*/ 2 w 409"/>
                  <a:gd name="T27" fmla="*/ 2 h 475"/>
                  <a:gd name="T28" fmla="*/ 2 w 409"/>
                  <a:gd name="T29" fmla="*/ 0 h 475"/>
                  <a:gd name="T30" fmla="*/ 1 w 409"/>
                  <a:gd name="T31" fmla="*/ 0 h 475"/>
                  <a:gd name="T32" fmla="*/ 1 w 409"/>
                  <a:gd name="T33" fmla="*/ 1 h 475"/>
                  <a:gd name="T34" fmla="*/ 1 w 409"/>
                  <a:gd name="T35" fmla="*/ 2 h 475"/>
                  <a:gd name="T36" fmla="*/ 0 w 409"/>
                  <a:gd name="T37" fmla="*/ 3 h 4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9"/>
                  <a:gd name="T58" fmla="*/ 0 h 475"/>
                  <a:gd name="T59" fmla="*/ 409 w 409"/>
                  <a:gd name="T60" fmla="*/ 475 h 4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9" h="475">
                    <a:moveTo>
                      <a:pt x="0" y="150"/>
                    </a:moveTo>
                    <a:lnTo>
                      <a:pt x="3" y="242"/>
                    </a:lnTo>
                    <a:lnTo>
                      <a:pt x="52" y="334"/>
                    </a:lnTo>
                    <a:lnTo>
                      <a:pt x="124" y="375"/>
                    </a:lnTo>
                    <a:lnTo>
                      <a:pt x="160" y="384"/>
                    </a:lnTo>
                    <a:lnTo>
                      <a:pt x="199" y="475"/>
                    </a:lnTo>
                    <a:lnTo>
                      <a:pt x="353" y="462"/>
                    </a:lnTo>
                    <a:lnTo>
                      <a:pt x="409" y="423"/>
                    </a:lnTo>
                    <a:lnTo>
                      <a:pt x="351" y="237"/>
                    </a:lnTo>
                    <a:lnTo>
                      <a:pt x="367" y="165"/>
                    </a:lnTo>
                    <a:lnTo>
                      <a:pt x="175" y="0"/>
                    </a:lnTo>
                    <a:lnTo>
                      <a:pt x="118" y="84"/>
                    </a:lnTo>
                    <a:lnTo>
                      <a:pt x="98" y="61"/>
                    </a:lnTo>
                    <a:lnTo>
                      <a:pt x="84" y="80"/>
                    </a:lnTo>
                    <a:lnTo>
                      <a:pt x="82" y="0"/>
                    </a:lnTo>
                    <a:lnTo>
                      <a:pt x="29" y="5"/>
                    </a:lnTo>
                    <a:lnTo>
                      <a:pt x="39" y="62"/>
                    </a:lnTo>
                    <a:lnTo>
                      <a:pt x="42" y="97"/>
                    </a:lnTo>
                    <a:lnTo>
                      <a:pt x="0" y="15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3" name="Freeform 478"/>
              <p:cNvSpPr/>
              <p:nvPr/>
            </p:nvSpPr>
            <p:spPr bwMode="auto">
              <a:xfrm>
                <a:off x="1745" y="2943"/>
                <a:ext cx="24" cy="65"/>
              </a:xfrm>
              <a:custGeom>
                <a:avLst/>
                <a:gdLst>
                  <a:gd name="T0" fmla="*/ 0 w 82"/>
                  <a:gd name="T1" fmla="*/ 0 h 227"/>
                  <a:gd name="T2" fmla="*/ 1 w 82"/>
                  <a:gd name="T3" fmla="*/ 0 h 227"/>
                  <a:gd name="T4" fmla="*/ 2 w 82"/>
                  <a:gd name="T5" fmla="*/ 5 h 227"/>
                  <a:gd name="T6" fmla="*/ 1 w 82"/>
                  <a:gd name="T7" fmla="*/ 5 h 227"/>
                  <a:gd name="T8" fmla="*/ 0 w 82"/>
                  <a:gd name="T9" fmla="*/ 0 h 227"/>
                  <a:gd name="T10" fmla="*/ 0 60000 65536"/>
                  <a:gd name="T11" fmla="*/ 0 60000 65536"/>
                  <a:gd name="T12" fmla="*/ 0 60000 65536"/>
                  <a:gd name="T13" fmla="*/ 0 60000 65536"/>
                  <a:gd name="T14" fmla="*/ 0 60000 65536"/>
                  <a:gd name="T15" fmla="*/ 0 w 82"/>
                  <a:gd name="T16" fmla="*/ 0 h 227"/>
                  <a:gd name="T17" fmla="*/ 82 w 82"/>
                  <a:gd name="T18" fmla="*/ 227 h 227"/>
                </a:gdLst>
                <a:ahLst/>
                <a:cxnLst>
                  <a:cxn ang="T10">
                    <a:pos x="T0" y="T1"/>
                  </a:cxn>
                  <a:cxn ang="T11">
                    <a:pos x="T2" y="T3"/>
                  </a:cxn>
                  <a:cxn ang="T12">
                    <a:pos x="T4" y="T5"/>
                  </a:cxn>
                  <a:cxn ang="T13">
                    <a:pos x="T6" y="T7"/>
                  </a:cxn>
                  <a:cxn ang="T14">
                    <a:pos x="T8" y="T9"/>
                  </a:cxn>
                </a:cxnLst>
                <a:rect l="T15" t="T16" r="T17" b="T18"/>
                <a:pathLst>
                  <a:path w="82" h="227">
                    <a:moveTo>
                      <a:pt x="0" y="0"/>
                    </a:moveTo>
                    <a:lnTo>
                      <a:pt x="41" y="10"/>
                    </a:lnTo>
                    <a:lnTo>
                      <a:pt x="82" y="219"/>
                    </a:lnTo>
                    <a:lnTo>
                      <a:pt x="53" y="227"/>
                    </a:lnTo>
                    <a:lnTo>
                      <a:pt x="0"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4" name="Freeform 479"/>
              <p:cNvSpPr/>
              <p:nvPr/>
            </p:nvSpPr>
            <p:spPr bwMode="auto">
              <a:xfrm>
                <a:off x="2071" y="3033"/>
                <a:ext cx="57" cy="67"/>
              </a:xfrm>
              <a:custGeom>
                <a:avLst/>
                <a:gdLst>
                  <a:gd name="T0" fmla="*/ 0 w 198"/>
                  <a:gd name="T1" fmla="*/ 5 h 234"/>
                  <a:gd name="T2" fmla="*/ 1 w 198"/>
                  <a:gd name="T3" fmla="*/ 5 h 234"/>
                  <a:gd name="T4" fmla="*/ 2 w 198"/>
                  <a:gd name="T5" fmla="*/ 5 h 234"/>
                  <a:gd name="T6" fmla="*/ 2 w 198"/>
                  <a:gd name="T7" fmla="*/ 4 h 234"/>
                  <a:gd name="T8" fmla="*/ 4 w 198"/>
                  <a:gd name="T9" fmla="*/ 4 h 234"/>
                  <a:gd name="T10" fmla="*/ 5 w 198"/>
                  <a:gd name="T11" fmla="*/ 2 h 234"/>
                  <a:gd name="T12" fmla="*/ 4 w 198"/>
                  <a:gd name="T13" fmla="*/ 0 h 234"/>
                  <a:gd name="T14" fmla="*/ 1 w 198"/>
                  <a:gd name="T15" fmla="*/ 0 h 234"/>
                  <a:gd name="T16" fmla="*/ 1 w 198"/>
                  <a:gd name="T17" fmla="*/ 2 h 234"/>
                  <a:gd name="T18" fmla="*/ 1 w 198"/>
                  <a:gd name="T19" fmla="*/ 3 h 234"/>
                  <a:gd name="T20" fmla="*/ 0 w 198"/>
                  <a:gd name="T21" fmla="*/ 5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8"/>
                  <a:gd name="T34" fmla="*/ 0 h 234"/>
                  <a:gd name="T35" fmla="*/ 198 w 198"/>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8" h="234">
                    <a:moveTo>
                      <a:pt x="0" y="234"/>
                    </a:moveTo>
                    <a:lnTo>
                      <a:pt x="27" y="222"/>
                    </a:lnTo>
                    <a:lnTo>
                      <a:pt x="80" y="217"/>
                    </a:lnTo>
                    <a:lnTo>
                      <a:pt x="82" y="186"/>
                    </a:lnTo>
                    <a:lnTo>
                      <a:pt x="159" y="165"/>
                    </a:lnTo>
                    <a:lnTo>
                      <a:pt x="198" y="87"/>
                    </a:lnTo>
                    <a:lnTo>
                      <a:pt x="159" y="0"/>
                    </a:lnTo>
                    <a:lnTo>
                      <a:pt x="43" y="17"/>
                    </a:lnTo>
                    <a:lnTo>
                      <a:pt x="56" y="82"/>
                    </a:lnTo>
                    <a:lnTo>
                      <a:pt x="29" y="124"/>
                    </a:lnTo>
                    <a:lnTo>
                      <a:pt x="0" y="234"/>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5" name="Freeform 480"/>
              <p:cNvSpPr/>
              <p:nvPr/>
            </p:nvSpPr>
            <p:spPr bwMode="auto">
              <a:xfrm>
                <a:off x="2014" y="2673"/>
                <a:ext cx="122" cy="133"/>
              </a:xfrm>
              <a:custGeom>
                <a:avLst/>
                <a:gdLst>
                  <a:gd name="T0" fmla="*/ 0 w 429"/>
                  <a:gd name="T1" fmla="*/ 2 h 464"/>
                  <a:gd name="T2" fmla="*/ 0 w 429"/>
                  <a:gd name="T3" fmla="*/ 11 h 464"/>
                  <a:gd name="T4" fmla="*/ 8 w 429"/>
                  <a:gd name="T5" fmla="*/ 11 h 464"/>
                  <a:gd name="T6" fmla="*/ 10 w 429"/>
                  <a:gd name="T7" fmla="*/ 9 h 464"/>
                  <a:gd name="T8" fmla="*/ 10 w 429"/>
                  <a:gd name="T9" fmla="*/ 9 h 464"/>
                  <a:gd name="T10" fmla="*/ 7 w 429"/>
                  <a:gd name="T11" fmla="*/ 2 h 464"/>
                  <a:gd name="T12" fmla="*/ 8 w 429"/>
                  <a:gd name="T13" fmla="*/ 4 h 464"/>
                  <a:gd name="T14" fmla="*/ 9 w 429"/>
                  <a:gd name="T15" fmla="*/ 3 h 464"/>
                  <a:gd name="T16" fmla="*/ 8 w 429"/>
                  <a:gd name="T17" fmla="*/ 0 h 464"/>
                  <a:gd name="T18" fmla="*/ 7 w 429"/>
                  <a:gd name="T19" fmla="*/ 1 h 464"/>
                  <a:gd name="T20" fmla="*/ 7 w 429"/>
                  <a:gd name="T21" fmla="*/ 0 h 464"/>
                  <a:gd name="T22" fmla="*/ 5 w 429"/>
                  <a:gd name="T23" fmla="*/ 0 h 464"/>
                  <a:gd name="T24" fmla="*/ 4 w 429"/>
                  <a:gd name="T25" fmla="*/ 1 h 464"/>
                  <a:gd name="T26" fmla="*/ 0 w 429"/>
                  <a:gd name="T27" fmla="*/ 0 h 464"/>
                  <a:gd name="T28" fmla="*/ 0 w 429"/>
                  <a:gd name="T29" fmla="*/ 2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9"/>
                  <a:gd name="T46" fmla="*/ 0 h 464"/>
                  <a:gd name="T47" fmla="*/ 429 w 429"/>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9" h="464">
                    <a:moveTo>
                      <a:pt x="0" y="75"/>
                    </a:moveTo>
                    <a:lnTo>
                      <a:pt x="17" y="454"/>
                    </a:lnTo>
                    <a:lnTo>
                      <a:pt x="361" y="464"/>
                    </a:lnTo>
                    <a:lnTo>
                      <a:pt x="422" y="405"/>
                    </a:lnTo>
                    <a:lnTo>
                      <a:pt x="429" y="364"/>
                    </a:lnTo>
                    <a:lnTo>
                      <a:pt x="298" y="98"/>
                    </a:lnTo>
                    <a:lnTo>
                      <a:pt x="361" y="183"/>
                    </a:lnTo>
                    <a:lnTo>
                      <a:pt x="392" y="110"/>
                    </a:lnTo>
                    <a:lnTo>
                      <a:pt x="361" y="17"/>
                    </a:lnTo>
                    <a:lnTo>
                      <a:pt x="284" y="30"/>
                    </a:lnTo>
                    <a:lnTo>
                      <a:pt x="282" y="4"/>
                    </a:lnTo>
                    <a:lnTo>
                      <a:pt x="239" y="4"/>
                    </a:lnTo>
                    <a:lnTo>
                      <a:pt x="166" y="40"/>
                    </a:lnTo>
                    <a:lnTo>
                      <a:pt x="17" y="0"/>
                    </a:lnTo>
                    <a:lnTo>
                      <a:pt x="0" y="7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6" name="Freeform 481"/>
              <p:cNvSpPr/>
              <p:nvPr/>
            </p:nvSpPr>
            <p:spPr bwMode="auto">
              <a:xfrm>
                <a:off x="1690" y="2894"/>
                <a:ext cx="81" cy="69"/>
              </a:xfrm>
              <a:custGeom>
                <a:avLst/>
                <a:gdLst>
                  <a:gd name="T0" fmla="*/ 0 w 285"/>
                  <a:gd name="T1" fmla="*/ 5 h 242"/>
                  <a:gd name="T2" fmla="*/ 1 w 285"/>
                  <a:gd name="T3" fmla="*/ 5 h 242"/>
                  <a:gd name="T4" fmla="*/ 2 w 285"/>
                  <a:gd name="T5" fmla="*/ 6 h 242"/>
                  <a:gd name="T6" fmla="*/ 2 w 285"/>
                  <a:gd name="T7" fmla="*/ 4 h 242"/>
                  <a:gd name="T8" fmla="*/ 5 w 285"/>
                  <a:gd name="T9" fmla="*/ 4 h 242"/>
                  <a:gd name="T10" fmla="*/ 5 w 285"/>
                  <a:gd name="T11" fmla="*/ 4 h 242"/>
                  <a:gd name="T12" fmla="*/ 7 w 285"/>
                  <a:gd name="T13" fmla="*/ 3 h 242"/>
                  <a:gd name="T14" fmla="*/ 5 w 285"/>
                  <a:gd name="T15" fmla="*/ 1 h 242"/>
                  <a:gd name="T16" fmla="*/ 5 w 285"/>
                  <a:gd name="T17" fmla="*/ 0 h 242"/>
                  <a:gd name="T18" fmla="*/ 1 w 285"/>
                  <a:gd name="T19" fmla="*/ 2 h 242"/>
                  <a:gd name="T20" fmla="*/ 0 w 285"/>
                  <a:gd name="T21" fmla="*/ 5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242"/>
                  <a:gd name="T35" fmla="*/ 285 w 285"/>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242">
                    <a:moveTo>
                      <a:pt x="0" y="207"/>
                    </a:moveTo>
                    <a:lnTo>
                      <a:pt x="23" y="233"/>
                    </a:lnTo>
                    <a:lnTo>
                      <a:pt x="102" y="242"/>
                    </a:lnTo>
                    <a:lnTo>
                      <a:pt x="92" y="181"/>
                    </a:lnTo>
                    <a:lnTo>
                      <a:pt x="192" y="171"/>
                    </a:lnTo>
                    <a:lnTo>
                      <a:pt x="233" y="181"/>
                    </a:lnTo>
                    <a:lnTo>
                      <a:pt x="285" y="135"/>
                    </a:lnTo>
                    <a:lnTo>
                      <a:pt x="214" y="42"/>
                    </a:lnTo>
                    <a:lnTo>
                      <a:pt x="206" y="0"/>
                    </a:lnTo>
                    <a:lnTo>
                      <a:pt x="49" y="79"/>
                    </a:lnTo>
                    <a:lnTo>
                      <a:pt x="0" y="207"/>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7" name="Freeform 482"/>
              <p:cNvSpPr/>
              <p:nvPr/>
            </p:nvSpPr>
            <p:spPr bwMode="auto">
              <a:xfrm>
                <a:off x="1986" y="3186"/>
                <a:ext cx="128" cy="123"/>
              </a:xfrm>
              <a:custGeom>
                <a:avLst/>
                <a:gdLst>
                  <a:gd name="T0" fmla="*/ 0 w 450"/>
                  <a:gd name="T1" fmla="*/ 5 h 434"/>
                  <a:gd name="T2" fmla="*/ 0 w 450"/>
                  <a:gd name="T3" fmla="*/ 9 h 434"/>
                  <a:gd name="T4" fmla="*/ 1 w 450"/>
                  <a:gd name="T5" fmla="*/ 10 h 434"/>
                  <a:gd name="T6" fmla="*/ 3 w 450"/>
                  <a:gd name="T7" fmla="*/ 10 h 434"/>
                  <a:gd name="T8" fmla="*/ 4 w 450"/>
                  <a:gd name="T9" fmla="*/ 10 h 434"/>
                  <a:gd name="T10" fmla="*/ 6 w 450"/>
                  <a:gd name="T11" fmla="*/ 9 h 434"/>
                  <a:gd name="T12" fmla="*/ 6 w 450"/>
                  <a:gd name="T13" fmla="*/ 8 h 434"/>
                  <a:gd name="T14" fmla="*/ 7 w 450"/>
                  <a:gd name="T15" fmla="*/ 8 h 434"/>
                  <a:gd name="T16" fmla="*/ 7 w 450"/>
                  <a:gd name="T17" fmla="*/ 7 h 434"/>
                  <a:gd name="T18" fmla="*/ 10 w 450"/>
                  <a:gd name="T19" fmla="*/ 6 h 434"/>
                  <a:gd name="T20" fmla="*/ 9 w 450"/>
                  <a:gd name="T21" fmla="*/ 6 h 434"/>
                  <a:gd name="T22" fmla="*/ 10 w 450"/>
                  <a:gd name="T23" fmla="*/ 3 h 434"/>
                  <a:gd name="T24" fmla="*/ 10 w 450"/>
                  <a:gd name="T25" fmla="*/ 1 h 434"/>
                  <a:gd name="T26" fmla="*/ 8 w 450"/>
                  <a:gd name="T27" fmla="*/ 0 h 434"/>
                  <a:gd name="T28" fmla="*/ 8 w 450"/>
                  <a:gd name="T29" fmla="*/ 0 h 434"/>
                  <a:gd name="T30" fmla="*/ 6 w 450"/>
                  <a:gd name="T31" fmla="*/ 1 h 434"/>
                  <a:gd name="T32" fmla="*/ 6 w 450"/>
                  <a:gd name="T33" fmla="*/ 3 h 434"/>
                  <a:gd name="T34" fmla="*/ 7 w 450"/>
                  <a:gd name="T35" fmla="*/ 4 h 434"/>
                  <a:gd name="T36" fmla="*/ 7 w 450"/>
                  <a:gd name="T37" fmla="*/ 5 h 434"/>
                  <a:gd name="T38" fmla="*/ 2 w 450"/>
                  <a:gd name="T39" fmla="*/ 3 h 434"/>
                  <a:gd name="T40" fmla="*/ 2 w 450"/>
                  <a:gd name="T41" fmla="*/ 5 h 434"/>
                  <a:gd name="T42" fmla="*/ 0 w 450"/>
                  <a:gd name="T43" fmla="*/ 5 h 4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
                  <a:gd name="T67" fmla="*/ 0 h 434"/>
                  <a:gd name="T68" fmla="*/ 450 w 450"/>
                  <a:gd name="T69" fmla="*/ 434 h 4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 h="434">
                    <a:moveTo>
                      <a:pt x="0" y="212"/>
                    </a:moveTo>
                    <a:lnTo>
                      <a:pt x="0" y="379"/>
                    </a:lnTo>
                    <a:lnTo>
                      <a:pt x="47" y="419"/>
                    </a:lnTo>
                    <a:lnTo>
                      <a:pt x="121" y="433"/>
                    </a:lnTo>
                    <a:lnTo>
                      <a:pt x="187" y="434"/>
                    </a:lnTo>
                    <a:lnTo>
                      <a:pt x="254" y="375"/>
                    </a:lnTo>
                    <a:lnTo>
                      <a:pt x="256" y="348"/>
                    </a:lnTo>
                    <a:lnTo>
                      <a:pt x="317" y="334"/>
                    </a:lnTo>
                    <a:lnTo>
                      <a:pt x="309" y="310"/>
                    </a:lnTo>
                    <a:lnTo>
                      <a:pt x="428" y="265"/>
                    </a:lnTo>
                    <a:lnTo>
                      <a:pt x="412" y="245"/>
                    </a:lnTo>
                    <a:lnTo>
                      <a:pt x="450" y="114"/>
                    </a:lnTo>
                    <a:lnTo>
                      <a:pt x="422" y="56"/>
                    </a:lnTo>
                    <a:lnTo>
                      <a:pt x="350" y="15"/>
                    </a:lnTo>
                    <a:lnTo>
                      <a:pt x="329" y="0"/>
                    </a:lnTo>
                    <a:lnTo>
                      <a:pt x="260" y="42"/>
                    </a:lnTo>
                    <a:lnTo>
                      <a:pt x="254" y="156"/>
                    </a:lnTo>
                    <a:lnTo>
                      <a:pt x="298" y="177"/>
                    </a:lnTo>
                    <a:lnTo>
                      <a:pt x="300" y="225"/>
                    </a:lnTo>
                    <a:lnTo>
                      <a:pt x="81" y="122"/>
                    </a:lnTo>
                    <a:lnTo>
                      <a:pt x="86" y="212"/>
                    </a:lnTo>
                    <a:lnTo>
                      <a:pt x="0" y="21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8" name="Freeform 483"/>
              <p:cNvSpPr/>
              <p:nvPr/>
            </p:nvSpPr>
            <p:spPr bwMode="auto">
              <a:xfrm>
                <a:off x="1926" y="3366"/>
                <a:ext cx="178" cy="166"/>
              </a:xfrm>
              <a:custGeom>
                <a:avLst/>
                <a:gdLst>
                  <a:gd name="T0" fmla="*/ 0 w 624"/>
                  <a:gd name="T1" fmla="*/ 7 h 583"/>
                  <a:gd name="T2" fmla="*/ 1 w 624"/>
                  <a:gd name="T3" fmla="*/ 7 h 583"/>
                  <a:gd name="T4" fmla="*/ 1 w 624"/>
                  <a:gd name="T5" fmla="*/ 7 h 583"/>
                  <a:gd name="T6" fmla="*/ 2 w 624"/>
                  <a:gd name="T7" fmla="*/ 7 h 583"/>
                  <a:gd name="T8" fmla="*/ 3 w 624"/>
                  <a:gd name="T9" fmla="*/ 7 h 583"/>
                  <a:gd name="T10" fmla="*/ 3 w 624"/>
                  <a:gd name="T11" fmla="*/ 3 h 583"/>
                  <a:gd name="T12" fmla="*/ 4 w 624"/>
                  <a:gd name="T13" fmla="*/ 4 h 583"/>
                  <a:gd name="T14" fmla="*/ 4 w 624"/>
                  <a:gd name="T15" fmla="*/ 5 h 583"/>
                  <a:gd name="T16" fmla="*/ 5 w 624"/>
                  <a:gd name="T17" fmla="*/ 5 h 583"/>
                  <a:gd name="T18" fmla="*/ 6 w 624"/>
                  <a:gd name="T19" fmla="*/ 4 h 583"/>
                  <a:gd name="T20" fmla="*/ 8 w 624"/>
                  <a:gd name="T21" fmla="*/ 4 h 583"/>
                  <a:gd name="T22" fmla="*/ 11 w 624"/>
                  <a:gd name="T23" fmla="*/ 0 h 583"/>
                  <a:gd name="T24" fmla="*/ 13 w 624"/>
                  <a:gd name="T25" fmla="*/ 1 h 583"/>
                  <a:gd name="T26" fmla="*/ 14 w 624"/>
                  <a:gd name="T27" fmla="*/ 4 h 583"/>
                  <a:gd name="T28" fmla="*/ 13 w 624"/>
                  <a:gd name="T29" fmla="*/ 5 h 583"/>
                  <a:gd name="T30" fmla="*/ 13 w 624"/>
                  <a:gd name="T31" fmla="*/ 5 h 583"/>
                  <a:gd name="T32" fmla="*/ 14 w 624"/>
                  <a:gd name="T33" fmla="*/ 5 h 583"/>
                  <a:gd name="T34" fmla="*/ 15 w 624"/>
                  <a:gd name="T35" fmla="*/ 5 h 583"/>
                  <a:gd name="T36" fmla="*/ 14 w 624"/>
                  <a:gd name="T37" fmla="*/ 7 h 583"/>
                  <a:gd name="T38" fmla="*/ 12 w 624"/>
                  <a:gd name="T39" fmla="*/ 10 h 583"/>
                  <a:gd name="T40" fmla="*/ 9 w 624"/>
                  <a:gd name="T41" fmla="*/ 13 h 583"/>
                  <a:gd name="T42" fmla="*/ 7 w 624"/>
                  <a:gd name="T43" fmla="*/ 13 h 583"/>
                  <a:gd name="T44" fmla="*/ 2 w 624"/>
                  <a:gd name="T45" fmla="*/ 13 h 583"/>
                  <a:gd name="T46" fmla="*/ 1 w 624"/>
                  <a:gd name="T47" fmla="*/ 12 h 583"/>
                  <a:gd name="T48" fmla="*/ 1 w 624"/>
                  <a:gd name="T49" fmla="*/ 11 h 583"/>
                  <a:gd name="T50" fmla="*/ 0 w 624"/>
                  <a:gd name="T51" fmla="*/ 7 h 5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4"/>
                  <a:gd name="T79" fmla="*/ 0 h 583"/>
                  <a:gd name="T80" fmla="*/ 624 w 624"/>
                  <a:gd name="T81" fmla="*/ 583 h 5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4" h="583">
                    <a:moveTo>
                      <a:pt x="0" y="308"/>
                    </a:moveTo>
                    <a:lnTo>
                      <a:pt x="22" y="286"/>
                    </a:lnTo>
                    <a:lnTo>
                      <a:pt x="48" y="326"/>
                    </a:lnTo>
                    <a:lnTo>
                      <a:pt x="98" y="326"/>
                    </a:lnTo>
                    <a:lnTo>
                      <a:pt x="131" y="298"/>
                    </a:lnTo>
                    <a:lnTo>
                      <a:pt x="131" y="117"/>
                    </a:lnTo>
                    <a:lnTo>
                      <a:pt x="165" y="163"/>
                    </a:lnTo>
                    <a:lnTo>
                      <a:pt x="163" y="213"/>
                    </a:lnTo>
                    <a:lnTo>
                      <a:pt x="217" y="211"/>
                    </a:lnTo>
                    <a:lnTo>
                      <a:pt x="262" y="156"/>
                    </a:lnTo>
                    <a:lnTo>
                      <a:pt x="347" y="156"/>
                    </a:lnTo>
                    <a:lnTo>
                      <a:pt x="489" y="0"/>
                    </a:lnTo>
                    <a:lnTo>
                      <a:pt x="577" y="23"/>
                    </a:lnTo>
                    <a:lnTo>
                      <a:pt x="593" y="167"/>
                    </a:lnTo>
                    <a:lnTo>
                      <a:pt x="551" y="207"/>
                    </a:lnTo>
                    <a:lnTo>
                      <a:pt x="576" y="239"/>
                    </a:lnTo>
                    <a:lnTo>
                      <a:pt x="597" y="213"/>
                    </a:lnTo>
                    <a:lnTo>
                      <a:pt x="624" y="213"/>
                    </a:lnTo>
                    <a:lnTo>
                      <a:pt x="608" y="298"/>
                    </a:lnTo>
                    <a:lnTo>
                      <a:pt x="521" y="429"/>
                    </a:lnTo>
                    <a:lnTo>
                      <a:pt x="404" y="543"/>
                    </a:lnTo>
                    <a:lnTo>
                      <a:pt x="319" y="581"/>
                    </a:lnTo>
                    <a:lnTo>
                      <a:pt x="75" y="583"/>
                    </a:lnTo>
                    <a:lnTo>
                      <a:pt x="53" y="517"/>
                    </a:lnTo>
                    <a:lnTo>
                      <a:pt x="65" y="468"/>
                    </a:lnTo>
                    <a:lnTo>
                      <a:pt x="0" y="3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9" name="Freeform 484"/>
              <p:cNvSpPr/>
              <p:nvPr/>
            </p:nvSpPr>
            <p:spPr bwMode="auto">
              <a:xfrm>
                <a:off x="2040" y="3455"/>
                <a:ext cx="25" cy="30"/>
              </a:xfrm>
              <a:custGeom>
                <a:avLst/>
                <a:gdLst>
                  <a:gd name="T0" fmla="*/ 0 w 86"/>
                  <a:gd name="T1" fmla="*/ 1 h 106"/>
                  <a:gd name="T2" fmla="*/ 1 w 86"/>
                  <a:gd name="T3" fmla="*/ 2 h 106"/>
                  <a:gd name="T4" fmla="*/ 2 w 86"/>
                  <a:gd name="T5" fmla="*/ 1 h 106"/>
                  <a:gd name="T6" fmla="*/ 1 w 86"/>
                  <a:gd name="T7" fmla="*/ 0 h 106"/>
                  <a:gd name="T8" fmla="*/ 0 w 86"/>
                  <a:gd name="T9" fmla="*/ 1 h 106"/>
                  <a:gd name="T10" fmla="*/ 0 60000 65536"/>
                  <a:gd name="T11" fmla="*/ 0 60000 65536"/>
                  <a:gd name="T12" fmla="*/ 0 60000 65536"/>
                  <a:gd name="T13" fmla="*/ 0 60000 65536"/>
                  <a:gd name="T14" fmla="*/ 0 60000 65536"/>
                  <a:gd name="T15" fmla="*/ 0 w 86"/>
                  <a:gd name="T16" fmla="*/ 0 h 106"/>
                  <a:gd name="T17" fmla="*/ 86 w 86"/>
                  <a:gd name="T18" fmla="*/ 106 h 106"/>
                </a:gdLst>
                <a:ahLst/>
                <a:cxnLst>
                  <a:cxn ang="T10">
                    <a:pos x="T0" y="T1"/>
                  </a:cxn>
                  <a:cxn ang="T11">
                    <a:pos x="T2" y="T3"/>
                  </a:cxn>
                  <a:cxn ang="T12">
                    <a:pos x="T4" y="T5"/>
                  </a:cxn>
                  <a:cxn ang="T13">
                    <a:pos x="T6" y="T7"/>
                  </a:cxn>
                  <a:cxn ang="T14">
                    <a:pos x="T8" y="T9"/>
                  </a:cxn>
                </a:cxnLst>
                <a:rect l="T15" t="T16" r="T17" b="T18"/>
                <a:pathLst>
                  <a:path w="86" h="106">
                    <a:moveTo>
                      <a:pt x="0" y="52"/>
                    </a:moveTo>
                    <a:lnTo>
                      <a:pt x="33" y="106"/>
                    </a:lnTo>
                    <a:lnTo>
                      <a:pt x="86" y="52"/>
                    </a:lnTo>
                    <a:lnTo>
                      <a:pt x="61" y="0"/>
                    </a:lnTo>
                    <a:lnTo>
                      <a:pt x="0" y="5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0" name="Freeform 485"/>
              <p:cNvSpPr/>
              <p:nvPr/>
            </p:nvSpPr>
            <p:spPr bwMode="auto">
              <a:xfrm>
                <a:off x="2000" y="2304"/>
                <a:ext cx="86" cy="77"/>
              </a:xfrm>
              <a:custGeom>
                <a:avLst/>
                <a:gdLst>
                  <a:gd name="T0" fmla="*/ 2 w 302"/>
                  <a:gd name="T1" fmla="*/ 0 h 272"/>
                  <a:gd name="T2" fmla="*/ 3 w 302"/>
                  <a:gd name="T3" fmla="*/ 0 h 272"/>
                  <a:gd name="T4" fmla="*/ 3 w 302"/>
                  <a:gd name="T5" fmla="*/ 1 h 272"/>
                  <a:gd name="T6" fmla="*/ 4 w 302"/>
                  <a:gd name="T7" fmla="*/ 1 h 272"/>
                  <a:gd name="T8" fmla="*/ 5 w 302"/>
                  <a:gd name="T9" fmla="*/ 1 h 272"/>
                  <a:gd name="T10" fmla="*/ 6 w 302"/>
                  <a:gd name="T11" fmla="*/ 1 h 272"/>
                  <a:gd name="T12" fmla="*/ 6 w 302"/>
                  <a:gd name="T13" fmla="*/ 3 h 272"/>
                  <a:gd name="T14" fmla="*/ 6 w 302"/>
                  <a:gd name="T15" fmla="*/ 3 h 272"/>
                  <a:gd name="T16" fmla="*/ 7 w 302"/>
                  <a:gd name="T17" fmla="*/ 3 h 272"/>
                  <a:gd name="T18" fmla="*/ 7 w 302"/>
                  <a:gd name="T19" fmla="*/ 3 h 272"/>
                  <a:gd name="T20" fmla="*/ 7 w 302"/>
                  <a:gd name="T21" fmla="*/ 4 h 272"/>
                  <a:gd name="T22" fmla="*/ 7 w 302"/>
                  <a:gd name="T23" fmla="*/ 4 h 272"/>
                  <a:gd name="T24" fmla="*/ 6 w 302"/>
                  <a:gd name="T25" fmla="*/ 4 h 272"/>
                  <a:gd name="T26" fmla="*/ 6 w 302"/>
                  <a:gd name="T27" fmla="*/ 4 h 272"/>
                  <a:gd name="T28" fmla="*/ 6 w 302"/>
                  <a:gd name="T29" fmla="*/ 5 h 272"/>
                  <a:gd name="T30" fmla="*/ 7 w 302"/>
                  <a:gd name="T31" fmla="*/ 5 h 272"/>
                  <a:gd name="T32" fmla="*/ 6 w 302"/>
                  <a:gd name="T33" fmla="*/ 5 h 272"/>
                  <a:gd name="T34" fmla="*/ 6 w 302"/>
                  <a:gd name="T35" fmla="*/ 5 h 272"/>
                  <a:gd name="T36" fmla="*/ 6 w 302"/>
                  <a:gd name="T37" fmla="*/ 5 h 272"/>
                  <a:gd name="T38" fmla="*/ 5 w 302"/>
                  <a:gd name="T39" fmla="*/ 6 h 272"/>
                  <a:gd name="T40" fmla="*/ 5 w 302"/>
                  <a:gd name="T41" fmla="*/ 6 h 272"/>
                  <a:gd name="T42" fmla="*/ 5 w 302"/>
                  <a:gd name="T43" fmla="*/ 6 h 272"/>
                  <a:gd name="T44" fmla="*/ 5 w 302"/>
                  <a:gd name="T45" fmla="*/ 6 h 272"/>
                  <a:gd name="T46" fmla="*/ 4 w 302"/>
                  <a:gd name="T47" fmla="*/ 6 h 272"/>
                  <a:gd name="T48" fmla="*/ 4 w 302"/>
                  <a:gd name="T49" fmla="*/ 6 h 272"/>
                  <a:gd name="T50" fmla="*/ 3 w 302"/>
                  <a:gd name="T51" fmla="*/ 6 h 272"/>
                  <a:gd name="T52" fmla="*/ 2 w 302"/>
                  <a:gd name="T53" fmla="*/ 5 h 272"/>
                  <a:gd name="T54" fmla="*/ 1 w 302"/>
                  <a:gd name="T55" fmla="*/ 5 h 272"/>
                  <a:gd name="T56" fmla="*/ 1 w 302"/>
                  <a:gd name="T57" fmla="*/ 5 h 272"/>
                  <a:gd name="T58" fmla="*/ 0 w 302"/>
                  <a:gd name="T59" fmla="*/ 6 h 272"/>
                  <a:gd name="T60" fmla="*/ 0 w 302"/>
                  <a:gd name="T61" fmla="*/ 5 h 272"/>
                  <a:gd name="T62" fmla="*/ 1 w 302"/>
                  <a:gd name="T63" fmla="*/ 4 h 272"/>
                  <a:gd name="T64" fmla="*/ 0 w 302"/>
                  <a:gd name="T65" fmla="*/ 3 h 272"/>
                  <a:gd name="T66" fmla="*/ 1 w 302"/>
                  <a:gd name="T67" fmla="*/ 3 h 272"/>
                  <a:gd name="T68" fmla="*/ 1 w 302"/>
                  <a:gd name="T69" fmla="*/ 2 h 272"/>
                  <a:gd name="T70" fmla="*/ 1 w 302"/>
                  <a:gd name="T71" fmla="*/ 2 h 272"/>
                  <a:gd name="T72" fmla="*/ 1 w 302"/>
                  <a:gd name="T73" fmla="*/ 2 h 272"/>
                  <a:gd name="T74" fmla="*/ 1 w 302"/>
                  <a:gd name="T75" fmla="*/ 1 h 272"/>
                  <a:gd name="T76" fmla="*/ 1 w 302"/>
                  <a:gd name="T77" fmla="*/ 1 h 272"/>
                  <a:gd name="T78" fmla="*/ 2 w 302"/>
                  <a:gd name="T79" fmla="*/ 0 h 272"/>
                  <a:gd name="T80" fmla="*/ 2 w 302"/>
                  <a:gd name="T81" fmla="*/ 0 h 2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2"/>
                  <a:gd name="T124" fmla="*/ 0 h 272"/>
                  <a:gd name="T125" fmla="*/ 302 w 302"/>
                  <a:gd name="T126" fmla="*/ 272 h 2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2" h="272">
                    <a:moveTo>
                      <a:pt x="96" y="0"/>
                    </a:moveTo>
                    <a:lnTo>
                      <a:pt x="125" y="5"/>
                    </a:lnTo>
                    <a:lnTo>
                      <a:pt x="147" y="25"/>
                    </a:lnTo>
                    <a:lnTo>
                      <a:pt x="189" y="25"/>
                    </a:lnTo>
                    <a:lnTo>
                      <a:pt x="232" y="31"/>
                    </a:lnTo>
                    <a:lnTo>
                      <a:pt x="254" y="65"/>
                    </a:lnTo>
                    <a:lnTo>
                      <a:pt x="270" y="109"/>
                    </a:lnTo>
                    <a:lnTo>
                      <a:pt x="274" y="127"/>
                    </a:lnTo>
                    <a:lnTo>
                      <a:pt x="293" y="142"/>
                    </a:lnTo>
                    <a:lnTo>
                      <a:pt x="302" y="154"/>
                    </a:lnTo>
                    <a:lnTo>
                      <a:pt x="302" y="172"/>
                    </a:lnTo>
                    <a:lnTo>
                      <a:pt x="284" y="172"/>
                    </a:lnTo>
                    <a:lnTo>
                      <a:pt x="260" y="172"/>
                    </a:lnTo>
                    <a:lnTo>
                      <a:pt x="270" y="189"/>
                    </a:lnTo>
                    <a:lnTo>
                      <a:pt x="278" y="200"/>
                    </a:lnTo>
                    <a:lnTo>
                      <a:pt x="284" y="223"/>
                    </a:lnTo>
                    <a:lnTo>
                      <a:pt x="270" y="234"/>
                    </a:lnTo>
                    <a:lnTo>
                      <a:pt x="248" y="234"/>
                    </a:lnTo>
                    <a:lnTo>
                      <a:pt x="246" y="234"/>
                    </a:lnTo>
                    <a:lnTo>
                      <a:pt x="232" y="245"/>
                    </a:lnTo>
                    <a:lnTo>
                      <a:pt x="232" y="268"/>
                    </a:lnTo>
                    <a:lnTo>
                      <a:pt x="215" y="272"/>
                    </a:lnTo>
                    <a:lnTo>
                      <a:pt x="200" y="261"/>
                    </a:lnTo>
                    <a:lnTo>
                      <a:pt x="176" y="255"/>
                    </a:lnTo>
                    <a:lnTo>
                      <a:pt x="155" y="245"/>
                    </a:lnTo>
                    <a:lnTo>
                      <a:pt x="135" y="250"/>
                    </a:lnTo>
                    <a:lnTo>
                      <a:pt x="73" y="223"/>
                    </a:lnTo>
                    <a:lnTo>
                      <a:pt x="47" y="227"/>
                    </a:lnTo>
                    <a:lnTo>
                      <a:pt x="26" y="223"/>
                    </a:lnTo>
                    <a:lnTo>
                      <a:pt x="12" y="245"/>
                    </a:lnTo>
                    <a:lnTo>
                      <a:pt x="0" y="199"/>
                    </a:lnTo>
                    <a:lnTo>
                      <a:pt x="28" y="169"/>
                    </a:lnTo>
                    <a:lnTo>
                      <a:pt x="8" y="109"/>
                    </a:lnTo>
                    <a:lnTo>
                      <a:pt x="26" y="117"/>
                    </a:lnTo>
                    <a:lnTo>
                      <a:pt x="29" y="104"/>
                    </a:lnTo>
                    <a:lnTo>
                      <a:pt x="34" y="82"/>
                    </a:lnTo>
                    <a:lnTo>
                      <a:pt x="42" y="71"/>
                    </a:lnTo>
                    <a:lnTo>
                      <a:pt x="47" y="46"/>
                    </a:lnTo>
                    <a:lnTo>
                      <a:pt x="68" y="21"/>
                    </a:lnTo>
                    <a:lnTo>
                      <a:pt x="82" y="0"/>
                    </a:lnTo>
                    <a:lnTo>
                      <a:pt x="96" y="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1" name="Freeform 486"/>
              <p:cNvSpPr/>
              <p:nvPr/>
            </p:nvSpPr>
            <p:spPr bwMode="auto">
              <a:xfrm>
                <a:off x="1987" y="2359"/>
                <a:ext cx="192" cy="128"/>
              </a:xfrm>
              <a:custGeom>
                <a:avLst/>
                <a:gdLst>
                  <a:gd name="T0" fmla="*/ 8 w 671"/>
                  <a:gd name="T1" fmla="*/ 0 h 446"/>
                  <a:gd name="T2" fmla="*/ 9 w 671"/>
                  <a:gd name="T3" fmla="*/ 0 h 446"/>
                  <a:gd name="T4" fmla="*/ 10 w 671"/>
                  <a:gd name="T5" fmla="*/ 1 h 446"/>
                  <a:gd name="T6" fmla="*/ 10 w 671"/>
                  <a:gd name="T7" fmla="*/ 1 h 446"/>
                  <a:gd name="T8" fmla="*/ 11 w 671"/>
                  <a:gd name="T9" fmla="*/ 2 h 446"/>
                  <a:gd name="T10" fmla="*/ 13 w 671"/>
                  <a:gd name="T11" fmla="*/ 3 h 446"/>
                  <a:gd name="T12" fmla="*/ 14 w 671"/>
                  <a:gd name="T13" fmla="*/ 3 h 446"/>
                  <a:gd name="T14" fmla="*/ 15 w 671"/>
                  <a:gd name="T15" fmla="*/ 4 h 446"/>
                  <a:gd name="T16" fmla="*/ 15 w 671"/>
                  <a:gd name="T17" fmla="*/ 6 h 446"/>
                  <a:gd name="T18" fmla="*/ 13 w 671"/>
                  <a:gd name="T19" fmla="*/ 7 h 446"/>
                  <a:gd name="T20" fmla="*/ 11 w 671"/>
                  <a:gd name="T21" fmla="*/ 9 h 446"/>
                  <a:gd name="T22" fmla="*/ 11 w 671"/>
                  <a:gd name="T23" fmla="*/ 9 h 446"/>
                  <a:gd name="T24" fmla="*/ 11 w 671"/>
                  <a:gd name="T25" fmla="*/ 11 h 446"/>
                  <a:gd name="T26" fmla="*/ 10 w 671"/>
                  <a:gd name="T27" fmla="*/ 9 h 446"/>
                  <a:gd name="T28" fmla="*/ 9 w 671"/>
                  <a:gd name="T29" fmla="*/ 8 h 446"/>
                  <a:gd name="T30" fmla="*/ 9 w 671"/>
                  <a:gd name="T31" fmla="*/ 7 h 446"/>
                  <a:gd name="T32" fmla="*/ 7 w 671"/>
                  <a:gd name="T33" fmla="*/ 9 h 446"/>
                  <a:gd name="T34" fmla="*/ 6 w 671"/>
                  <a:gd name="T35" fmla="*/ 8 h 446"/>
                  <a:gd name="T36" fmla="*/ 7 w 671"/>
                  <a:gd name="T37" fmla="*/ 8 h 446"/>
                  <a:gd name="T38" fmla="*/ 7 w 671"/>
                  <a:gd name="T39" fmla="*/ 7 h 446"/>
                  <a:gd name="T40" fmla="*/ 6 w 671"/>
                  <a:gd name="T41" fmla="*/ 6 h 446"/>
                  <a:gd name="T42" fmla="*/ 5 w 671"/>
                  <a:gd name="T43" fmla="*/ 5 h 446"/>
                  <a:gd name="T44" fmla="*/ 2 w 671"/>
                  <a:gd name="T45" fmla="*/ 6 h 446"/>
                  <a:gd name="T46" fmla="*/ 1 w 671"/>
                  <a:gd name="T47" fmla="*/ 6 h 446"/>
                  <a:gd name="T48" fmla="*/ 0 w 671"/>
                  <a:gd name="T49" fmla="*/ 4 h 446"/>
                  <a:gd name="T50" fmla="*/ 2 w 671"/>
                  <a:gd name="T51" fmla="*/ 2 h 446"/>
                  <a:gd name="T52" fmla="*/ 1 w 671"/>
                  <a:gd name="T53" fmla="*/ 1 h 446"/>
                  <a:gd name="T54" fmla="*/ 2 w 671"/>
                  <a:gd name="T55" fmla="*/ 1 h 446"/>
                  <a:gd name="T56" fmla="*/ 3 w 671"/>
                  <a:gd name="T57" fmla="*/ 1 h 446"/>
                  <a:gd name="T58" fmla="*/ 5 w 671"/>
                  <a:gd name="T59" fmla="*/ 1 h 446"/>
                  <a:gd name="T60" fmla="*/ 6 w 671"/>
                  <a:gd name="T61" fmla="*/ 1 h 446"/>
                  <a:gd name="T62" fmla="*/ 7 w 671"/>
                  <a:gd name="T63" fmla="*/ 2 h 446"/>
                  <a:gd name="T64" fmla="*/ 7 w 671"/>
                  <a:gd name="T65" fmla="*/ 1 h 446"/>
                  <a:gd name="T66" fmla="*/ 7 w 671"/>
                  <a:gd name="T67" fmla="*/ 1 h 4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71"/>
                  <a:gd name="T103" fmla="*/ 0 h 446"/>
                  <a:gd name="T104" fmla="*/ 671 w 671"/>
                  <a:gd name="T105" fmla="*/ 446 h 4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71" h="446">
                    <a:moveTo>
                      <a:pt x="334" y="20"/>
                    </a:moveTo>
                    <a:lnTo>
                      <a:pt x="344" y="17"/>
                    </a:lnTo>
                    <a:lnTo>
                      <a:pt x="362" y="4"/>
                    </a:lnTo>
                    <a:lnTo>
                      <a:pt x="379" y="0"/>
                    </a:lnTo>
                    <a:lnTo>
                      <a:pt x="406" y="4"/>
                    </a:lnTo>
                    <a:lnTo>
                      <a:pt x="418" y="27"/>
                    </a:lnTo>
                    <a:lnTo>
                      <a:pt x="424" y="54"/>
                    </a:lnTo>
                    <a:lnTo>
                      <a:pt x="435" y="63"/>
                    </a:lnTo>
                    <a:lnTo>
                      <a:pt x="448" y="58"/>
                    </a:lnTo>
                    <a:lnTo>
                      <a:pt x="481" y="95"/>
                    </a:lnTo>
                    <a:lnTo>
                      <a:pt x="498" y="124"/>
                    </a:lnTo>
                    <a:lnTo>
                      <a:pt x="542" y="145"/>
                    </a:lnTo>
                    <a:lnTo>
                      <a:pt x="574" y="150"/>
                    </a:lnTo>
                    <a:lnTo>
                      <a:pt x="587" y="145"/>
                    </a:lnTo>
                    <a:lnTo>
                      <a:pt x="617" y="160"/>
                    </a:lnTo>
                    <a:lnTo>
                      <a:pt x="650" y="165"/>
                    </a:lnTo>
                    <a:lnTo>
                      <a:pt x="671" y="233"/>
                    </a:lnTo>
                    <a:lnTo>
                      <a:pt x="638" y="242"/>
                    </a:lnTo>
                    <a:lnTo>
                      <a:pt x="631" y="276"/>
                    </a:lnTo>
                    <a:lnTo>
                      <a:pt x="579" y="311"/>
                    </a:lnTo>
                    <a:lnTo>
                      <a:pt x="500" y="334"/>
                    </a:lnTo>
                    <a:lnTo>
                      <a:pt x="491" y="366"/>
                    </a:lnTo>
                    <a:lnTo>
                      <a:pt x="462" y="352"/>
                    </a:lnTo>
                    <a:lnTo>
                      <a:pt x="493" y="395"/>
                    </a:lnTo>
                    <a:lnTo>
                      <a:pt x="540" y="400"/>
                    </a:lnTo>
                    <a:lnTo>
                      <a:pt x="453" y="446"/>
                    </a:lnTo>
                    <a:lnTo>
                      <a:pt x="400" y="396"/>
                    </a:lnTo>
                    <a:lnTo>
                      <a:pt x="444" y="358"/>
                    </a:lnTo>
                    <a:lnTo>
                      <a:pt x="400" y="349"/>
                    </a:lnTo>
                    <a:lnTo>
                      <a:pt x="376" y="349"/>
                    </a:lnTo>
                    <a:lnTo>
                      <a:pt x="383" y="315"/>
                    </a:lnTo>
                    <a:lnTo>
                      <a:pt x="374" y="320"/>
                    </a:lnTo>
                    <a:lnTo>
                      <a:pt x="310" y="338"/>
                    </a:lnTo>
                    <a:lnTo>
                      <a:pt x="289" y="396"/>
                    </a:lnTo>
                    <a:lnTo>
                      <a:pt x="244" y="394"/>
                    </a:lnTo>
                    <a:lnTo>
                      <a:pt x="254" y="352"/>
                    </a:lnTo>
                    <a:lnTo>
                      <a:pt x="255" y="334"/>
                    </a:lnTo>
                    <a:lnTo>
                      <a:pt x="283" y="325"/>
                    </a:lnTo>
                    <a:lnTo>
                      <a:pt x="295" y="312"/>
                    </a:lnTo>
                    <a:lnTo>
                      <a:pt x="298" y="302"/>
                    </a:lnTo>
                    <a:lnTo>
                      <a:pt x="283" y="296"/>
                    </a:lnTo>
                    <a:lnTo>
                      <a:pt x="262" y="253"/>
                    </a:lnTo>
                    <a:lnTo>
                      <a:pt x="236" y="227"/>
                    </a:lnTo>
                    <a:lnTo>
                      <a:pt x="203" y="227"/>
                    </a:lnTo>
                    <a:lnTo>
                      <a:pt x="162" y="239"/>
                    </a:lnTo>
                    <a:lnTo>
                      <a:pt x="100" y="242"/>
                    </a:lnTo>
                    <a:lnTo>
                      <a:pt x="72" y="250"/>
                    </a:lnTo>
                    <a:lnTo>
                      <a:pt x="24" y="250"/>
                    </a:lnTo>
                    <a:lnTo>
                      <a:pt x="0" y="224"/>
                    </a:lnTo>
                    <a:lnTo>
                      <a:pt x="16" y="185"/>
                    </a:lnTo>
                    <a:lnTo>
                      <a:pt x="41" y="143"/>
                    </a:lnTo>
                    <a:lnTo>
                      <a:pt x="73" y="99"/>
                    </a:lnTo>
                    <a:lnTo>
                      <a:pt x="56" y="47"/>
                    </a:lnTo>
                    <a:lnTo>
                      <a:pt x="57" y="38"/>
                    </a:lnTo>
                    <a:lnTo>
                      <a:pt x="70" y="27"/>
                    </a:lnTo>
                    <a:lnTo>
                      <a:pt x="91" y="31"/>
                    </a:lnTo>
                    <a:lnTo>
                      <a:pt x="117" y="27"/>
                    </a:lnTo>
                    <a:lnTo>
                      <a:pt x="143" y="39"/>
                    </a:lnTo>
                    <a:lnTo>
                      <a:pt x="177" y="54"/>
                    </a:lnTo>
                    <a:lnTo>
                      <a:pt x="199" y="47"/>
                    </a:lnTo>
                    <a:lnTo>
                      <a:pt x="220" y="59"/>
                    </a:lnTo>
                    <a:lnTo>
                      <a:pt x="244" y="65"/>
                    </a:lnTo>
                    <a:lnTo>
                      <a:pt x="259" y="76"/>
                    </a:lnTo>
                    <a:lnTo>
                      <a:pt x="276" y="72"/>
                    </a:lnTo>
                    <a:lnTo>
                      <a:pt x="279" y="49"/>
                    </a:lnTo>
                    <a:lnTo>
                      <a:pt x="290" y="38"/>
                    </a:lnTo>
                    <a:lnTo>
                      <a:pt x="314" y="38"/>
                    </a:lnTo>
                    <a:lnTo>
                      <a:pt x="322" y="31"/>
                    </a:lnTo>
                    <a:lnTo>
                      <a:pt x="334" y="20"/>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2" name="Freeform 487"/>
              <p:cNvSpPr/>
              <p:nvPr/>
            </p:nvSpPr>
            <p:spPr bwMode="auto">
              <a:xfrm>
                <a:off x="2036" y="2424"/>
                <a:ext cx="37" cy="47"/>
              </a:xfrm>
              <a:custGeom>
                <a:avLst/>
                <a:gdLst>
                  <a:gd name="T0" fmla="*/ 1 w 129"/>
                  <a:gd name="T1" fmla="*/ 1 h 165"/>
                  <a:gd name="T2" fmla="*/ 1 w 129"/>
                  <a:gd name="T3" fmla="*/ 2 h 165"/>
                  <a:gd name="T4" fmla="*/ 1 w 129"/>
                  <a:gd name="T5" fmla="*/ 2 h 165"/>
                  <a:gd name="T6" fmla="*/ 1 w 129"/>
                  <a:gd name="T7" fmla="*/ 4 h 165"/>
                  <a:gd name="T8" fmla="*/ 2 w 129"/>
                  <a:gd name="T9" fmla="*/ 4 h 165"/>
                  <a:gd name="T10" fmla="*/ 2 w 129"/>
                  <a:gd name="T11" fmla="*/ 3 h 165"/>
                  <a:gd name="T12" fmla="*/ 2 w 129"/>
                  <a:gd name="T13" fmla="*/ 3 h 165"/>
                  <a:gd name="T14" fmla="*/ 3 w 129"/>
                  <a:gd name="T15" fmla="*/ 2 h 165"/>
                  <a:gd name="T16" fmla="*/ 3 w 129"/>
                  <a:gd name="T17" fmla="*/ 2 h 165"/>
                  <a:gd name="T18" fmla="*/ 3 w 129"/>
                  <a:gd name="T19" fmla="*/ 2 h 165"/>
                  <a:gd name="T20" fmla="*/ 2 w 129"/>
                  <a:gd name="T21" fmla="*/ 1 h 165"/>
                  <a:gd name="T22" fmla="*/ 1 w 129"/>
                  <a:gd name="T23" fmla="*/ 0 h 165"/>
                  <a:gd name="T24" fmla="*/ 1 w 129"/>
                  <a:gd name="T25" fmla="*/ 0 h 165"/>
                  <a:gd name="T26" fmla="*/ 0 w 129"/>
                  <a:gd name="T27" fmla="*/ 0 h 165"/>
                  <a:gd name="T28" fmla="*/ 1 w 129"/>
                  <a:gd name="T29" fmla="*/ 1 h 1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165"/>
                  <a:gd name="T47" fmla="*/ 129 w 129"/>
                  <a:gd name="T48" fmla="*/ 165 h 1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165">
                    <a:moveTo>
                      <a:pt x="29" y="45"/>
                    </a:moveTo>
                    <a:lnTo>
                      <a:pt x="46" y="69"/>
                    </a:lnTo>
                    <a:lnTo>
                      <a:pt x="53" y="87"/>
                    </a:lnTo>
                    <a:lnTo>
                      <a:pt x="61" y="164"/>
                    </a:lnTo>
                    <a:lnTo>
                      <a:pt x="73" y="165"/>
                    </a:lnTo>
                    <a:lnTo>
                      <a:pt x="83" y="125"/>
                    </a:lnTo>
                    <a:lnTo>
                      <a:pt x="84" y="106"/>
                    </a:lnTo>
                    <a:lnTo>
                      <a:pt x="121" y="93"/>
                    </a:lnTo>
                    <a:lnTo>
                      <a:pt x="129" y="76"/>
                    </a:lnTo>
                    <a:lnTo>
                      <a:pt x="115" y="71"/>
                    </a:lnTo>
                    <a:lnTo>
                      <a:pt x="93" y="27"/>
                    </a:lnTo>
                    <a:lnTo>
                      <a:pt x="65" y="3"/>
                    </a:lnTo>
                    <a:lnTo>
                      <a:pt x="32" y="0"/>
                    </a:lnTo>
                    <a:lnTo>
                      <a:pt x="0" y="6"/>
                    </a:lnTo>
                    <a:lnTo>
                      <a:pt x="29" y="45"/>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3" name="Freeform 488"/>
              <p:cNvSpPr/>
              <p:nvPr/>
            </p:nvSpPr>
            <p:spPr bwMode="auto">
              <a:xfrm>
                <a:off x="2167" y="2487"/>
                <a:ext cx="80" cy="42"/>
              </a:xfrm>
              <a:custGeom>
                <a:avLst/>
                <a:gdLst>
                  <a:gd name="T0" fmla="*/ 0 w 282"/>
                  <a:gd name="T1" fmla="*/ 0 h 147"/>
                  <a:gd name="T2" fmla="*/ 1 w 282"/>
                  <a:gd name="T3" fmla="*/ 0 h 147"/>
                  <a:gd name="T4" fmla="*/ 3 w 282"/>
                  <a:gd name="T5" fmla="*/ 1 h 147"/>
                  <a:gd name="T6" fmla="*/ 4 w 282"/>
                  <a:gd name="T7" fmla="*/ 1 h 147"/>
                  <a:gd name="T8" fmla="*/ 4 w 282"/>
                  <a:gd name="T9" fmla="*/ 1 h 147"/>
                  <a:gd name="T10" fmla="*/ 5 w 282"/>
                  <a:gd name="T11" fmla="*/ 1 h 147"/>
                  <a:gd name="T12" fmla="*/ 5 w 282"/>
                  <a:gd name="T13" fmla="*/ 1 h 147"/>
                  <a:gd name="T14" fmla="*/ 6 w 282"/>
                  <a:gd name="T15" fmla="*/ 2 h 147"/>
                  <a:gd name="T16" fmla="*/ 6 w 282"/>
                  <a:gd name="T17" fmla="*/ 2 h 147"/>
                  <a:gd name="T18" fmla="*/ 6 w 282"/>
                  <a:gd name="T19" fmla="*/ 2 h 147"/>
                  <a:gd name="T20" fmla="*/ 7 w 282"/>
                  <a:gd name="T21" fmla="*/ 3 h 147"/>
                  <a:gd name="T22" fmla="*/ 6 w 282"/>
                  <a:gd name="T23" fmla="*/ 3 h 147"/>
                  <a:gd name="T24" fmla="*/ 6 w 282"/>
                  <a:gd name="T25" fmla="*/ 3 h 147"/>
                  <a:gd name="T26" fmla="*/ 5 w 282"/>
                  <a:gd name="T27" fmla="*/ 3 h 147"/>
                  <a:gd name="T28" fmla="*/ 5 w 282"/>
                  <a:gd name="T29" fmla="*/ 3 h 147"/>
                  <a:gd name="T30" fmla="*/ 5 w 282"/>
                  <a:gd name="T31" fmla="*/ 3 h 147"/>
                  <a:gd name="T32" fmla="*/ 4 w 282"/>
                  <a:gd name="T33" fmla="*/ 3 h 147"/>
                  <a:gd name="T34" fmla="*/ 3 w 282"/>
                  <a:gd name="T35" fmla="*/ 3 h 147"/>
                  <a:gd name="T36" fmla="*/ 3 w 282"/>
                  <a:gd name="T37" fmla="*/ 3 h 147"/>
                  <a:gd name="T38" fmla="*/ 3 w 282"/>
                  <a:gd name="T39" fmla="*/ 2 h 147"/>
                  <a:gd name="T40" fmla="*/ 1 w 282"/>
                  <a:gd name="T41" fmla="*/ 1 h 147"/>
                  <a:gd name="T42" fmla="*/ 0 w 282"/>
                  <a:gd name="T43" fmla="*/ 0 h 1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2"/>
                  <a:gd name="T67" fmla="*/ 0 h 147"/>
                  <a:gd name="T68" fmla="*/ 282 w 282"/>
                  <a:gd name="T69" fmla="*/ 147 h 1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2" h="147">
                    <a:moveTo>
                      <a:pt x="0" y="8"/>
                    </a:moveTo>
                    <a:lnTo>
                      <a:pt x="68" y="0"/>
                    </a:lnTo>
                    <a:lnTo>
                      <a:pt x="130" y="31"/>
                    </a:lnTo>
                    <a:lnTo>
                      <a:pt x="160" y="63"/>
                    </a:lnTo>
                    <a:lnTo>
                      <a:pt x="192" y="63"/>
                    </a:lnTo>
                    <a:lnTo>
                      <a:pt x="214" y="50"/>
                    </a:lnTo>
                    <a:lnTo>
                      <a:pt x="235" y="43"/>
                    </a:lnTo>
                    <a:lnTo>
                      <a:pt x="249" y="78"/>
                    </a:lnTo>
                    <a:lnTo>
                      <a:pt x="278" y="86"/>
                    </a:lnTo>
                    <a:lnTo>
                      <a:pt x="275" y="100"/>
                    </a:lnTo>
                    <a:lnTo>
                      <a:pt x="282" y="125"/>
                    </a:lnTo>
                    <a:lnTo>
                      <a:pt x="278" y="144"/>
                    </a:lnTo>
                    <a:lnTo>
                      <a:pt x="249" y="115"/>
                    </a:lnTo>
                    <a:lnTo>
                      <a:pt x="235" y="105"/>
                    </a:lnTo>
                    <a:lnTo>
                      <a:pt x="215" y="105"/>
                    </a:lnTo>
                    <a:lnTo>
                      <a:pt x="208" y="139"/>
                    </a:lnTo>
                    <a:lnTo>
                      <a:pt x="187" y="130"/>
                    </a:lnTo>
                    <a:lnTo>
                      <a:pt x="152" y="147"/>
                    </a:lnTo>
                    <a:lnTo>
                      <a:pt x="110" y="142"/>
                    </a:lnTo>
                    <a:lnTo>
                      <a:pt x="109" y="86"/>
                    </a:lnTo>
                    <a:lnTo>
                      <a:pt x="39" y="35"/>
                    </a:lnTo>
                    <a:lnTo>
                      <a:pt x="0" y="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4" name="Freeform 489"/>
              <p:cNvSpPr/>
              <p:nvPr/>
            </p:nvSpPr>
            <p:spPr bwMode="auto">
              <a:xfrm>
                <a:off x="2227" y="2512"/>
                <a:ext cx="67" cy="63"/>
              </a:xfrm>
              <a:custGeom>
                <a:avLst/>
                <a:gdLst>
                  <a:gd name="T0" fmla="*/ 2 w 234"/>
                  <a:gd name="T1" fmla="*/ 0 h 221"/>
                  <a:gd name="T2" fmla="*/ 2 w 234"/>
                  <a:gd name="T3" fmla="*/ 0 h 221"/>
                  <a:gd name="T4" fmla="*/ 3 w 234"/>
                  <a:gd name="T5" fmla="*/ 0 h 221"/>
                  <a:gd name="T6" fmla="*/ 4 w 234"/>
                  <a:gd name="T7" fmla="*/ 1 h 221"/>
                  <a:gd name="T8" fmla="*/ 5 w 234"/>
                  <a:gd name="T9" fmla="*/ 2 h 221"/>
                  <a:gd name="T10" fmla="*/ 5 w 234"/>
                  <a:gd name="T11" fmla="*/ 3 h 221"/>
                  <a:gd name="T12" fmla="*/ 5 w 234"/>
                  <a:gd name="T13" fmla="*/ 3 h 221"/>
                  <a:gd name="T14" fmla="*/ 5 w 234"/>
                  <a:gd name="T15" fmla="*/ 4 h 221"/>
                  <a:gd name="T16" fmla="*/ 5 w 234"/>
                  <a:gd name="T17" fmla="*/ 4 h 221"/>
                  <a:gd name="T18" fmla="*/ 4 w 234"/>
                  <a:gd name="T19" fmla="*/ 5 h 221"/>
                  <a:gd name="T20" fmla="*/ 4 w 234"/>
                  <a:gd name="T21" fmla="*/ 5 h 221"/>
                  <a:gd name="T22" fmla="*/ 3 w 234"/>
                  <a:gd name="T23" fmla="*/ 4 h 221"/>
                  <a:gd name="T24" fmla="*/ 3 w 234"/>
                  <a:gd name="T25" fmla="*/ 4 h 221"/>
                  <a:gd name="T26" fmla="*/ 2 w 234"/>
                  <a:gd name="T27" fmla="*/ 5 h 221"/>
                  <a:gd name="T28" fmla="*/ 1 w 234"/>
                  <a:gd name="T29" fmla="*/ 5 h 221"/>
                  <a:gd name="T30" fmla="*/ 1 w 234"/>
                  <a:gd name="T31" fmla="*/ 4 h 221"/>
                  <a:gd name="T32" fmla="*/ 1 w 234"/>
                  <a:gd name="T33" fmla="*/ 4 h 221"/>
                  <a:gd name="T34" fmla="*/ 1 w 234"/>
                  <a:gd name="T35" fmla="*/ 3 h 221"/>
                  <a:gd name="T36" fmla="*/ 1 w 234"/>
                  <a:gd name="T37" fmla="*/ 4 h 221"/>
                  <a:gd name="T38" fmla="*/ 2 w 234"/>
                  <a:gd name="T39" fmla="*/ 4 h 221"/>
                  <a:gd name="T40" fmla="*/ 3 w 234"/>
                  <a:gd name="T41" fmla="*/ 4 h 221"/>
                  <a:gd name="T42" fmla="*/ 1 w 234"/>
                  <a:gd name="T43" fmla="*/ 3 h 221"/>
                  <a:gd name="T44" fmla="*/ 1 w 234"/>
                  <a:gd name="T45" fmla="*/ 2 h 221"/>
                  <a:gd name="T46" fmla="*/ 1 w 234"/>
                  <a:gd name="T47" fmla="*/ 2 h 221"/>
                  <a:gd name="T48" fmla="*/ 1 w 234"/>
                  <a:gd name="T49" fmla="*/ 1 h 221"/>
                  <a:gd name="T50" fmla="*/ 1 w 234"/>
                  <a:gd name="T51" fmla="*/ 1 h 221"/>
                  <a:gd name="T52" fmla="*/ 0 w 234"/>
                  <a:gd name="T53" fmla="*/ 1 h 221"/>
                  <a:gd name="T54" fmla="*/ 0 w 234"/>
                  <a:gd name="T55" fmla="*/ 1 h 221"/>
                  <a:gd name="T56" fmla="*/ 0 w 234"/>
                  <a:gd name="T57" fmla="*/ 0 h 221"/>
                  <a:gd name="T58" fmla="*/ 1 w 234"/>
                  <a:gd name="T59" fmla="*/ 0 h 221"/>
                  <a:gd name="T60" fmla="*/ 1 w 234"/>
                  <a:gd name="T61" fmla="*/ 1 h 221"/>
                  <a:gd name="T62" fmla="*/ 2 w 234"/>
                  <a:gd name="T63" fmla="*/ 1 h 221"/>
                  <a:gd name="T64" fmla="*/ 2 w 234"/>
                  <a:gd name="T65" fmla="*/ 1 h 221"/>
                  <a:gd name="T66" fmla="*/ 1 w 234"/>
                  <a:gd name="T67" fmla="*/ 0 h 221"/>
                  <a:gd name="T68" fmla="*/ 2 w 234"/>
                  <a:gd name="T69" fmla="*/ 0 h 221"/>
                  <a:gd name="T70" fmla="*/ 2 w 234"/>
                  <a:gd name="T71" fmla="*/ 0 h 2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4"/>
                  <a:gd name="T109" fmla="*/ 0 h 221"/>
                  <a:gd name="T110" fmla="*/ 234 w 234"/>
                  <a:gd name="T111" fmla="*/ 221 h 2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4" h="221">
                    <a:moveTo>
                      <a:pt x="89" y="8"/>
                    </a:moveTo>
                    <a:lnTo>
                      <a:pt x="103" y="8"/>
                    </a:lnTo>
                    <a:lnTo>
                      <a:pt x="137" y="19"/>
                    </a:lnTo>
                    <a:lnTo>
                      <a:pt x="171" y="49"/>
                    </a:lnTo>
                    <a:lnTo>
                      <a:pt x="193" y="83"/>
                    </a:lnTo>
                    <a:lnTo>
                      <a:pt x="234" y="125"/>
                    </a:lnTo>
                    <a:lnTo>
                      <a:pt x="211" y="134"/>
                    </a:lnTo>
                    <a:lnTo>
                      <a:pt x="199" y="160"/>
                    </a:lnTo>
                    <a:lnTo>
                      <a:pt x="196" y="172"/>
                    </a:lnTo>
                    <a:lnTo>
                      <a:pt x="185" y="221"/>
                    </a:lnTo>
                    <a:lnTo>
                      <a:pt x="153" y="207"/>
                    </a:lnTo>
                    <a:lnTo>
                      <a:pt x="143" y="165"/>
                    </a:lnTo>
                    <a:lnTo>
                      <a:pt x="114" y="181"/>
                    </a:lnTo>
                    <a:lnTo>
                      <a:pt x="79" y="206"/>
                    </a:lnTo>
                    <a:lnTo>
                      <a:pt x="59" y="200"/>
                    </a:lnTo>
                    <a:lnTo>
                      <a:pt x="42" y="180"/>
                    </a:lnTo>
                    <a:lnTo>
                      <a:pt x="34" y="160"/>
                    </a:lnTo>
                    <a:lnTo>
                      <a:pt x="46" y="141"/>
                    </a:lnTo>
                    <a:lnTo>
                      <a:pt x="56" y="156"/>
                    </a:lnTo>
                    <a:lnTo>
                      <a:pt x="98" y="179"/>
                    </a:lnTo>
                    <a:lnTo>
                      <a:pt x="108" y="158"/>
                    </a:lnTo>
                    <a:lnTo>
                      <a:pt x="68" y="123"/>
                    </a:lnTo>
                    <a:lnTo>
                      <a:pt x="53" y="94"/>
                    </a:lnTo>
                    <a:lnTo>
                      <a:pt x="41" y="83"/>
                    </a:lnTo>
                    <a:lnTo>
                      <a:pt x="41" y="65"/>
                    </a:lnTo>
                    <a:lnTo>
                      <a:pt x="27" y="58"/>
                    </a:lnTo>
                    <a:lnTo>
                      <a:pt x="0" y="54"/>
                    </a:lnTo>
                    <a:lnTo>
                      <a:pt x="6" y="33"/>
                    </a:lnTo>
                    <a:lnTo>
                      <a:pt x="8" y="19"/>
                    </a:lnTo>
                    <a:lnTo>
                      <a:pt x="30" y="19"/>
                    </a:lnTo>
                    <a:lnTo>
                      <a:pt x="41" y="29"/>
                    </a:lnTo>
                    <a:lnTo>
                      <a:pt x="70" y="58"/>
                    </a:lnTo>
                    <a:lnTo>
                      <a:pt x="74" y="39"/>
                    </a:lnTo>
                    <a:lnTo>
                      <a:pt x="67" y="16"/>
                    </a:lnTo>
                    <a:lnTo>
                      <a:pt x="70" y="0"/>
                    </a:lnTo>
                    <a:lnTo>
                      <a:pt x="89" y="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5" name="Freeform 490"/>
              <p:cNvSpPr/>
              <p:nvPr/>
            </p:nvSpPr>
            <p:spPr bwMode="auto">
              <a:xfrm>
                <a:off x="2213" y="2524"/>
                <a:ext cx="45" cy="39"/>
              </a:xfrm>
              <a:custGeom>
                <a:avLst/>
                <a:gdLst>
                  <a:gd name="T0" fmla="*/ 0 w 156"/>
                  <a:gd name="T1" fmla="*/ 0 h 135"/>
                  <a:gd name="T2" fmla="*/ 0 w 156"/>
                  <a:gd name="T3" fmla="*/ 1 h 135"/>
                  <a:gd name="T4" fmla="*/ 1 w 156"/>
                  <a:gd name="T5" fmla="*/ 2 h 135"/>
                  <a:gd name="T6" fmla="*/ 2 w 156"/>
                  <a:gd name="T7" fmla="*/ 3 h 135"/>
                  <a:gd name="T8" fmla="*/ 2 w 156"/>
                  <a:gd name="T9" fmla="*/ 2 h 135"/>
                  <a:gd name="T10" fmla="*/ 2 w 156"/>
                  <a:gd name="T11" fmla="*/ 3 h 135"/>
                  <a:gd name="T12" fmla="*/ 3 w 156"/>
                  <a:gd name="T13" fmla="*/ 3 h 135"/>
                  <a:gd name="T14" fmla="*/ 3 w 156"/>
                  <a:gd name="T15" fmla="*/ 3 h 135"/>
                  <a:gd name="T16" fmla="*/ 4 w 156"/>
                  <a:gd name="T17" fmla="*/ 3 h 135"/>
                  <a:gd name="T18" fmla="*/ 3 w 156"/>
                  <a:gd name="T19" fmla="*/ 2 h 135"/>
                  <a:gd name="T20" fmla="*/ 3 w 156"/>
                  <a:gd name="T21" fmla="*/ 1 h 135"/>
                  <a:gd name="T22" fmla="*/ 2 w 156"/>
                  <a:gd name="T23" fmla="*/ 1 h 135"/>
                  <a:gd name="T24" fmla="*/ 2 w 156"/>
                  <a:gd name="T25" fmla="*/ 1 h 135"/>
                  <a:gd name="T26" fmla="*/ 2 w 156"/>
                  <a:gd name="T27" fmla="*/ 0 h 135"/>
                  <a:gd name="T28" fmla="*/ 1 w 156"/>
                  <a:gd name="T29" fmla="*/ 0 h 135"/>
                  <a:gd name="T30" fmla="*/ 1 w 156"/>
                  <a:gd name="T31" fmla="*/ 0 h 135"/>
                  <a:gd name="T32" fmla="*/ 0 w 156"/>
                  <a:gd name="T33" fmla="*/ 0 h 135"/>
                  <a:gd name="T34" fmla="*/ 0 w 156"/>
                  <a:gd name="T35" fmla="*/ 0 h 1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6"/>
                  <a:gd name="T55" fmla="*/ 0 h 135"/>
                  <a:gd name="T56" fmla="*/ 156 w 156"/>
                  <a:gd name="T57" fmla="*/ 135 h 1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6" h="135">
                    <a:moveTo>
                      <a:pt x="0" y="18"/>
                    </a:moveTo>
                    <a:lnTo>
                      <a:pt x="16" y="40"/>
                    </a:lnTo>
                    <a:lnTo>
                      <a:pt x="40" y="74"/>
                    </a:lnTo>
                    <a:lnTo>
                      <a:pt x="77" y="117"/>
                    </a:lnTo>
                    <a:lnTo>
                      <a:pt x="99" y="91"/>
                    </a:lnTo>
                    <a:lnTo>
                      <a:pt x="100" y="114"/>
                    </a:lnTo>
                    <a:lnTo>
                      <a:pt x="117" y="117"/>
                    </a:lnTo>
                    <a:lnTo>
                      <a:pt x="145" y="135"/>
                    </a:lnTo>
                    <a:lnTo>
                      <a:pt x="156" y="114"/>
                    </a:lnTo>
                    <a:lnTo>
                      <a:pt x="116" y="79"/>
                    </a:lnTo>
                    <a:lnTo>
                      <a:pt x="104" y="52"/>
                    </a:lnTo>
                    <a:lnTo>
                      <a:pt x="89" y="39"/>
                    </a:lnTo>
                    <a:lnTo>
                      <a:pt x="89" y="21"/>
                    </a:lnTo>
                    <a:lnTo>
                      <a:pt x="75" y="14"/>
                    </a:lnTo>
                    <a:lnTo>
                      <a:pt x="47" y="9"/>
                    </a:lnTo>
                    <a:lnTo>
                      <a:pt x="26" y="0"/>
                    </a:lnTo>
                    <a:lnTo>
                      <a:pt x="5" y="4"/>
                    </a:lnTo>
                    <a:lnTo>
                      <a:pt x="0" y="1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6" name="Freeform 491"/>
              <p:cNvSpPr/>
              <p:nvPr/>
            </p:nvSpPr>
            <p:spPr bwMode="auto">
              <a:xfrm>
                <a:off x="2238" y="2308"/>
                <a:ext cx="455" cy="227"/>
              </a:xfrm>
              <a:custGeom>
                <a:avLst/>
                <a:gdLst>
                  <a:gd name="T0" fmla="*/ 35 w 1596"/>
                  <a:gd name="T1" fmla="*/ 8 h 795"/>
                  <a:gd name="T2" fmla="*/ 31 w 1596"/>
                  <a:gd name="T3" fmla="*/ 7 h 795"/>
                  <a:gd name="T4" fmla="*/ 30 w 1596"/>
                  <a:gd name="T5" fmla="*/ 6 h 795"/>
                  <a:gd name="T6" fmla="*/ 29 w 1596"/>
                  <a:gd name="T7" fmla="*/ 6 h 795"/>
                  <a:gd name="T8" fmla="*/ 27 w 1596"/>
                  <a:gd name="T9" fmla="*/ 5 h 795"/>
                  <a:gd name="T10" fmla="*/ 24 w 1596"/>
                  <a:gd name="T11" fmla="*/ 3 h 795"/>
                  <a:gd name="T12" fmla="*/ 20 w 1596"/>
                  <a:gd name="T13" fmla="*/ 2 h 795"/>
                  <a:gd name="T14" fmla="*/ 17 w 1596"/>
                  <a:gd name="T15" fmla="*/ 1 h 795"/>
                  <a:gd name="T16" fmla="*/ 15 w 1596"/>
                  <a:gd name="T17" fmla="*/ 1 h 795"/>
                  <a:gd name="T18" fmla="*/ 12 w 1596"/>
                  <a:gd name="T19" fmla="*/ 1 h 795"/>
                  <a:gd name="T20" fmla="*/ 9 w 1596"/>
                  <a:gd name="T21" fmla="*/ 1 h 795"/>
                  <a:gd name="T22" fmla="*/ 9 w 1596"/>
                  <a:gd name="T23" fmla="*/ 4 h 795"/>
                  <a:gd name="T24" fmla="*/ 10 w 1596"/>
                  <a:gd name="T25" fmla="*/ 5 h 795"/>
                  <a:gd name="T26" fmla="*/ 10 w 1596"/>
                  <a:gd name="T27" fmla="*/ 6 h 795"/>
                  <a:gd name="T28" fmla="*/ 9 w 1596"/>
                  <a:gd name="T29" fmla="*/ 6 h 795"/>
                  <a:gd name="T30" fmla="*/ 7 w 1596"/>
                  <a:gd name="T31" fmla="*/ 5 h 795"/>
                  <a:gd name="T32" fmla="*/ 6 w 1596"/>
                  <a:gd name="T33" fmla="*/ 6 h 795"/>
                  <a:gd name="T34" fmla="*/ 5 w 1596"/>
                  <a:gd name="T35" fmla="*/ 5 h 795"/>
                  <a:gd name="T36" fmla="*/ 2 w 1596"/>
                  <a:gd name="T37" fmla="*/ 5 h 795"/>
                  <a:gd name="T38" fmla="*/ 1 w 1596"/>
                  <a:gd name="T39" fmla="*/ 6 h 795"/>
                  <a:gd name="T40" fmla="*/ 1 w 1596"/>
                  <a:gd name="T41" fmla="*/ 7 h 795"/>
                  <a:gd name="T42" fmla="*/ 0 w 1596"/>
                  <a:gd name="T43" fmla="*/ 7 h 795"/>
                  <a:gd name="T44" fmla="*/ 0 w 1596"/>
                  <a:gd name="T45" fmla="*/ 9 h 795"/>
                  <a:gd name="T46" fmla="*/ 1 w 1596"/>
                  <a:gd name="T47" fmla="*/ 10 h 795"/>
                  <a:gd name="T48" fmla="*/ 2 w 1596"/>
                  <a:gd name="T49" fmla="*/ 10 h 795"/>
                  <a:gd name="T50" fmla="*/ 3 w 1596"/>
                  <a:gd name="T51" fmla="*/ 12 h 795"/>
                  <a:gd name="T52" fmla="*/ 7 w 1596"/>
                  <a:gd name="T53" fmla="*/ 11 h 795"/>
                  <a:gd name="T54" fmla="*/ 6 w 1596"/>
                  <a:gd name="T55" fmla="*/ 13 h 795"/>
                  <a:gd name="T56" fmla="*/ 4 w 1596"/>
                  <a:gd name="T57" fmla="*/ 15 h 795"/>
                  <a:gd name="T58" fmla="*/ 7 w 1596"/>
                  <a:gd name="T59" fmla="*/ 17 h 795"/>
                  <a:gd name="T60" fmla="*/ 8 w 1596"/>
                  <a:gd name="T61" fmla="*/ 17 h 795"/>
                  <a:gd name="T62" fmla="*/ 9 w 1596"/>
                  <a:gd name="T63" fmla="*/ 17 h 795"/>
                  <a:gd name="T64" fmla="*/ 9 w 1596"/>
                  <a:gd name="T65" fmla="*/ 13 h 795"/>
                  <a:gd name="T66" fmla="*/ 11 w 1596"/>
                  <a:gd name="T67" fmla="*/ 12 h 795"/>
                  <a:gd name="T68" fmla="*/ 11 w 1596"/>
                  <a:gd name="T69" fmla="*/ 11 h 795"/>
                  <a:gd name="T70" fmla="*/ 12 w 1596"/>
                  <a:gd name="T71" fmla="*/ 11 h 795"/>
                  <a:gd name="T72" fmla="*/ 13 w 1596"/>
                  <a:gd name="T73" fmla="*/ 12 h 795"/>
                  <a:gd name="T74" fmla="*/ 13 w 1596"/>
                  <a:gd name="T75" fmla="*/ 13 h 795"/>
                  <a:gd name="T76" fmla="*/ 14 w 1596"/>
                  <a:gd name="T77" fmla="*/ 15 h 795"/>
                  <a:gd name="T78" fmla="*/ 17 w 1596"/>
                  <a:gd name="T79" fmla="*/ 15 h 795"/>
                  <a:gd name="T80" fmla="*/ 17 w 1596"/>
                  <a:gd name="T81" fmla="*/ 17 h 795"/>
                  <a:gd name="T82" fmla="*/ 18 w 1596"/>
                  <a:gd name="T83" fmla="*/ 19 h 795"/>
                  <a:gd name="T84" fmla="*/ 21 w 1596"/>
                  <a:gd name="T85" fmla="*/ 18 h 795"/>
                  <a:gd name="T86" fmla="*/ 23 w 1596"/>
                  <a:gd name="T87" fmla="*/ 18 h 795"/>
                  <a:gd name="T88" fmla="*/ 23 w 1596"/>
                  <a:gd name="T89" fmla="*/ 17 h 795"/>
                  <a:gd name="T90" fmla="*/ 23 w 1596"/>
                  <a:gd name="T91" fmla="*/ 16 h 795"/>
                  <a:gd name="T92" fmla="*/ 25 w 1596"/>
                  <a:gd name="T93" fmla="*/ 17 h 795"/>
                  <a:gd name="T94" fmla="*/ 27 w 1596"/>
                  <a:gd name="T95" fmla="*/ 16 h 795"/>
                  <a:gd name="T96" fmla="*/ 31 w 1596"/>
                  <a:gd name="T97" fmla="*/ 17 h 795"/>
                  <a:gd name="T98" fmla="*/ 31 w 1596"/>
                  <a:gd name="T99" fmla="*/ 14 h 795"/>
                  <a:gd name="T100" fmla="*/ 34 w 1596"/>
                  <a:gd name="T101" fmla="*/ 11 h 7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96"/>
                  <a:gd name="T154" fmla="*/ 0 h 795"/>
                  <a:gd name="T155" fmla="*/ 1596 w 1596"/>
                  <a:gd name="T156" fmla="*/ 795 h 79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96" h="795">
                    <a:moveTo>
                      <a:pt x="1561" y="408"/>
                    </a:moveTo>
                    <a:lnTo>
                      <a:pt x="1596" y="391"/>
                    </a:lnTo>
                    <a:lnTo>
                      <a:pt x="1516" y="328"/>
                    </a:lnTo>
                    <a:lnTo>
                      <a:pt x="1467" y="354"/>
                    </a:lnTo>
                    <a:lnTo>
                      <a:pt x="1395" y="331"/>
                    </a:lnTo>
                    <a:lnTo>
                      <a:pt x="1358" y="311"/>
                    </a:lnTo>
                    <a:lnTo>
                      <a:pt x="1327" y="311"/>
                    </a:lnTo>
                    <a:lnTo>
                      <a:pt x="1310" y="272"/>
                    </a:lnTo>
                    <a:lnTo>
                      <a:pt x="1297" y="246"/>
                    </a:lnTo>
                    <a:lnTo>
                      <a:pt x="1273" y="246"/>
                    </a:lnTo>
                    <a:lnTo>
                      <a:pt x="1247" y="246"/>
                    </a:lnTo>
                    <a:lnTo>
                      <a:pt x="1226" y="257"/>
                    </a:lnTo>
                    <a:lnTo>
                      <a:pt x="1186" y="212"/>
                    </a:lnTo>
                    <a:lnTo>
                      <a:pt x="1171" y="220"/>
                    </a:lnTo>
                    <a:lnTo>
                      <a:pt x="1150" y="230"/>
                    </a:lnTo>
                    <a:lnTo>
                      <a:pt x="1133" y="239"/>
                    </a:lnTo>
                    <a:lnTo>
                      <a:pt x="1098" y="207"/>
                    </a:lnTo>
                    <a:lnTo>
                      <a:pt x="1017" y="134"/>
                    </a:lnTo>
                    <a:lnTo>
                      <a:pt x="958" y="89"/>
                    </a:lnTo>
                    <a:lnTo>
                      <a:pt x="919" y="50"/>
                    </a:lnTo>
                    <a:lnTo>
                      <a:pt x="852" y="97"/>
                    </a:lnTo>
                    <a:lnTo>
                      <a:pt x="841" y="62"/>
                    </a:lnTo>
                    <a:lnTo>
                      <a:pt x="750" y="58"/>
                    </a:lnTo>
                    <a:lnTo>
                      <a:pt x="739" y="58"/>
                    </a:lnTo>
                    <a:lnTo>
                      <a:pt x="696" y="0"/>
                    </a:lnTo>
                    <a:lnTo>
                      <a:pt x="654" y="8"/>
                    </a:lnTo>
                    <a:lnTo>
                      <a:pt x="623" y="31"/>
                    </a:lnTo>
                    <a:lnTo>
                      <a:pt x="566" y="44"/>
                    </a:lnTo>
                    <a:lnTo>
                      <a:pt x="546" y="32"/>
                    </a:lnTo>
                    <a:lnTo>
                      <a:pt x="516" y="67"/>
                    </a:lnTo>
                    <a:lnTo>
                      <a:pt x="492" y="62"/>
                    </a:lnTo>
                    <a:lnTo>
                      <a:pt x="409" y="70"/>
                    </a:lnTo>
                    <a:lnTo>
                      <a:pt x="395" y="67"/>
                    </a:lnTo>
                    <a:lnTo>
                      <a:pt x="384" y="75"/>
                    </a:lnTo>
                    <a:lnTo>
                      <a:pt x="417" y="119"/>
                    </a:lnTo>
                    <a:lnTo>
                      <a:pt x="395" y="159"/>
                    </a:lnTo>
                    <a:lnTo>
                      <a:pt x="396" y="189"/>
                    </a:lnTo>
                    <a:lnTo>
                      <a:pt x="396" y="204"/>
                    </a:lnTo>
                    <a:lnTo>
                      <a:pt x="441" y="204"/>
                    </a:lnTo>
                    <a:lnTo>
                      <a:pt x="454" y="230"/>
                    </a:lnTo>
                    <a:lnTo>
                      <a:pt x="454" y="257"/>
                    </a:lnTo>
                    <a:lnTo>
                      <a:pt x="441" y="263"/>
                    </a:lnTo>
                    <a:lnTo>
                      <a:pt x="425" y="246"/>
                    </a:lnTo>
                    <a:lnTo>
                      <a:pt x="405" y="257"/>
                    </a:lnTo>
                    <a:lnTo>
                      <a:pt x="395" y="269"/>
                    </a:lnTo>
                    <a:lnTo>
                      <a:pt x="361" y="246"/>
                    </a:lnTo>
                    <a:lnTo>
                      <a:pt x="351" y="224"/>
                    </a:lnTo>
                    <a:lnTo>
                      <a:pt x="322" y="235"/>
                    </a:lnTo>
                    <a:lnTo>
                      <a:pt x="322" y="243"/>
                    </a:lnTo>
                    <a:lnTo>
                      <a:pt x="302" y="224"/>
                    </a:lnTo>
                    <a:lnTo>
                      <a:pt x="273" y="246"/>
                    </a:lnTo>
                    <a:lnTo>
                      <a:pt x="240" y="257"/>
                    </a:lnTo>
                    <a:lnTo>
                      <a:pt x="229" y="246"/>
                    </a:lnTo>
                    <a:lnTo>
                      <a:pt x="221" y="224"/>
                    </a:lnTo>
                    <a:lnTo>
                      <a:pt x="176" y="220"/>
                    </a:lnTo>
                    <a:lnTo>
                      <a:pt x="103" y="216"/>
                    </a:lnTo>
                    <a:lnTo>
                      <a:pt x="85" y="220"/>
                    </a:lnTo>
                    <a:lnTo>
                      <a:pt x="81" y="235"/>
                    </a:lnTo>
                    <a:lnTo>
                      <a:pt x="69" y="230"/>
                    </a:lnTo>
                    <a:lnTo>
                      <a:pt x="54" y="254"/>
                    </a:lnTo>
                    <a:lnTo>
                      <a:pt x="43" y="272"/>
                    </a:lnTo>
                    <a:lnTo>
                      <a:pt x="43" y="281"/>
                    </a:lnTo>
                    <a:lnTo>
                      <a:pt x="51" y="299"/>
                    </a:lnTo>
                    <a:lnTo>
                      <a:pt x="39" y="304"/>
                    </a:lnTo>
                    <a:lnTo>
                      <a:pt x="28" y="272"/>
                    </a:lnTo>
                    <a:lnTo>
                      <a:pt x="7" y="276"/>
                    </a:lnTo>
                    <a:lnTo>
                      <a:pt x="0" y="318"/>
                    </a:lnTo>
                    <a:lnTo>
                      <a:pt x="0" y="343"/>
                    </a:lnTo>
                    <a:lnTo>
                      <a:pt x="0" y="366"/>
                    </a:lnTo>
                    <a:lnTo>
                      <a:pt x="11" y="387"/>
                    </a:lnTo>
                    <a:lnTo>
                      <a:pt x="20" y="399"/>
                    </a:lnTo>
                    <a:lnTo>
                      <a:pt x="20" y="424"/>
                    </a:lnTo>
                    <a:lnTo>
                      <a:pt x="39" y="422"/>
                    </a:lnTo>
                    <a:lnTo>
                      <a:pt x="62" y="403"/>
                    </a:lnTo>
                    <a:lnTo>
                      <a:pt x="74" y="422"/>
                    </a:lnTo>
                    <a:lnTo>
                      <a:pt x="91" y="445"/>
                    </a:lnTo>
                    <a:lnTo>
                      <a:pt x="103" y="468"/>
                    </a:lnTo>
                    <a:lnTo>
                      <a:pt x="121" y="512"/>
                    </a:lnTo>
                    <a:lnTo>
                      <a:pt x="157" y="501"/>
                    </a:lnTo>
                    <a:lnTo>
                      <a:pt x="209" y="489"/>
                    </a:lnTo>
                    <a:lnTo>
                      <a:pt x="291" y="477"/>
                    </a:lnTo>
                    <a:lnTo>
                      <a:pt x="312" y="506"/>
                    </a:lnTo>
                    <a:lnTo>
                      <a:pt x="316" y="562"/>
                    </a:lnTo>
                    <a:lnTo>
                      <a:pt x="273" y="573"/>
                    </a:lnTo>
                    <a:lnTo>
                      <a:pt x="240" y="581"/>
                    </a:lnTo>
                    <a:lnTo>
                      <a:pt x="248" y="621"/>
                    </a:lnTo>
                    <a:lnTo>
                      <a:pt x="191" y="621"/>
                    </a:lnTo>
                    <a:lnTo>
                      <a:pt x="240" y="699"/>
                    </a:lnTo>
                    <a:lnTo>
                      <a:pt x="262" y="706"/>
                    </a:lnTo>
                    <a:lnTo>
                      <a:pt x="284" y="710"/>
                    </a:lnTo>
                    <a:lnTo>
                      <a:pt x="298" y="744"/>
                    </a:lnTo>
                    <a:lnTo>
                      <a:pt x="311" y="731"/>
                    </a:lnTo>
                    <a:lnTo>
                      <a:pt x="352" y="723"/>
                    </a:lnTo>
                    <a:lnTo>
                      <a:pt x="378" y="736"/>
                    </a:lnTo>
                    <a:lnTo>
                      <a:pt x="395" y="753"/>
                    </a:lnTo>
                    <a:lnTo>
                      <a:pt x="406" y="736"/>
                    </a:lnTo>
                    <a:lnTo>
                      <a:pt x="435" y="741"/>
                    </a:lnTo>
                    <a:lnTo>
                      <a:pt x="386" y="565"/>
                    </a:lnTo>
                    <a:lnTo>
                      <a:pt x="405" y="556"/>
                    </a:lnTo>
                    <a:lnTo>
                      <a:pt x="469" y="518"/>
                    </a:lnTo>
                    <a:lnTo>
                      <a:pt x="480" y="515"/>
                    </a:lnTo>
                    <a:lnTo>
                      <a:pt x="471" y="501"/>
                    </a:lnTo>
                    <a:lnTo>
                      <a:pt x="484" y="508"/>
                    </a:lnTo>
                    <a:lnTo>
                      <a:pt x="484" y="489"/>
                    </a:lnTo>
                    <a:lnTo>
                      <a:pt x="492" y="477"/>
                    </a:lnTo>
                    <a:lnTo>
                      <a:pt x="498" y="483"/>
                    </a:lnTo>
                    <a:lnTo>
                      <a:pt x="513" y="483"/>
                    </a:lnTo>
                    <a:lnTo>
                      <a:pt x="527" y="493"/>
                    </a:lnTo>
                    <a:lnTo>
                      <a:pt x="544" y="470"/>
                    </a:lnTo>
                    <a:lnTo>
                      <a:pt x="558" y="477"/>
                    </a:lnTo>
                    <a:lnTo>
                      <a:pt x="544" y="508"/>
                    </a:lnTo>
                    <a:lnTo>
                      <a:pt x="554" y="550"/>
                    </a:lnTo>
                    <a:lnTo>
                      <a:pt x="584" y="575"/>
                    </a:lnTo>
                    <a:lnTo>
                      <a:pt x="584" y="581"/>
                    </a:lnTo>
                    <a:lnTo>
                      <a:pt x="575" y="602"/>
                    </a:lnTo>
                    <a:lnTo>
                      <a:pt x="577" y="611"/>
                    </a:lnTo>
                    <a:lnTo>
                      <a:pt x="621" y="629"/>
                    </a:lnTo>
                    <a:lnTo>
                      <a:pt x="632" y="656"/>
                    </a:lnTo>
                    <a:lnTo>
                      <a:pt x="671" y="639"/>
                    </a:lnTo>
                    <a:lnTo>
                      <a:pt x="717" y="629"/>
                    </a:lnTo>
                    <a:lnTo>
                      <a:pt x="750" y="708"/>
                    </a:lnTo>
                    <a:lnTo>
                      <a:pt x="763" y="745"/>
                    </a:lnTo>
                    <a:lnTo>
                      <a:pt x="751" y="754"/>
                    </a:lnTo>
                    <a:lnTo>
                      <a:pt x="746" y="768"/>
                    </a:lnTo>
                    <a:lnTo>
                      <a:pt x="779" y="779"/>
                    </a:lnTo>
                    <a:lnTo>
                      <a:pt x="789" y="795"/>
                    </a:lnTo>
                    <a:lnTo>
                      <a:pt x="835" y="779"/>
                    </a:lnTo>
                    <a:lnTo>
                      <a:pt x="848" y="795"/>
                    </a:lnTo>
                    <a:lnTo>
                      <a:pt x="882" y="776"/>
                    </a:lnTo>
                    <a:lnTo>
                      <a:pt x="904" y="771"/>
                    </a:lnTo>
                    <a:lnTo>
                      <a:pt x="930" y="777"/>
                    </a:lnTo>
                    <a:lnTo>
                      <a:pt x="989" y="777"/>
                    </a:lnTo>
                    <a:lnTo>
                      <a:pt x="977" y="764"/>
                    </a:lnTo>
                    <a:lnTo>
                      <a:pt x="977" y="741"/>
                    </a:lnTo>
                    <a:lnTo>
                      <a:pt x="984" y="726"/>
                    </a:lnTo>
                    <a:lnTo>
                      <a:pt x="984" y="714"/>
                    </a:lnTo>
                    <a:lnTo>
                      <a:pt x="967" y="702"/>
                    </a:lnTo>
                    <a:lnTo>
                      <a:pt x="1004" y="698"/>
                    </a:lnTo>
                    <a:lnTo>
                      <a:pt x="1039" y="702"/>
                    </a:lnTo>
                    <a:lnTo>
                      <a:pt x="1047" y="714"/>
                    </a:lnTo>
                    <a:lnTo>
                      <a:pt x="1071" y="708"/>
                    </a:lnTo>
                    <a:lnTo>
                      <a:pt x="1055" y="673"/>
                    </a:lnTo>
                    <a:lnTo>
                      <a:pt x="1073" y="669"/>
                    </a:lnTo>
                    <a:lnTo>
                      <a:pt x="1166" y="683"/>
                    </a:lnTo>
                    <a:lnTo>
                      <a:pt x="1241" y="691"/>
                    </a:lnTo>
                    <a:lnTo>
                      <a:pt x="1297" y="719"/>
                    </a:lnTo>
                    <a:lnTo>
                      <a:pt x="1327" y="719"/>
                    </a:lnTo>
                    <a:lnTo>
                      <a:pt x="1336" y="753"/>
                    </a:lnTo>
                    <a:lnTo>
                      <a:pt x="1358" y="683"/>
                    </a:lnTo>
                    <a:lnTo>
                      <a:pt x="1327" y="607"/>
                    </a:lnTo>
                    <a:lnTo>
                      <a:pt x="1422" y="581"/>
                    </a:lnTo>
                    <a:lnTo>
                      <a:pt x="1436" y="539"/>
                    </a:lnTo>
                    <a:lnTo>
                      <a:pt x="1448" y="477"/>
                    </a:lnTo>
                    <a:lnTo>
                      <a:pt x="1545" y="483"/>
                    </a:lnTo>
                    <a:lnTo>
                      <a:pt x="1561" y="408"/>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7" name="Freeform 492"/>
              <p:cNvSpPr/>
              <p:nvPr/>
            </p:nvSpPr>
            <p:spPr bwMode="auto">
              <a:xfrm>
                <a:off x="2347" y="2454"/>
                <a:ext cx="200" cy="141"/>
              </a:xfrm>
              <a:custGeom>
                <a:avLst/>
                <a:gdLst>
                  <a:gd name="T0" fmla="*/ 1 w 697"/>
                  <a:gd name="T1" fmla="*/ 5 h 492"/>
                  <a:gd name="T2" fmla="*/ 2 w 697"/>
                  <a:gd name="T3" fmla="*/ 4 h 492"/>
                  <a:gd name="T4" fmla="*/ 2 w 697"/>
                  <a:gd name="T5" fmla="*/ 4 h 492"/>
                  <a:gd name="T6" fmla="*/ 3 w 697"/>
                  <a:gd name="T7" fmla="*/ 4 h 492"/>
                  <a:gd name="T8" fmla="*/ 4 w 697"/>
                  <a:gd name="T9" fmla="*/ 4 h 492"/>
                  <a:gd name="T10" fmla="*/ 4 w 697"/>
                  <a:gd name="T11" fmla="*/ 5 h 492"/>
                  <a:gd name="T12" fmla="*/ 4 w 697"/>
                  <a:gd name="T13" fmla="*/ 5 h 492"/>
                  <a:gd name="T14" fmla="*/ 5 w 697"/>
                  <a:gd name="T15" fmla="*/ 7 h 492"/>
                  <a:gd name="T16" fmla="*/ 5 w 697"/>
                  <a:gd name="T17" fmla="*/ 6 h 492"/>
                  <a:gd name="T18" fmla="*/ 6 w 697"/>
                  <a:gd name="T19" fmla="*/ 7 h 492"/>
                  <a:gd name="T20" fmla="*/ 8 w 697"/>
                  <a:gd name="T21" fmla="*/ 8 h 492"/>
                  <a:gd name="T22" fmla="*/ 9 w 697"/>
                  <a:gd name="T23" fmla="*/ 9 h 492"/>
                  <a:gd name="T24" fmla="*/ 10 w 697"/>
                  <a:gd name="T25" fmla="*/ 10 h 492"/>
                  <a:gd name="T26" fmla="*/ 11 w 697"/>
                  <a:gd name="T27" fmla="*/ 11 h 492"/>
                  <a:gd name="T28" fmla="*/ 12 w 697"/>
                  <a:gd name="T29" fmla="*/ 10 h 492"/>
                  <a:gd name="T30" fmla="*/ 12 w 697"/>
                  <a:gd name="T31" fmla="*/ 9 h 492"/>
                  <a:gd name="T32" fmla="*/ 11 w 697"/>
                  <a:gd name="T33" fmla="*/ 7 h 492"/>
                  <a:gd name="T34" fmla="*/ 12 w 697"/>
                  <a:gd name="T35" fmla="*/ 7 h 492"/>
                  <a:gd name="T36" fmla="*/ 14 w 697"/>
                  <a:gd name="T37" fmla="*/ 7 h 492"/>
                  <a:gd name="T38" fmla="*/ 16 w 697"/>
                  <a:gd name="T39" fmla="*/ 7 h 492"/>
                  <a:gd name="T40" fmla="*/ 16 w 697"/>
                  <a:gd name="T41" fmla="*/ 6 h 492"/>
                  <a:gd name="T42" fmla="*/ 13 w 697"/>
                  <a:gd name="T43" fmla="*/ 6 h 492"/>
                  <a:gd name="T44" fmla="*/ 12 w 697"/>
                  <a:gd name="T45" fmla="*/ 6 h 492"/>
                  <a:gd name="T46" fmla="*/ 11 w 697"/>
                  <a:gd name="T47" fmla="*/ 7 h 492"/>
                  <a:gd name="T48" fmla="*/ 10 w 697"/>
                  <a:gd name="T49" fmla="*/ 6 h 492"/>
                  <a:gd name="T50" fmla="*/ 9 w 697"/>
                  <a:gd name="T51" fmla="*/ 7 h 492"/>
                  <a:gd name="T52" fmla="*/ 9 w 697"/>
                  <a:gd name="T53" fmla="*/ 6 h 492"/>
                  <a:gd name="T54" fmla="*/ 9 w 697"/>
                  <a:gd name="T55" fmla="*/ 5 h 492"/>
                  <a:gd name="T56" fmla="*/ 9 w 697"/>
                  <a:gd name="T57" fmla="*/ 4 h 492"/>
                  <a:gd name="T58" fmla="*/ 6 w 697"/>
                  <a:gd name="T59" fmla="*/ 3 h 492"/>
                  <a:gd name="T60" fmla="*/ 5 w 697"/>
                  <a:gd name="T61" fmla="*/ 2 h 492"/>
                  <a:gd name="T62" fmla="*/ 3 w 697"/>
                  <a:gd name="T63" fmla="*/ 3 h 492"/>
                  <a:gd name="T64" fmla="*/ 2 w 697"/>
                  <a:gd name="T65" fmla="*/ 1 h 492"/>
                  <a:gd name="T66" fmla="*/ 2 w 697"/>
                  <a:gd name="T67" fmla="*/ 0 h 492"/>
                  <a:gd name="T68" fmla="*/ 1 w 697"/>
                  <a:gd name="T69" fmla="*/ 5 h 4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492"/>
                  <a:gd name="T107" fmla="*/ 697 w 697"/>
                  <a:gd name="T108" fmla="*/ 492 h 4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492">
                    <a:moveTo>
                      <a:pt x="49" y="226"/>
                    </a:moveTo>
                    <a:lnTo>
                      <a:pt x="65" y="221"/>
                    </a:lnTo>
                    <a:lnTo>
                      <a:pt x="72" y="202"/>
                    </a:lnTo>
                    <a:lnTo>
                      <a:pt x="81" y="184"/>
                    </a:lnTo>
                    <a:lnTo>
                      <a:pt x="98" y="193"/>
                    </a:lnTo>
                    <a:lnTo>
                      <a:pt x="94" y="168"/>
                    </a:lnTo>
                    <a:lnTo>
                      <a:pt x="112" y="158"/>
                    </a:lnTo>
                    <a:lnTo>
                      <a:pt x="124" y="176"/>
                    </a:lnTo>
                    <a:lnTo>
                      <a:pt x="141" y="176"/>
                    </a:lnTo>
                    <a:lnTo>
                      <a:pt x="158" y="187"/>
                    </a:lnTo>
                    <a:lnTo>
                      <a:pt x="168" y="193"/>
                    </a:lnTo>
                    <a:lnTo>
                      <a:pt x="168" y="199"/>
                    </a:lnTo>
                    <a:lnTo>
                      <a:pt x="169" y="214"/>
                    </a:lnTo>
                    <a:lnTo>
                      <a:pt x="189" y="221"/>
                    </a:lnTo>
                    <a:lnTo>
                      <a:pt x="189" y="244"/>
                    </a:lnTo>
                    <a:lnTo>
                      <a:pt x="205" y="276"/>
                    </a:lnTo>
                    <a:lnTo>
                      <a:pt x="225" y="280"/>
                    </a:lnTo>
                    <a:lnTo>
                      <a:pt x="230" y="272"/>
                    </a:lnTo>
                    <a:lnTo>
                      <a:pt x="251" y="258"/>
                    </a:lnTo>
                    <a:lnTo>
                      <a:pt x="270" y="276"/>
                    </a:lnTo>
                    <a:lnTo>
                      <a:pt x="290" y="306"/>
                    </a:lnTo>
                    <a:lnTo>
                      <a:pt x="325" y="344"/>
                    </a:lnTo>
                    <a:lnTo>
                      <a:pt x="383" y="360"/>
                    </a:lnTo>
                    <a:lnTo>
                      <a:pt x="386" y="384"/>
                    </a:lnTo>
                    <a:lnTo>
                      <a:pt x="423" y="400"/>
                    </a:lnTo>
                    <a:lnTo>
                      <a:pt x="440" y="425"/>
                    </a:lnTo>
                    <a:lnTo>
                      <a:pt x="427" y="491"/>
                    </a:lnTo>
                    <a:lnTo>
                      <a:pt x="459" y="492"/>
                    </a:lnTo>
                    <a:lnTo>
                      <a:pt x="485" y="457"/>
                    </a:lnTo>
                    <a:lnTo>
                      <a:pt x="498" y="440"/>
                    </a:lnTo>
                    <a:lnTo>
                      <a:pt x="507" y="421"/>
                    </a:lnTo>
                    <a:lnTo>
                      <a:pt x="501" y="387"/>
                    </a:lnTo>
                    <a:lnTo>
                      <a:pt x="473" y="373"/>
                    </a:lnTo>
                    <a:lnTo>
                      <a:pt x="481" y="314"/>
                    </a:lnTo>
                    <a:lnTo>
                      <a:pt x="505" y="290"/>
                    </a:lnTo>
                    <a:lnTo>
                      <a:pt x="527" y="298"/>
                    </a:lnTo>
                    <a:lnTo>
                      <a:pt x="579" y="287"/>
                    </a:lnTo>
                    <a:lnTo>
                      <a:pt x="586" y="311"/>
                    </a:lnTo>
                    <a:lnTo>
                      <a:pt x="614" y="310"/>
                    </a:lnTo>
                    <a:lnTo>
                      <a:pt x="680" y="306"/>
                    </a:lnTo>
                    <a:lnTo>
                      <a:pt x="697" y="276"/>
                    </a:lnTo>
                    <a:lnTo>
                      <a:pt x="680" y="261"/>
                    </a:lnTo>
                    <a:lnTo>
                      <a:pt x="637" y="261"/>
                    </a:lnTo>
                    <a:lnTo>
                      <a:pt x="566" y="261"/>
                    </a:lnTo>
                    <a:lnTo>
                      <a:pt x="538" y="261"/>
                    </a:lnTo>
                    <a:lnTo>
                      <a:pt x="510" y="256"/>
                    </a:lnTo>
                    <a:lnTo>
                      <a:pt x="462" y="280"/>
                    </a:lnTo>
                    <a:lnTo>
                      <a:pt x="457" y="276"/>
                    </a:lnTo>
                    <a:lnTo>
                      <a:pt x="449" y="264"/>
                    </a:lnTo>
                    <a:lnTo>
                      <a:pt x="426" y="272"/>
                    </a:lnTo>
                    <a:lnTo>
                      <a:pt x="403" y="280"/>
                    </a:lnTo>
                    <a:lnTo>
                      <a:pt x="398" y="275"/>
                    </a:lnTo>
                    <a:lnTo>
                      <a:pt x="394" y="264"/>
                    </a:lnTo>
                    <a:lnTo>
                      <a:pt x="365" y="256"/>
                    </a:lnTo>
                    <a:lnTo>
                      <a:pt x="360" y="253"/>
                    </a:lnTo>
                    <a:lnTo>
                      <a:pt x="364" y="239"/>
                    </a:lnTo>
                    <a:lnTo>
                      <a:pt x="378" y="230"/>
                    </a:lnTo>
                    <a:lnTo>
                      <a:pt x="360" y="183"/>
                    </a:lnTo>
                    <a:lnTo>
                      <a:pt x="331" y="114"/>
                    </a:lnTo>
                    <a:lnTo>
                      <a:pt x="247" y="137"/>
                    </a:lnTo>
                    <a:lnTo>
                      <a:pt x="230" y="114"/>
                    </a:lnTo>
                    <a:lnTo>
                      <a:pt x="191" y="96"/>
                    </a:lnTo>
                    <a:lnTo>
                      <a:pt x="158" y="123"/>
                    </a:lnTo>
                    <a:lnTo>
                      <a:pt x="126" y="116"/>
                    </a:lnTo>
                    <a:lnTo>
                      <a:pt x="89" y="87"/>
                    </a:lnTo>
                    <a:lnTo>
                      <a:pt x="83" y="51"/>
                    </a:lnTo>
                    <a:lnTo>
                      <a:pt x="85" y="26"/>
                    </a:lnTo>
                    <a:lnTo>
                      <a:pt x="83" y="0"/>
                    </a:lnTo>
                    <a:lnTo>
                      <a:pt x="0" y="51"/>
                    </a:lnTo>
                    <a:lnTo>
                      <a:pt x="49" y="22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8" name="Freeform 493"/>
              <p:cNvSpPr/>
              <p:nvPr/>
            </p:nvSpPr>
            <p:spPr bwMode="auto">
              <a:xfrm>
                <a:off x="2322" y="2500"/>
                <a:ext cx="152" cy="123"/>
              </a:xfrm>
              <a:custGeom>
                <a:avLst/>
                <a:gdLst>
                  <a:gd name="T0" fmla="*/ 0 w 534"/>
                  <a:gd name="T1" fmla="*/ 1 h 433"/>
                  <a:gd name="T2" fmla="*/ 0 w 534"/>
                  <a:gd name="T3" fmla="*/ 3 h 433"/>
                  <a:gd name="T4" fmla="*/ 1 w 534"/>
                  <a:gd name="T5" fmla="*/ 2 h 433"/>
                  <a:gd name="T6" fmla="*/ 2 w 534"/>
                  <a:gd name="T7" fmla="*/ 3 h 433"/>
                  <a:gd name="T8" fmla="*/ 1 w 534"/>
                  <a:gd name="T9" fmla="*/ 3 h 433"/>
                  <a:gd name="T10" fmla="*/ 0 w 534"/>
                  <a:gd name="T11" fmla="*/ 3 h 433"/>
                  <a:gd name="T12" fmla="*/ 0 w 534"/>
                  <a:gd name="T13" fmla="*/ 4 h 433"/>
                  <a:gd name="T14" fmla="*/ 0 w 534"/>
                  <a:gd name="T15" fmla="*/ 4 h 433"/>
                  <a:gd name="T16" fmla="*/ 1 w 534"/>
                  <a:gd name="T17" fmla="*/ 5 h 433"/>
                  <a:gd name="T18" fmla="*/ 1 w 534"/>
                  <a:gd name="T19" fmla="*/ 5 h 433"/>
                  <a:gd name="T20" fmla="*/ 1 w 534"/>
                  <a:gd name="T21" fmla="*/ 5 h 433"/>
                  <a:gd name="T22" fmla="*/ 1 w 534"/>
                  <a:gd name="T23" fmla="*/ 7 h 433"/>
                  <a:gd name="T24" fmla="*/ 3 w 534"/>
                  <a:gd name="T25" fmla="*/ 7 h 433"/>
                  <a:gd name="T26" fmla="*/ 4 w 534"/>
                  <a:gd name="T27" fmla="*/ 6 h 433"/>
                  <a:gd name="T28" fmla="*/ 6 w 534"/>
                  <a:gd name="T29" fmla="*/ 7 h 433"/>
                  <a:gd name="T30" fmla="*/ 7 w 534"/>
                  <a:gd name="T31" fmla="*/ 8 h 433"/>
                  <a:gd name="T32" fmla="*/ 7 w 534"/>
                  <a:gd name="T33" fmla="*/ 9 h 433"/>
                  <a:gd name="T34" fmla="*/ 7 w 534"/>
                  <a:gd name="T35" fmla="*/ 9 h 433"/>
                  <a:gd name="T36" fmla="*/ 9 w 534"/>
                  <a:gd name="T37" fmla="*/ 10 h 433"/>
                  <a:gd name="T38" fmla="*/ 11 w 534"/>
                  <a:gd name="T39" fmla="*/ 7 h 433"/>
                  <a:gd name="T40" fmla="*/ 12 w 534"/>
                  <a:gd name="T41" fmla="*/ 7 h 433"/>
                  <a:gd name="T42" fmla="*/ 12 w 534"/>
                  <a:gd name="T43" fmla="*/ 7 h 433"/>
                  <a:gd name="T44" fmla="*/ 12 w 534"/>
                  <a:gd name="T45" fmla="*/ 6 h 433"/>
                  <a:gd name="T46" fmla="*/ 12 w 534"/>
                  <a:gd name="T47" fmla="*/ 5 h 433"/>
                  <a:gd name="T48" fmla="*/ 11 w 534"/>
                  <a:gd name="T49" fmla="*/ 5 h 433"/>
                  <a:gd name="T50" fmla="*/ 11 w 534"/>
                  <a:gd name="T51" fmla="*/ 5 h 433"/>
                  <a:gd name="T52" fmla="*/ 10 w 534"/>
                  <a:gd name="T53" fmla="*/ 4 h 433"/>
                  <a:gd name="T54" fmla="*/ 9 w 534"/>
                  <a:gd name="T55" fmla="*/ 3 h 433"/>
                  <a:gd name="T56" fmla="*/ 9 w 534"/>
                  <a:gd name="T57" fmla="*/ 3 h 433"/>
                  <a:gd name="T58" fmla="*/ 8 w 534"/>
                  <a:gd name="T59" fmla="*/ 2 h 433"/>
                  <a:gd name="T60" fmla="*/ 7 w 534"/>
                  <a:gd name="T61" fmla="*/ 3 h 433"/>
                  <a:gd name="T62" fmla="*/ 7 w 534"/>
                  <a:gd name="T63" fmla="*/ 3 h 433"/>
                  <a:gd name="T64" fmla="*/ 7 w 534"/>
                  <a:gd name="T65" fmla="*/ 3 h 433"/>
                  <a:gd name="T66" fmla="*/ 7 w 534"/>
                  <a:gd name="T67" fmla="*/ 2 h 433"/>
                  <a:gd name="T68" fmla="*/ 7 w 534"/>
                  <a:gd name="T69" fmla="*/ 1 h 433"/>
                  <a:gd name="T70" fmla="*/ 6 w 534"/>
                  <a:gd name="T71" fmla="*/ 1 h 433"/>
                  <a:gd name="T72" fmla="*/ 6 w 534"/>
                  <a:gd name="T73" fmla="*/ 1 h 433"/>
                  <a:gd name="T74" fmla="*/ 5 w 534"/>
                  <a:gd name="T75" fmla="*/ 0 h 433"/>
                  <a:gd name="T76" fmla="*/ 5 w 534"/>
                  <a:gd name="T77" fmla="*/ 0 h 433"/>
                  <a:gd name="T78" fmla="*/ 5 w 534"/>
                  <a:gd name="T79" fmla="*/ 0 h 433"/>
                  <a:gd name="T80" fmla="*/ 4 w 534"/>
                  <a:gd name="T81" fmla="*/ 0 h 433"/>
                  <a:gd name="T82" fmla="*/ 5 w 534"/>
                  <a:gd name="T83" fmla="*/ 1 h 433"/>
                  <a:gd name="T84" fmla="*/ 4 w 534"/>
                  <a:gd name="T85" fmla="*/ 1 h 433"/>
                  <a:gd name="T86" fmla="*/ 4 w 534"/>
                  <a:gd name="T87" fmla="*/ 1 h 433"/>
                  <a:gd name="T88" fmla="*/ 4 w 534"/>
                  <a:gd name="T89" fmla="*/ 1 h 433"/>
                  <a:gd name="T90" fmla="*/ 3 w 534"/>
                  <a:gd name="T91" fmla="*/ 1 h 433"/>
                  <a:gd name="T92" fmla="*/ 3 w 534"/>
                  <a:gd name="T93" fmla="*/ 1 h 433"/>
                  <a:gd name="T94" fmla="*/ 2 w 534"/>
                  <a:gd name="T95" fmla="*/ 2 h 433"/>
                  <a:gd name="T96" fmla="*/ 2 w 534"/>
                  <a:gd name="T97" fmla="*/ 1 h 433"/>
                  <a:gd name="T98" fmla="*/ 1 w 534"/>
                  <a:gd name="T99" fmla="*/ 1 h 433"/>
                  <a:gd name="T100" fmla="*/ 0 w 534"/>
                  <a:gd name="T101" fmla="*/ 1 h 4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33"/>
                  <a:gd name="T155" fmla="*/ 534 w 534"/>
                  <a:gd name="T156" fmla="*/ 433 h 4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33">
                    <a:moveTo>
                      <a:pt x="0" y="63"/>
                    </a:moveTo>
                    <a:lnTo>
                      <a:pt x="4" y="118"/>
                    </a:lnTo>
                    <a:lnTo>
                      <a:pt x="32" y="86"/>
                    </a:lnTo>
                    <a:lnTo>
                      <a:pt x="72" y="129"/>
                    </a:lnTo>
                    <a:lnTo>
                      <a:pt x="53" y="156"/>
                    </a:lnTo>
                    <a:lnTo>
                      <a:pt x="7" y="130"/>
                    </a:lnTo>
                    <a:lnTo>
                      <a:pt x="1" y="168"/>
                    </a:lnTo>
                    <a:lnTo>
                      <a:pt x="7" y="191"/>
                    </a:lnTo>
                    <a:lnTo>
                      <a:pt x="32" y="196"/>
                    </a:lnTo>
                    <a:lnTo>
                      <a:pt x="22" y="221"/>
                    </a:lnTo>
                    <a:lnTo>
                      <a:pt x="41" y="238"/>
                    </a:lnTo>
                    <a:lnTo>
                      <a:pt x="41" y="314"/>
                    </a:lnTo>
                    <a:lnTo>
                      <a:pt x="115" y="292"/>
                    </a:lnTo>
                    <a:lnTo>
                      <a:pt x="157" y="269"/>
                    </a:lnTo>
                    <a:lnTo>
                      <a:pt x="250" y="320"/>
                    </a:lnTo>
                    <a:lnTo>
                      <a:pt x="311" y="352"/>
                    </a:lnTo>
                    <a:lnTo>
                      <a:pt x="322" y="366"/>
                    </a:lnTo>
                    <a:lnTo>
                      <a:pt x="328" y="405"/>
                    </a:lnTo>
                    <a:lnTo>
                      <a:pt x="382" y="433"/>
                    </a:lnTo>
                    <a:lnTo>
                      <a:pt x="466" y="329"/>
                    </a:lnTo>
                    <a:lnTo>
                      <a:pt x="519" y="329"/>
                    </a:lnTo>
                    <a:lnTo>
                      <a:pt x="528" y="286"/>
                    </a:lnTo>
                    <a:lnTo>
                      <a:pt x="534" y="268"/>
                    </a:lnTo>
                    <a:lnTo>
                      <a:pt x="517" y="240"/>
                    </a:lnTo>
                    <a:lnTo>
                      <a:pt x="478" y="223"/>
                    </a:lnTo>
                    <a:lnTo>
                      <a:pt x="472" y="202"/>
                    </a:lnTo>
                    <a:lnTo>
                      <a:pt x="417" y="186"/>
                    </a:lnTo>
                    <a:lnTo>
                      <a:pt x="382" y="148"/>
                    </a:lnTo>
                    <a:lnTo>
                      <a:pt x="371" y="122"/>
                    </a:lnTo>
                    <a:lnTo>
                      <a:pt x="343" y="98"/>
                    </a:lnTo>
                    <a:lnTo>
                      <a:pt x="327" y="113"/>
                    </a:lnTo>
                    <a:lnTo>
                      <a:pt x="317" y="122"/>
                    </a:lnTo>
                    <a:lnTo>
                      <a:pt x="297" y="118"/>
                    </a:lnTo>
                    <a:lnTo>
                      <a:pt x="281" y="86"/>
                    </a:lnTo>
                    <a:lnTo>
                      <a:pt x="281" y="63"/>
                    </a:lnTo>
                    <a:lnTo>
                      <a:pt x="261" y="56"/>
                    </a:lnTo>
                    <a:lnTo>
                      <a:pt x="256" y="35"/>
                    </a:lnTo>
                    <a:lnTo>
                      <a:pt x="233" y="18"/>
                    </a:lnTo>
                    <a:lnTo>
                      <a:pt x="216" y="18"/>
                    </a:lnTo>
                    <a:lnTo>
                      <a:pt x="204" y="0"/>
                    </a:lnTo>
                    <a:lnTo>
                      <a:pt x="186" y="10"/>
                    </a:lnTo>
                    <a:lnTo>
                      <a:pt x="192" y="35"/>
                    </a:lnTo>
                    <a:lnTo>
                      <a:pt x="182" y="31"/>
                    </a:lnTo>
                    <a:lnTo>
                      <a:pt x="173" y="26"/>
                    </a:lnTo>
                    <a:lnTo>
                      <a:pt x="157" y="63"/>
                    </a:lnTo>
                    <a:lnTo>
                      <a:pt x="136" y="68"/>
                    </a:lnTo>
                    <a:lnTo>
                      <a:pt x="115" y="61"/>
                    </a:lnTo>
                    <a:lnTo>
                      <a:pt x="101" y="80"/>
                    </a:lnTo>
                    <a:lnTo>
                      <a:pt x="84" y="63"/>
                    </a:lnTo>
                    <a:lnTo>
                      <a:pt x="57" y="46"/>
                    </a:lnTo>
                    <a:lnTo>
                      <a:pt x="0" y="6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9" name="Freeform 494"/>
              <p:cNvSpPr/>
              <p:nvPr/>
            </p:nvSpPr>
            <p:spPr bwMode="auto">
              <a:xfrm>
                <a:off x="2492" y="2499"/>
                <a:ext cx="127" cy="62"/>
              </a:xfrm>
              <a:custGeom>
                <a:avLst/>
                <a:gdLst>
                  <a:gd name="T0" fmla="*/ 3 w 444"/>
                  <a:gd name="T1" fmla="*/ 3 h 219"/>
                  <a:gd name="T2" fmla="*/ 2 w 444"/>
                  <a:gd name="T3" fmla="*/ 3 h 219"/>
                  <a:gd name="T4" fmla="*/ 0 w 444"/>
                  <a:gd name="T5" fmla="*/ 4 h 219"/>
                  <a:gd name="T6" fmla="*/ 0 w 444"/>
                  <a:gd name="T7" fmla="*/ 4 h 219"/>
                  <a:gd name="T8" fmla="*/ 0 w 444"/>
                  <a:gd name="T9" fmla="*/ 5 h 219"/>
                  <a:gd name="T10" fmla="*/ 1 w 444"/>
                  <a:gd name="T11" fmla="*/ 5 h 219"/>
                  <a:gd name="T12" fmla="*/ 3 w 444"/>
                  <a:gd name="T13" fmla="*/ 5 h 219"/>
                  <a:gd name="T14" fmla="*/ 4 w 444"/>
                  <a:gd name="T15" fmla="*/ 5 h 219"/>
                  <a:gd name="T16" fmla="*/ 5 w 444"/>
                  <a:gd name="T17" fmla="*/ 5 h 219"/>
                  <a:gd name="T18" fmla="*/ 5 w 444"/>
                  <a:gd name="T19" fmla="*/ 4 h 219"/>
                  <a:gd name="T20" fmla="*/ 6 w 444"/>
                  <a:gd name="T21" fmla="*/ 4 h 219"/>
                  <a:gd name="T22" fmla="*/ 7 w 444"/>
                  <a:gd name="T23" fmla="*/ 4 h 219"/>
                  <a:gd name="T24" fmla="*/ 7 w 444"/>
                  <a:gd name="T25" fmla="*/ 4 h 219"/>
                  <a:gd name="T26" fmla="*/ 9 w 444"/>
                  <a:gd name="T27" fmla="*/ 3 h 219"/>
                  <a:gd name="T28" fmla="*/ 10 w 444"/>
                  <a:gd name="T29" fmla="*/ 2 h 219"/>
                  <a:gd name="T30" fmla="*/ 10 w 444"/>
                  <a:gd name="T31" fmla="*/ 2 h 219"/>
                  <a:gd name="T32" fmla="*/ 10 w 444"/>
                  <a:gd name="T33" fmla="*/ 1 h 219"/>
                  <a:gd name="T34" fmla="*/ 9 w 444"/>
                  <a:gd name="T35" fmla="*/ 1 h 219"/>
                  <a:gd name="T36" fmla="*/ 9 w 444"/>
                  <a:gd name="T37" fmla="*/ 1 h 219"/>
                  <a:gd name="T38" fmla="*/ 8 w 444"/>
                  <a:gd name="T39" fmla="*/ 1 h 219"/>
                  <a:gd name="T40" fmla="*/ 7 w 444"/>
                  <a:gd name="T41" fmla="*/ 0 h 219"/>
                  <a:gd name="T42" fmla="*/ 4 w 444"/>
                  <a:gd name="T43" fmla="*/ 0 h 219"/>
                  <a:gd name="T44" fmla="*/ 4 w 444"/>
                  <a:gd name="T45" fmla="*/ 0 h 219"/>
                  <a:gd name="T46" fmla="*/ 4 w 444"/>
                  <a:gd name="T47" fmla="*/ 1 h 219"/>
                  <a:gd name="T48" fmla="*/ 4 w 444"/>
                  <a:gd name="T49" fmla="*/ 1 h 219"/>
                  <a:gd name="T50" fmla="*/ 4 w 444"/>
                  <a:gd name="T51" fmla="*/ 1 h 219"/>
                  <a:gd name="T52" fmla="*/ 3 w 444"/>
                  <a:gd name="T53" fmla="*/ 1 h 219"/>
                  <a:gd name="T54" fmla="*/ 3 w 444"/>
                  <a:gd name="T55" fmla="*/ 1 h 219"/>
                  <a:gd name="T56" fmla="*/ 2 w 444"/>
                  <a:gd name="T57" fmla="*/ 1 h 219"/>
                  <a:gd name="T58" fmla="*/ 2 w 444"/>
                  <a:gd name="T59" fmla="*/ 1 h 219"/>
                  <a:gd name="T60" fmla="*/ 2 w 444"/>
                  <a:gd name="T61" fmla="*/ 1 h 219"/>
                  <a:gd name="T62" fmla="*/ 2 w 444"/>
                  <a:gd name="T63" fmla="*/ 2 h 219"/>
                  <a:gd name="T64" fmla="*/ 2 w 444"/>
                  <a:gd name="T65" fmla="*/ 2 h 219"/>
                  <a:gd name="T66" fmla="*/ 2 w 444"/>
                  <a:gd name="T67" fmla="*/ 3 h 219"/>
                  <a:gd name="T68" fmla="*/ 4 w 444"/>
                  <a:gd name="T69" fmla="*/ 3 h 219"/>
                  <a:gd name="T70" fmla="*/ 4 w 444"/>
                  <a:gd name="T71" fmla="*/ 2 h 219"/>
                  <a:gd name="T72" fmla="*/ 5 w 444"/>
                  <a:gd name="T73" fmla="*/ 3 h 219"/>
                  <a:gd name="T74" fmla="*/ 4 w 444"/>
                  <a:gd name="T75" fmla="*/ 3 h 219"/>
                  <a:gd name="T76" fmla="*/ 4 w 444"/>
                  <a:gd name="T77" fmla="*/ 3 h 219"/>
                  <a:gd name="T78" fmla="*/ 3 w 444"/>
                  <a:gd name="T79" fmla="*/ 3 h 219"/>
                  <a:gd name="T80" fmla="*/ 3 w 444"/>
                  <a:gd name="T81" fmla="*/ 3 h 219"/>
                  <a:gd name="T82" fmla="*/ 3 w 444"/>
                  <a:gd name="T83" fmla="*/ 3 h 2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44"/>
                  <a:gd name="T127" fmla="*/ 0 h 219"/>
                  <a:gd name="T128" fmla="*/ 444 w 444"/>
                  <a:gd name="T129" fmla="*/ 219 h 21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44" h="219">
                    <a:moveTo>
                      <a:pt x="113" y="156"/>
                    </a:moveTo>
                    <a:lnTo>
                      <a:pt x="81" y="156"/>
                    </a:lnTo>
                    <a:lnTo>
                      <a:pt x="16" y="165"/>
                    </a:lnTo>
                    <a:lnTo>
                      <a:pt x="0" y="190"/>
                    </a:lnTo>
                    <a:lnTo>
                      <a:pt x="16" y="200"/>
                    </a:lnTo>
                    <a:lnTo>
                      <a:pt x="29" y="207"/>
                    </a:lnTo>
                    <a:lnTo>
                      <a:pt x="118" y="206"/>
                    </a:lnTo>
                    <a:lnTo>
                      <a:pt x="179" y="206"/>
                    </a:lnTo>
                    <a:lnTo>
                      <a:pt x="207" y="219"/>
                    </a:lnTo>
                    <a:lnTo>
                      <a:pt x="216" y="192"/>
                    </a:lnTo>
                    <a:lnTo>
                      <a:pt x="242" y="190"/>
                    </a:lnTo>
                    <a:lnTo>
                      <a:pt x="278" y="180"/>
                    </a:lnTo>
                    <a:lnTo>
                      <a:pt x="309" y="172"/>
                    </a:lnTo>
                    <a:lnTo>
                      <a:pt x="363" y="136"/>
                    </a:lnTo>
                    <a:lnTo>
                      <a:pt x="423" y="102"/>
                    </a:lnTo>
                    <a:lnTo>
                      <a:pt x="444" y="84"/>
                    </a:lnTo>
                    <a:lnTo>
                      <a:pt x="436" y="50"/>
                    </a:lnTo>
                    <a:lnTo>
                      <a:pt x="406" y="50"/>
                    </a:lnTo>
                    <a:lnTo>
                      <a:pt x="382" y="35"/>
                    </a:lnTo>
                    <a:lnTo>
                      <a:pt x="349" y="22"/>
                    </a:lnTo>
                    <a:lnTo>
                      <a:pt x="275" y="14"/>
                    </a:lnTo>
                    <a:lnTo>
                      <a:pt x="182" y="0"/>
                    </a:lnTo>
                    <a:lnTo>
                      <a:pt x="165" y="4"/>
                    </a:lnTo>
                    <a:lnTo>
                      <a:pt x="171" y="22"/>
                    </a:lnTo>
                    <a:lnTo>
                      <a:pt x="180" y="39"/>
                    </a:lnTo>
                    <a:lnTo>
                      <a:pt x="156" y="45"/>
                    </a:lnTo>
                    <a:lnTo>
                      <a:pt x="148" y="33"/>
                    </a:lnTo>
                    <a:lnTo>
                      <a:pt x="117" y="29"/>
                    </a:lnTo>
                    <a:lnTo>
                      <a:pt x="76" y="33"/>
                    </a:lnTo>
                    <a:lnTo>
                      <a:pt x="93" y="45"/>
                    </a:lnTo>
                    <a:lnTo>
                      <a:pt x="93" y="57"/>
                    </a:lnTo>
                    <a:lnTo>
                      <a:pt x="86" y="72"/>
                    </a:lnTo>
                    <a:lnTo>
                      <a:pt x="86" y="95"/>
                    </a:lnTo>
                    <a:lnTo>
                      <a:pt x="98" y="108"/>
                    </a:lnTo>
                    <a:lnTo>
                      <a:pt x="156" y="108"/>
                    </a:lnTo>
                    <a:lnTo>
                      <a:pt x="174" y="107"/>
                    </a:lnTo>
                    <a:lnTo>
                      <a:pt x="192" y="126"/>
                    </a:lnTo>
                    <a:lnTo>
                      <a:pt x="173" y="153"/>
                    </a:lnTo>
                    <a:lnTo>
                      <a:pt x="154" y="153"/>
                    </a:lnTo>
                    <a:lnTo>
                      <a:pt x="132" y="152"/>
                    </a:lnTo>
                    <a:lnTo>
                      <a:pt x="123" y="153"/>
                    </a:lnTo>
                    <a:lnTo>
                      <a:pt x="113" y="156"/>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0" name="Freeform 495"/>
              <p:cNvSpPr/>
              <p:nvPr/>
            </p:nvSpPr>
            <p:spPr bwMode="auto">
              <a:xfrm>
                <a:off x="2479" y="2536"/>
                <a:ext cx="81" cy="65"/>
              </a:xfrm>
              <a:custGeom>
                <a:avLst/>
                <a:gdLst>
                  <a:gd name="T0" fmla="*/ 0 w 285"/>
                  <a:gd name="T1" fmla="*/ 5 h 227"/>
                  <a:gd name="T2" fmla="*/ 0 w 285"/>
                  <a:gd name="T3" fmla="*/ 5 h 227"/>
                  <a:gd name="T4" fmla="*/ 1 w 285"/>
                  <a:gd name="T5" fmla="*/ 5 h 227"/>
                  <a:gd name="T6" fmla="*/ 2 w 285"/>
                  <a:gd name="T7" fmla="*/ 5 h 227"/>
                  <a:gd name="T8" fmla="*/ 3 w 285"/>
                  <a:gd name="T9" fmla="*/ 3 h 227"/>
                  <a:gd name="T10" fmla="*/ 3 w 285"/>
                  <a:gd name="T11" fmla="*/ 4 h 227"/>
                  <a:gd name="T12" fmla="*/ 4 w 285"/>
                  <a:gd name="T13" fmla="*/ 5 h 227"/>
                  <a:gd name="T14" fmla="*/ 5 w 285"/>
                  <a:gd name="T15" fmla="*/ 5 h 227"/>
                  <a:gd name="T16" fmla="*/ 6 w 285"/>
                  <a:gd name="T17" fmla="*/ 5 h 227"/>
                  <a:gd name="T18" fmla="*/ 7 w 285"/>
                  <a:gd name="T19" fmla="*/ 5 h 227"/>
                  <a:gd name="T20" fmla="*/ 7 w 285"/>
                  <a:gd name="T21" fmla="*/ 3 h 227"/>
                  <a:gd name="T22" fmla="*/ 6 w 285"/>
                  <a:gd name="T23" fmla="*/ 3 h 227"/>
                  <a:gd name="T24" fmla="*/ 6 w 285"/>
                  <a:gd name="T25" fmla="*/ 3 h 227"/>
                  <a:gd name="T26" fmla="*/ 6 w 285"/>
                  <a:gd name="T27" fmla="*/ 2 h 227"/>
                  <a:gd name="T28" fmla="*/ 5 w 285"/>
                  <a:gd name="T29" fmla="*/ 2 h 227"/>
                  <a:gd name="T30" fmla="*/ 5 w 285"/>
                  <a:gd name="T31" fmla="*/ 2 h 227"/>
                  <a:gd name="T32" fmla="*/ 3 w 285"/>
                  <a:gd name="T33" fmla="*/ 2 h 227"/>
                  <a:gd name="T34" fmla="*/ 3 w 285"/>
                  <a:gd name="T35" fmla="*/ 2 h 227"/>
                  <a:gd name="T36" fmla="*/ 2 w 285"/>
                  <a:gd name="T37" fmla="*/ 2 h 227"/>
                  <a:gd name="T38" fmla="*/ 1 w 285"/>
                  <a:gd name="T39" fmla="*/ 1 h 227"/>
                  <a:gd name="T40" fmla="*/ 1 w 285"/>
                  <a:gd name="T41" fmla="*/ 1 h 227"/>
                  <a:gd name="T42" fmla="*/ 1 w 285"/>
                  <a:gd name="T43" fmla="*/ 1 h 227"/>
                  <a:gd name="T44" fmla="*/ 1 w 285"/>
                  <a:gd name="T45" fmla="*/ 1 h 227"/>
                  <a:gd name="T46" fmla="*/ 3 w 285"/>
                  <a:gd name="T47" fmla="*/ 1 h 227"/>
                  <a:gd name="T48" fmla="*/ 3 w 285"/>
                  <a:gd name="T49" fmla="*/ 0 h 227"/>
                  <a:gd name="T50" fmla="*/ 2 w 285"/>
                  <a:gd name="T51" fmla="*/ 0 h 227"/>
                  <a:gd name="T52" fmla="*/ 1 w 285"/>
                  <a:gd name="T53" fmla="*/ 0 h 227"/>
                  <a:gd name="T54" fmla="*/ 0 w 285"/>
                  <a:gd name="T55" fmla="*/ 1 h 227"/>
                  <a:gd name="T56" fmla="*/ 0 w 285"/>
                  <a:gd name="T57" fmla="*/ 2 h 227"/>
                  <a:gd name="T58" fmla="*/ 0 w 285"/>
                  <a:gd name="T59" fmla="*/ 2 h 227"/>
                  <a:gd name="T60" fmla="*/ 0 w 285"/>
                  <a:gd name="T61" fmla="*/ 2 h 227"/>
                  <a:gd name="T62" fmla="*/ 1 w 285"/>
                  <a:gd name="T63" fmla="*/ 2 h 227"/>
                  <a:gd name="T64" fmla="*/ 1 w 285"/>
                  <a:gd name="T65" fmla="*/ 3 h 227"/>
                  <a:gd name="T66" fmla="*/ 1 w 285"/>
                  <a:gd name="T67" fmla="*/ 4 h 227"/>
                  <a:gd name="T68" fmla="*/ 1 w 285"/>
                  <a:gd name="T69" fmla="*/ 4 h 227"/>
                  <a:gd name="T70" fmla="*/ 1 w 285"/>
                  <a:gd name="T71" fmla="*/ 4 h 227"/>
                  <a:gd name="T72" fmla="*/ 0 w 285"/>
                  <a:gd name="T73" fmla="*/ 5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5"/>
                  <a:gd name="T112" fmla="*/ 0 h 227"/>
                  <a:gd name="T113" fmla="*/ 285 w 285"/>
                  <a:gd name="T114" fmla="*/ 227 h 2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5" h="227">
                    <a:moveTo>
                      <a:pt x="0" y="192"/>
                    </a:moveTo>
                    <a:lnTo>
                      <a:pt x="4" y="201"/>
                    </a:lnTo>
                    <a:lnTo>
                      <a:pt x="27" y="205"/>
                    </a:lnTo>
                    <a:lnTo>
                      <a:pt x="76" y="207"/>
                    </a:lnTo>
                    <a:lnTo>
                      <a:pt x="135" y="138"/>
                    </a:lnTo>
                    <a:lnTo>
                      <a:pt x="150" y="181"/>
                    </a:lnTo>
                    <a:lnTo>
                      <a:pt x="166" y="227"/>
                    </a:lnTo>
                    <a:lnTo>
                      <a:pt x="206" y="209"/>
                    </a:lnTo>
                    <a:lnTo>
                      <a:pt x="243" y="191"/>
                    </a:lnTo>
                    <a:lnTo>
                      <a:pt x="285" y="205"/>
                    </a:lnTo>
                    <a:lnTo>
                      <a:pt x="285" y="139"/>
                    </a:lnTo>
                    <a:lnTo>
                      <a:pt x="258" y="127"/>
                    </a:lnTo>
                    <a:lnTo>
                      <a:pt x="242" y="128"/>
                    </a:lnTo>
                    <a:lnTo>
                      <a:pt x="253" y="85"/>
                    </a:lnTo>
                    <a:lnTo>
                      <a:pt x="218" y="76"/>
                    </a:lnTo>
                    <a:lnTo>
                      <a:pt x="192" y="73"/>
                    </a:lnTo>
                    <a:lnTo>
                      <a:pt x="151" y="73"/>
                    </a:lnTo>
                    <a:lnTo>
                      <a:pt x="121" y="73"/>
                    </a:lnTo>
                    <a:lnTo>
                      <a:pt x="81" y="73"/>
                    </a:lnTo>
                    <a:lnTo>
                      <a:pt x="49" y="66"/>
                    </a:lnTo>
                    <a:lnTo>
                      <a:pt x="45" y="59"/>
                    </a:lnTo>
                    <a:lnTo>
                      <a:pt x="50" y="44"/>
                    </a:lnTo>
                    <a:lnTo>
                      <a:pt x="65" y="32"/>
                    </a:lnTo>
                    <a:lnTo>
                      <a:pt x="119" y="21"/>
                    </a:lnTo>
                    <a:lnTo>
                      <a:pt x="117" y="0"/>
                    </a:lnTo>
                    <a:lnTo>
                      <a:pt x="73" y="7"/>
                    </a:lnTo>
                    <a:lnTo>
                      <a:pt x="40" y="4"/>
                    </a:lnTo>
                    <a:lnTo>
                      <a:pt x="19" y="27"/>
                    </a:lnTo>
                    <a:lnTo>
                      <a:pt x="9" y="73"/>
                    </a:lnTo>
                    <a:lnTo>
                      <a:pt x="11" y="84"/>
                    </a:lnTo>
                    <a:lnTo>
                      <a:pt x="8" y="86"/>
                    </a:lnTo>
                    <a:lnTo>
                      <a:pt x="34" y="97"/>
                    </a:lnTo>
                    <a:lnTo>
                      <a:pt x="47" y="122"/>
                    </a:lnTo>
                    <a:lnTo>
                      <a:pt x="39" y="153"/>
                    </a:lnTo>
                    <a:lnTo>
                      <a:pt x="32" y="155"/>
                    </a:lnTo>
                    <a:lnTo>
                      <a:pt x="25" y="166"/>
                    </a:lnTo>
                    <a:lnTo>
                      <a:pt x="0" y="192"/>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51" name="Freeform 496"/>
              <p:cNvSpPr/>
              <p:nvPr/>
            </p:nvSpPr>
            <p:spPr bwMode="auto">
              <a:xfrm>
                <a:off x="2998" y="2793"/>
                <a:ext cx="6" cy="10"/>
              </a:xfrm>
              <a:custGeom>
                <a:avLst/>
                <a:gdLst>
                  <a:gd name="T0" fmla="*/ 0 w 19"/>
                  <a:gd name="T1" fmla="*/ 1 h 33"/>
                  <a:gd name="T2" fmla="*/ 0 w 19"/>
                  <a:gd name="T3" fmla="*/ 0 h 33"/>
                  <a:gd name="T4" fmla="*/ 1 w 19"/>
                  <a:gd name="T5" fmla="*/ 1 h 33"/>
                  <a:gd name="T6" fmla="*/ 0 w 19"/>
                  <a:gd name="T7" fmla="*/ 1 h 33"/>
                  <a:gd name="T8" fmla="*/ 0 60000 65536"/>
                  <a:gd name="T9" fmla="*/ 0 60000 65536"/>
                  <a:gd name="T10" fmla="*/ 0 60000 65536"/>
                  <a:gd name="T11" fmla="*/ 0 60000 65536"/>
                  <a:gd name="T12" fmla="*/ 0 w 19"/>
                  <a:gd name="T13" fmla="*/ 0 h 33"/>
                  <a:gd name="T14" fmla="*/ 19 w 19"/>
                  <a:gd name="T15" fmla="*/ 33 h 33"/>
                </a:gdLst>
                <a:ahLst/>
                <a:cxnLst>
                  <a:cxn ang="T8">
                    <a:pos x="T0" y="T1"/>
                  </a:cxn>
                  <a:cxn ang="T9">
                    <a:pos x="T2" y="T3"/>
                  </a:cxn>
                  <a:cxn ang="T10">
                    <a:pos x="T4" y="T5"/>
                  </a:cxn>
                  <a:cxn ang="T11">
                    <a:pos x="T6" y="T7"/>
                  </a:cxn>
                </a:cxnLst>
                <a:rect l="T12" t="T13" r="T14" b="T15"/>
                <a:pathLst>
                  <a:path w="19" h="33">
                    <a:moveTo>
                      <a:pt x="0" y="33"/>
                    </a:moveTo>
                    <a:lnTo>
                      <a:pt x="11" y="0"/>
                    </a:lnTo>
                    <a:lnTo>
                      <a:pt x="19" y="18"/>
                    </a:lnTo>
                    <a:lnTo>
                      <a:pt x="0" y="33"/>
                    </a:lnTo>
                    <a:close/>
                  </a:path>
                </a:pathLst>
              </a:custGeom>
              <a:grpFill/>
              <a:ln w="3175">
                <a:noFill/>
                <a:round/>
              </a:ln>
            </p:spPr>
            <p:txBody>
              <a:bodyPr/>
              <a:lstStyle/>
              <a:p>
                <a:pPr defTabSz="642620">
                  <a:defRPr/>
                </a:pPr>
                <a:endParaRPr lang="en-US" sz="1265" dirty="0">
                  <a:solidFill>
                    <a:sysClr val="windowText" lastClr="0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21" name="文本框 520"/>
          <p:cNvSpPr txBox="1"/>
          <p:nvPr/>
        </p:nvSpPr>
        <p:spPr>
          <a:xfrm>
            <a:off x="6953718" y="1897043"/>
            <a:ext cx="1723549" cy="492443"/>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522" name="矩形 521"/>
          <p:cNvSpPr/>
          <p:nvPr/>
        </p:nvSpPr>
        <p:spPr>
          <a:xfrm>
            <a:off x="6830706" y="2441146"/>
            <a:ext cx="4085823"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23" name="椭圆 522"/>
          <p:cNvSpPr>
            <a:spLocks noChangeAspect="1"/>
          </p:cNvSpPr>
          <p:nvPr/>
        </p:nvSpPr>
        <p:spPr>
          <a:xfrm>
            <a:off x="3398293" y="3465513"/>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4" name="椭圆 523"/>
          <p:cNvSpPr>
            <a:spLocks noChangeAspect="1"/>
          </p:cNvSpPr>
          <p:nvPr/>
        </p:nvSpPr>
        <p:spPr>
          <a:xfrm>
            <a:off x="2254155" y="4191119"/>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5" name="椭圆 524"/>
          <p:cNvSpPr>
            <a:spLocks noChangeAspect="1"/>
          </p:cNvSpPr>
          <p:nvPr/>
        </p:nvSpPr>
        <p:spPr>
          <a:xfrm>
            <a:off x="3141259" y="3836277"/>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6" name="椭圆 525"/>
          <p:cNvSpPr>
            <a:spLocks noChangeAspect="1"/>
          </p:cNvSpPr>
          <p:nvPr/>
        </p:nvSpPr>
        <p:spPr>
          <a:xfrm>
            <a:off x="5283958" y="3576970"/>
            <a:ext cx="108000" cy="10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527" name="组合 526"/>
          <p:cNvGrpSpPr/>
          <p:nvPr/>
        </p:nvGrpSpPr>
        <p:grpSpPr>
          <a:xfrm>
            <a:off x="6792107" y="3737671"/>
            <a:ext cx="525368" cy="471789"/>
            <a:chOff x="4756314" y="3915090"/>
            <a:chExt cx="1210030" cy="1086627"/>
          </a:xfrm>
          <a:effectLst/>
        </p:grpSpPr>
        <p:sp>
          <p:nvSpPr>
            <p:cNvPr id="528" name="任意多边形 527"/>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29"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530" name="组合 529"/>
          <p:cNvGrpSpPr/>
          <p:nvPr/>
        </p:nvGrpSpPr>
        <p:grpSpPr>
          <a:xfrm>
            <a:off x="6792107" y="4441668"/>
            <a:ext cx="525368" cy="471789"/>
            <a:chOff x="4756314" y="3915090"/>
            <a:chExt cx="1210030" cy="1086627"/>
          </a:xfrm>
          <a:effectLst/>
        </p:grpSpPr>
        <p:sp>
          <p:nvSpPr>
            <p:cNvPr id="531" name="任意多边形 530"/>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32"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533" name="组合 532"/>
          <p:cNvGrpSpPr/>
          <p:nvPr/>
        </p:nvGrpSpPr>
        <p:grpSpPr>
          <a:xfrm>
            <a:off x="6792107" y="5145665"/>
            <a:ext cx="525368" cy="471789"/>
            <a:chOff x="4756314" y="3915090"/>
            <a:chExt cx="1210030" cy="1086627"/>
          </a:xfrm>
          <a:effectLst/>
        </p:grpSpPr>
        <p:sp>
          <p:nvSpPr>
            <p:cNvPr id="534" name="任意多边形 533"/>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pitchFamily="34" charset="-122"/>
                <a:ea typeface="微软雅黑" panose="020B0503020204020204" pitchFamily="34" charset="-122"/>
                <a:cs typeface="Segoe UI Light" panose="020B0502040204020203" pitchFamily="34" charset="0"/>
                <a:sym typeface="+mn-lt"/>
              </a:endParaRPr>
            </a:p>
          </p:txBody>
        </p:sp>
        <p:sp>
          <p:nvSpPr>
            <p:cNvPr id="535"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536" name="矩形 535"/>
          <p:cNvSpPr/>
          <p:nvPr/>
        </p:nvSpPr>
        <p:spPr>
          <a:xfrm>
            <a:off x="7378889" y="3638097"/>
            <a:ext cx="3748656"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7" name="矩形 536"/>
          <p:cNvSpPr/>
          <p:nvPr/>
        </p:nvSpPr>
        <p:spPr>
          <a:xfrm>
            <a:off x="7378889" y="5046091"/>
            <a:ext cx="3720520"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8" name="矩形 537"/>
          <p:cNvSpPr/>
          <p:nvPr/>
        </p:nvSpPr>
        <p:spPr>
          <a:xfrm>
            <a:off x="7378889" y="4338682"/>
            <a:ext cx="3776791" cy="600164"/>
          </a:xfrm>
          <a:prstGeom prst="rect">
            <a:avLst/>
          </a:prstGeom>
        </p:spPr>
        <p:txBody>
          <a:bodyPr wrap="square">
            <a:spAutoFit/>
          </a:bodyPr>
          <a:lstStyle/>
          <a:p>
            <a:pPr marL="107950"/>
            <a:r>
              <a:rPr lang="zh-CN" altLang="en-US" sz="11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39" name="矩形 538"/>
          <p:cNvSpPr/>
          <p:nvPr/>
        </p:nvSpPr>
        <p:spPr>
          <a:xfrm>
            <a:off x="3443953" y="2161121"/>
            <a:ext cx="1569660" cy="452432"/>
          </a:xfrm>
          <a:prstGeom prst="rect">
            <a:avLst/>
          </a:prstGeom>
        </p:spPr>
        <p:txBody>
          <a:bodyPr wrap="none">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540" name="文本框 53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wipe(left)">
                                      <p:cBhvr>
                                        <p:cTn id="7" dur="500"/>
                                        <p:tgtEl>
                                          <p:spTgt spid="5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72"/>
                                        </p:tgtEl>
                                        <p:attrNameLst>
                                          <p:attrName>style.visibility</p:attrName>
                                        </p:attrNameLst>
                                      </p:cBhvr>
                                      <p:to>
                                        <p:strVal val="visible"/>
                                      </p:to>
                                    </p:set>
                                    <p:animEffect transition="in" filter="fade">
                                      <p:cBhvr>
                                        <p:cTn id="11" dur="500"/>
                                        <p:tgtEl>
                                          <p:spTgt spid="272"/>
                                        </p:tgtEl>
                                      </p:cBhvr>
                                    </p:animEffect>
                                    <p:anim calcmode="lin" valueType="num">
                                      <p:cBhvr>
                                        <p:cTn id="12" dur="500" fill="hold"/>
                                        <p:tgtEl>
                                          <p:spTgt spid="272"/>
                                        </p:tgtEl>
                                        <p:attrNameLst>
                                          <p:attrName>ppt_x</p:attrName>
                                        </p:attrNameLst>
                                      </p:cBhvr>
                                      <p:tavLst>
                                        <p:tav tm="0">
                                          <p:val>
                                            <p:strVal val="#ppt_x"/>
                                          </p:val>
                                        </p:tav>
                                        <p:tav tm="100000">
                                          <p:val>
                                            <p:strVal val="#ppt_x"/>
                                          </p:val>
                                        </p:tav>
                                      </p:tavLst>
                                    </p:anim>
                                    <p:anim calcmode="lin" valueType="num">
                                      <p:cBhvr>
                                        <p:cTn id="13" dur="500" fill="hold"/>
                                        <p:tgtEl>
                                          <p:spTgt spid="27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23"/>
                                        </p:tgtEl>
                                        <p:attrNameLst>
                                          <p:attrName>style.visibility</p:attrName>
                                        </p:attrNameLst>
                                      </p:cBhvr>
                                      <p:to>
                                        <p:strVal val="visible"/>
                                      </p:to>
                                    </p:set>
                                    <p:anim calcmode="lin" valueType="num">
                                      <p:cBhvr>
                                        <p:cTn id="18" dur="500" fill="hold"/>
                                        <p:tgtEl>
                                          <p:spTgt spid="523"/>
                                        </p:tgtEl>
                                        <p:attrNameLst>
                                          <p:attrName>ppt_w</p:attrName>
                                        </p:attrNameLst>
                                      </p:cBhvr>
                                      <p:tavLst>
                                        <p:tav tm="0">
                                          <p:val>
                                            <p:fltVal val="0"/>
                                          </p:val>
                                        </p:tav>
                                        <p:tav tm="100000">
                                          <p:val>
                                            <p:strVal val="#ppt_w"/>
                                          </p:val>
                                        </p:tav>
                                      </p:tavLst>
                                    </p:anim>
                                    <p:anim calcmode="lin" valueType="num">
                                      <p:cBhvr>
                                        <p:cTn id="19" dur="500" fill="hold"/>
                                        <p:tgtEl>
                                          <p:spTgt spid="523"/>
                                        </p:tgtEl>
                                        <p:attrNameLst>
                                          <p:attrName>ppt_h</p:attrName>
                                        </p:attrNameLst>
                                      </p:cBhvr>
                                      <p:tavLst>
                                        <p:tav tm="0">
                                          <p:val>
                                            <p:fltVal val="0"/>
                                          </p:val>
                                        </p:tav>
                                        <p:tav tm="100000">
                                          <p:val>
                                            <p:strVal val="#ppt_h"/>
                                          </p:val>
                                        </p:tav>
                                      </p:tavLst>
                                    </p:anim>
                                    <p:animEffect transition="in" filter="fade">
                                      <p:cBhvr>
                                        <p:cTn id="20" dur="500"/>
                                        <p:tgtEl>
                                          <p:spTgt spid="5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4"/>
                                        </p:tgtEl>
                                        <p:attrNameLst>
                                          <p:attrName>style.visibility</p:attrName>
                                        </p:attrNameLst>
                                      </p:cBhvr>
                                      <p:to>
                                        <p:strVal val="visible"/>
                                      </p:to>
                                    </p:set>
                                    <p:anim calcmode="lin" valueType="num">
                                      <p:cBhvr>
                                        <p:cTn id="23" dur="500" fill="hold"/>
                                        <p:tgtEl>
                                          <p:spTgt spid="524"/>
                                        </p:tgtEl>
                                        <p:attrNameLst>
                                          <p:attrName>ppt_w</p:attrName>
                                        </p:attrNameLst>
                                      </p:cBhvr>
                                      <p:tavLst>
                                        <p:tav tm="0">
                                          <p:val>
                                            <p:fltVal val="0"/>
                                          </p:val>
                                        </p:tav>
                                        <p:tav tm="100000">
                                          <p:val>
                                            <p:strVal val="#ppt_w"/>
                                          </p:val>
                                        </p:tav>
                                      </p:tavLst>
                                    </p:anim>
                                    <p:anim calcmode="lin" valueType="num">
                                      <p:cBhvr>
                                        <p:cTn id="24" dur="500" fill="hold"/>
                                        <p:tgtEl>
                                          <p:spTgt spid="524"/>
                                        </p:tgtEl>
                                        <p:attrNameLst>
                                          <p:attrName>ppt_h</p:attrName>
                                        </p:attrNameLst>
                                      </p:cBhvr>
                                      <p:tavLst>
                                        <p:tav tm="0">
                                          <p:val>
                                            <p:fltVal val="0"/>
                                          </p:val>
                                        </p:tav>
                                        <p:tav tm="100000">
                                          <p:val>
                                            <p:strVal val="#ppt_h"/>
                                          </p:val>
                                        </p:tav>
                                      </p:tavLst>
                                    </p:anim>
                                    <p:animEffect transition="in" filter="fade">
                                      <p:cBhvr>
                                        <p:cTn id="25" dur="500"/>
                                        <p:tgtEl>
                                          <p:spTgt spid="5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25"/>
                                        </p:tgtEl>
                                        <p:attrNameLst>
                                          <p:attrName>style.visibility</p:attrName>
                                        </p:attrNameLst>
                                      </p:cBhvr>
                                      <p:to>
                                        <p:strVal val="visible"/>
                                      </p:to>
                                    </p:set>
                                    <p:anim calcmode="lin" valueType="num">
                                      <p:cBhvr>
                                        <p:cTn id="28" dur="500" fill="hold"/>
                                        <p:tgtEl>
                                          <p:spTgt spid="525"/>
                                        </p:tgtEl>
                                        <p:attrNameLst>
                                          <p:attrName>ppt_w</p:attrName>
                                        </p:attrNameLst>
                                      </p:cBhvr>
                                      <p:tavLst>
                                        <p:tav tm="0">
                                          <p:val>
                                            <p:fltVal val="0"/>
                                          </p:val>
                                        </p:tav>
                                        <p:tav tm="100000">
                                          <p:val>
                                            <p:strVal val="#ppt_w"/>
                                          </p:val>
                                        </p:tav>
                                      </p:tavLst>
                                    </p:anim>
                                    <p:anim calcmode="lin" valueType="num">
                                      <p:cBhvr>
                                        <p:cTn id="29" dur="500" fill="hold"/>
                                        <p:tgtEl>
                                          <p:spTgt spid="525"/>
                                        </p:tgtEl>
                                        <p:attrNameLst>
                                          <p:attrName>ppt_h</p:attrName>
                                        </p:attrNameLst>
                                      </p:cBhvr>
                                      <p:tavLst>
                                        <p:tav tm="0">
                                          <p:val>
                                            <p:fltVal val="0"/>
                                          </p:val>
                                        </p:tav>
                                        <p:tav tm="100000">
                                          <p:val>
                                            <p:strVal val="#ppt_h"/>
                                          </p:val>
                                        </p:tav>
                                      </p:tavLst>
                                    </p:anim>
                                    <p:animEffect transition="in" filter="fade">
                                      <p:cBhvr>
                                        <p:cTn id="30" dur="500"/>
                                        <p:tgtEl>
                                          <p:spTgt spid="52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26"/>
                                        </p:tgtEl>
                                        <p:attrNameLst>
                                          <p:attrName>style.visibility</p:attrName>
                                        </p:attrNameLst>
                                      </p:cBhvr>
                                      <p:to>
                                        <p:strVal val="visible"/>
                                      </p:to>
                                    </p:set>
                                    <p:anim calcmode="lin" valueType="num">
                                      <p:cBhvr>
                                        <p:cTn id="33" dur="500" fill="hold"/>
                                        <p:tgtEl>
                                          <p:spTgt spid="526"/>
                                        </p:tgtEl>
                                        <p:attrNameLst>
                                          <p:attrName>ppt_w</p:attrName>
                                        </p:attrNameLst>
                                      </p:cBhvr>
                                      <p:tavLst>
                                        <p:tav tm="0">
                                          <p:val>
                                            <p:fltVal val="0"/>
                                          </p:val>
                                        </p:tav>
                                        <p:tav tm="100000">
                                          <p:val>
                                            <p:strVal val="#ppt_w"/>
                                          </p:val>
                                        </p:tav>
                                      </p:tavLst>
                                    </p:anim>
                                    <p:anim calcmode="lin" valueType="num">
                                      <p:cBhvr>
                                        <p:cTn id="34" dur="500" fill="hold"/>
                                        <p:tgtEl>
                                          <p:spTgt spid="526"/>
                                        </p:tgtEl>
                                        <p:attrNameLst>
                                          <p:attrName>ppt_h</p:attrName>
                                        </p:attrNameLst>
                                      </p:cBhvr>
                                      <p:tavLst>
                                        <p:tav tm="0">
                                          <p:val>
                                            <p:fltVal val="0"/>
                                          </p:val>
                                        </p:tav>
                                        <p:tav tm="100000">
                                          <p:val>
                                            <p:strVal val="#ppt_h"/>
                                          </p:val>
                                        </p:tav>
                                      </p:tavLst>
                                    </p:anim>
                                    <p:animEffect transition="in" filter="fade">
                                      <p:cBhvr>
                                        <p:cTn id="35" dur="500"/>
                                        <p:tgtEl>
                                          <p:spTgt spid="52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21"/>
                                        </p:tgtEl>
                                        <p:attrNameLst>
                                          <p:attrName>style.visibility</p:attrName>
                                        </p:attrNameLst>
                                      </p:cBhvr>
                                      <p:to>
                                        <p:strVal val="visible"/>
                                      </p:to>
                                    </p:set>
                                    <p:animEffect transition="in" filter="wipe(left)">
                                      <p:cBhvr>
                                        <p:cTn id="38" dur="1000"/>
                                        <p:tgtEl>
                                          <p:spTgt spid="5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22"/>
                                        </p:tgtEl>
                                        <p:attrNameLst>
                                          <p:attrName>style.visibility</p:attrName>
                                        </p:attrNameLst>
                                      </p:cBhvr>
                                      <p:to>
                                        <p:strVal val="visible"/>
                                      </p:to>
                                    </p:set>
                                    <p:animEffect transition="in" filter="wipe(left)">
                                      <p:cBhvr>
                                        <p:cTn id="43" dur="500"/>
                                        <p:tgtEl>
                                          <p:spTgt spid="5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36"/>
                                        </p:tgtEl>
                                        <p:attrNameLst>
                                          <p:attrName>style.visibility</p:attrName>
                                        </p:attrNameLst>
                                      </p:cBhvr>
                                      <p:to>
                                        <p:strVal val="visible"/>
                                      </p:to>
                                    </p:set>
                                    <p:animEffect transition="in" filter="fade">
                                      <p:cBhvr>
                                        <p:cTn id="48" dur="1000"/>
                                        <p:tgtEl>
                                          <p:spTgt spid="536"/>
                                        </p:tgtEl>
                                      </p:cBhvr>
                                    </p:animEffect>
                                    <p:anim calcmode="lin" valueType="num">
                                      <p:cBhvr>
                                        <p:cTn id="49" dur="1000" fill="hold"/>
                                        <p:tgtEl>
                                          <p:spTgt spid="536"/>
                                        </p:tgtEl>
                                        <p:attrNameLst>
                                          <p:attrName>ppt_x</p:attrName>
                                        </p:attrNameLst>
                                      </p:cBhvr>
                                      <p:tavLst>
                                        <p:tav tm="0">
                                          <p:val>
                                            <p:strVal val="#ppt_x"/>
                                          </p:val>
                                        </p:tav>
                                        <p:tav tm="100000">
                                          <p:val>
                                            <p:strVal val="#ppt_x"/>
                                          </p:val>
                                        </p:tav>
                                      </p:tavLst>
                                    </p:anim>
                                    <p:anim calcmode="lin" valueType="num">
                                      <p:cBhvr>
                                        <p:cTn id="50" dur="1000" fill="hold"/>
                                        <p:tgtEl>
                                          <p:spTgt spid="5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7"/>
                                        </p:tgtEl>
                                        <p:attrNameLst>
                                          <p:attrName>style.visibility</p:attrName>
                                        </p:attrNameLst>
                                      </p:cBhvr>
                                      <p:to>
                                        <p:strVal val="visible"/>
                                      </p:to>
                                    </p:set>
                                    <p:animEffect transition="in" filter="fade">
                                      <p:cBhvr>
                                        <p:cTn id="53" dur="1000"/>
                                        <p:tgtEl>
                                          <p:spTgt spid="527"/>
                                        </p:tgtEl>
                                      </p:cBhvr>
                                    </p:animEffect>
                                    <p:anim calcmode="lin" valueType="num">
                                      <p:cBhvr>
                                        <p:cTn id="54" dur="1000" fill="hold"/>
                                        <p:tgtEl>
                                          <p:spTgt spid="527"/>
                                        </p:tgtEl>
                                        <p:attrNameLst>
                                          <p:attrName>ppt_x</p:attrName>
                                        </p:attrNameLst>
                                      </p:cBhvr>
                                      <p:tavLst>
                                        <p:tav tm="0">
                                          <p:val>
                                            <p:strVal val="#ppt_x"/>
                                          </p:val>
                                        </p:tav>
                                        <p:tav tm="100000">
                                          <p:val>
                                            <p:strVal val="#ppt_x"/>
                                          </p:val>
                                        </p:tav>
                                      </p:tavLst>
                                    </p:anim>
                                    <p:anim calcmode="lin" valueType="num">
                                      <p:cBhvr>
                                        <p:cTn id="55" dur="1000" fill="hold"/>
                                        <p:tgtEl>
                                          <p:spTgt spid="52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30"/>
                                        </p:tgtEl>
                                        <p:attrNameLst>
                                          <p:attrName>style.visibility</p:attrName>
                                        </p:attrNameLst>
                                      </p:cBhvr>
                                      <p:to>
                                        <p:strVal val="visible"/>
                                      </p:to>
                                    </p:set>
                                    <p:animEffect transition="in" filter="fade">
                                      <p:cBhvr>
                                        <p:cTn id="60" dur="1000"/>
                                        <p:tgtEl>
                                          <p:spTgt spid="530"/>
                                        </p:tgtEl>
                                      </p:cBhvr>
                                    </p:animEffect>
                                    <p:anim calcmode="lin" valueType="num">
                                      <p:cBhvr>
                                        <p:cTn id="61" dur="1000" fill="hold"/>
                                        <p:tgtEl>
                                          <p:spTgt spid="530"/>
                                        </p:tgtEl>
                                        <p:attrNameLst>
                                          <p:attrName>ppt_x</p:attrName>
                                        </p:attrNameLst>
                                      </p:cBhvr>
                                      <p:tavLst>
                                        <p:tav tm="0">
                                          <p:val>
                                            <p:strVal val="#ppt_x"/>
                                          </p:val>
                                        </p:tav>
                                        <p:tav tm="100000">
                                          <p:val>
                                            <p:strVal val="#ppt_x"/>
                                          </p:val>
                                        </p:tav>
                                      </p:tavLst>
                                    </p:anim>
                                    <p:anim calcmode="lin" valueType="num">
                                      <p:cBhvr>
                                        <p:cTn id="62" dur="1000" fill="hold"/>
                                        <p:tgtEl>
                                          <p:spTgt spid="5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38"/>
                                        </p:tgtEl>
                                        <p:attrNameLst>
                                          <p:attrName>style.visibility</p:attrName>
                                        </p:attrNameLst>
                                      </p:cBhvr>
                                      <p:to>
                                        <p:strVal val="visible"/>
                                      </p:to>
                                    </p:set>
                                    <p:animEffect transition="in" filter="fade">
                                      <p:cBhvr>
                                        <p:cTn id="65" dur="1000"/>
                                        <p:tgtEl>
                                          <p:spTgt spid="538"/>
                                        </p:tgtEl>
                                      </p:cBhvr>
                                    </p:animEffect>
                                    <p:anim calcmode="lin" valueType="num">
                                      <p:cBhvr>
                                        <p:cTn id="66" dur="1000" fill="hold"/>
                                        <p:tgtEl>
                                          <p:spTgt spid="538"/>
                                        </p:tgtEl>
                                        <p:attrNameLst>
                                          <p:attrName>ppt_x</p:attrName>
                                        </p:attrNameLst>
                                      </p:cBhvr>
                                      <p:tavLst>
                                        <p:tav tm="0">
                                          <p:val>
                                            <p:strVal val="#ppt_x"/>
                                          </p:val>
                                        </p:tav>
                                        <p:tav tm="100000">
                                          <p:val>
                                            <p:strVal val="#ppt_x"/>
                                          </p:val>
                                        </p:tav>
                                      </p:tavLst>
                                    </p:anim>
                                    <p:anim calcmode="lin" valueType="num">
                                      <p:cBhvr>
                                        <p:cTn id="67" dur="1000" fill="hold"/>
                                        <p:tgtEl>
                                          <p:spTgt spid="53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33"/>
                                        </p:tgtEl>
                                        <p:attrNameLst>
                                          <p:attrName>style.visibility</p:attrName>
                                        </p:attrNameLst>
                                      </p:cBhvr>
                                      <p:to>
                                        <p:strVal val="visible"/>
                                      </p:to>
                                    </p:set>
                                    <p:animEffect transition="in" filter="fade">
                                      <p:cBhvr>
                                        <p:cTn id="72" dur="1000"/>
                                        <p:tgtEl>
                                          <p:spTgt spid="533"/>
                                        </p:tgtEl>
                                      </p:cBhvr>
                                    </p:animEffect>
                                    <p:anim calcmode="lin" valueType="num">
                                      <p:cBhvr>
                                        <p:cTn id="73" dur="1000" fill="hold"/>
                                        <p:tgtEl>
                                          <p:spTgt spid="533"/>
                                        </p:tgtEl>
                                        <p:attrNameLst>
                                          <p:attrName>ppt_x</p:attrName>
                                        </p:attrNameLst>
                                      </p:cBhvr>
                                      <p:tavLst>
                                        <p:tav tm="0">
                                          <p:val>
                                            <p:strVal val="#ppt_x"/>
                                          </p:val>
                                        </p:tav>
                                        <p:tav tm="100000">
                                          <p:val>
                                            <p:strVal val="#ppt_x"/>
                                          </p:val>
                                        </p:tav>
                                      </p:tavLst>
                                    </p:anim>
                                    <p:anim calcmode="lin" valueType="num">
                                      <p:cBhvr>
                                        <p:cTn id="74" dur="1000" fill="hold"/>
                                        <p:tgtEl>
                                          <p:spTgt spid="53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37"/>
                                        </p:tgtEl>
                                        <p:attrNameLst>
                                          <p:attrName>style.visibility</p:attrName>
                                        </p:attrNameLst>
                                      </p:cBhvr>
                                      <p:to>
                                        <p:strVal val="visible"/>
                                      </p:to>
                                    </p:set>
                                    <p:animEffect transition="in" filter="fade">
                                      <p:cBhvr>
                                        <p:cTn id="77" dur="1000"/>
                                        <p:tgtEl>
                                          <p:spTgt spid="537"/>
                                        </p:tgtEl>
                                      </p:cBhvr>
                                    </p:animEffect>
                                    <p:anim calcmode="lin" valueType="num">
                                      <p:cBhvr>
                                        <p:cTn id="78" dur="1000" fill="hold"/>
                                        <p:tgtEl>
                                          <p:spTgt spid="537"/>
                                        </p:tgtEl>
                                        <p:attrNameLst>
                                          <p:attrName>ppt_x</p:attrName>
                                        </p:attrNameLst>
                                      </p:cBhvr>
                                      <p:tavLst>
                                        <p:tav tm="0">
                                          <p:val>
                                            <p:strVal val="#ppt_x"/>
                                          </p:val>
                                        </p:tav>
                                        <p:tav tm="100000">
                                          <p:val>
                                            <p:strVal val="#ppt_x"/>
                                          </p:val>
                                        </p:tav>
                                      </p:tavLst>
                                    </p:anim>
                                    <p:anim calcmode="lin" valueType="num">
                                      <p:cBhvr>
                                        <p:cTn id="79" dur="1000" fill="hold"/>
                                        <p:tgtEl>
                                          <p:spTgt spid="537"/>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1500"/>
                                  </p:stCondLst>
                                  <p:childTnLst>
                                    <p:animEffect transition="out" filter="fade">
                                      <p:cBhvr>
                                        <p:cTn id="83" dur="500"/>
                                        <p:tgtEl>
                                          <p:spTgt spid="540"/>
                                        </p:tgtEl>
                                      </p:cBhvr>
                                    </p:animEffect>
                                    <p:set>
                                      <p:cBhvr>
                                        <p:cTn id="84" dur="1" fill="hold">
                                          <p:stCondLst>
                                            <p:cond delay="499"/>
                                          </p:stCondLst>
                                        </p:cTn>
                                        <p:tgtEl>
                                          <p:spTgt spid="5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p:bldP spid="522" grpId="0"/>
      <p:bldP spid="523" grpId="0" animBg="1"/>
      <p:bldP spid="524" grpId="0" animBg="1"/>
      <p:bldP spid="525" grpId="0" animBg="1"/>
      <p:bldP spid="526" grpId="0" animBg="1"/>
      <p:bldP spid="536" grpId="0"/>
      <p:bldP spid="537" grpId="0"/>
      <p:bldP spid="538" grpId="0"/>
      <p:bldP spid="539" grpId="0"/>
      <p:bldP spid="5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3" name="矩形 2"/>
          <p:cNvSpPr/>
          <p:nvPr/>
        </p:nvSpPr>
        <p:spPr>
          <a:xfrm>
            <a:off x="0" y="0"/>
            <a:ext cx="6096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lang="zh-CN" altLang="en-US" sz="4000" dirty="0">
              <a:latin typeface="+mj-lt"/>
            </a:endParaRPr>
          </a:p>
        </p:txBody>
      </p:sp>
      <p:sp>
        <p:nvSpPr>
          <p:cNvPr id="17" name="MH_Entry_1">
            <a:hlinkClick r:id="rId12" action="ppaction://hlinksldjump"/>
          </p:cNvPr>
          <p:cNvSpPr txBox="1"/>
          <p:nvPr>
            <p:custDataLst>
              <p:tags r:id="rId2"/>
            </p:custDataLst>
          </p:nvPr>
        </p:nvSpPr>
        <p:spPr>
          <a:xfrm>
            <a:off x="7291996" y="2115085"/>
            <a:ext cx="3312000" cy="441008"/>
          </a:xfrm>
          <a:prstGeom prst="rect">
            <a:avLst/>
          </a:prstGeom>
          <a:solidFill>
            <a:srgbClr val="00B0F0"/>
          </a:solidFill>
          <a:ln>
            <a:solidFill>
              <a:srgbClr val="00B0F0"/>
            </a:solidFill>
          </a:ln>
        </p:spPr>
        <p:txBody>
          <a:bodyPr wrap="square" lIns="0" tIns="0" rIns="0" bIns="0" rtlCol="0" anchor="ctr" anchorCtr="0">
            <a:normAutofit/>
          </a:bodyPr>
          <a:lstStyle/>
          <a:p>
            <a:pPr marL="215900"/>
            <a:r>
              <a:rPr lang="zh-CN" altLang="en-US" spc="200" dirty="0">
                <a:solidFill>
                  <a:schemeClr val="bg1"/>
                </a:solidFill>
                <a:latin typeface="微软雅黑" panose="020B0503020204020204" pitchFamily="34" charset="-122"/>
                <a:ea typeface="微软雅黑" panose="020B0503020204020204" pitchFamily="34" charset="-122"/>
              </a:rPr>
              <a:t>年度</a:t>
            </a:r>
            <a:r>
              <a:rPr lang="zh-CN" altLang="en-US" spc="200" dirty="0" smtClean="0">
                <a:solidFill>
                  <a:schemeClr val="bg1"/>
                </a:solidFill>
                <a:latin typeface="微软雅黑" panose="020B0503020204020204" pitchFamily="34" charset="-122"/>
                <a:ea typeface="微软雅黑" panose="020B0503020204020204" pitchFamily="34" charset="-122"/>
              </a:rPr>
              <a:t>工作总体描述</a:t>
            </a:r>
            <a:endParaRPr lang="zh-CN" altLang="en-US" spc="200" dirty="0">
              <a:solidFill>
                <a:schemeClr val="bg1"/>
              </a:solidFill>
              <a:latin typeface="微软雅黑" panose="020B0503020204020204" pitchFamily="34" charset="-122"/>
              <a:ea typeface="微软雅黑" panose="020B0503020204020204" pitchFamily="34" charset="-122"/>
            </a:endParaRPr>
          </a:p>
        </p:txBody>
      </p:sp>
      <p:sp>
        <p:nvSpPr>
          <p:cNvPr id="18" name="MH_Entry_2">
            <a:hlinkClick r:id="rId13" action="ppaction://hlinksldjump"/>
          </p:cNvPr>
          <p:cNvSpPr txBox="1"/>
          <p:nvPr>
            <p:custDataLst>
              <p:tags r:id="rId3"/>
            </p:custDataLst>
          </p:nvPr>
        </p:nvSpPr>
        <p:spPr>
          <a:xfrm>
            <a:off x="7291997" y="2946641"/>
            <a:ext cx="3312000" cy="441008"/>
          </a:xfrm>
          <a:prstGeom prst="rect">
            <a:avLst/>
          </a:prstGeom>
          <a:solidFill>
            <a:srgbClr val="00B0F0"/>
          </a:solidFill>
          <a:ln>
            <a:solidFill>
              <a:srgbClr val="00B0F0"/>
            </a:solidFill>
          </a:ln>
        </p:spPr>
        <p:txBody>
          <a:bodyPr wrap="square" lIns="0" tIns="0" rIns="0" bIns="0" rtlCol="0" anchor="ctr" anchorCtr="0">
            <a:no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年度工作计划安排</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9" name="MH_Entry_3">
            <a:hlinkClick r:id="rId14" action="ppaction://hlinksldjump"/>
          </p:cNvPr>
          <p:cNvSpPr txBox="1"/>
          <p:nvPr>
            <p:custDataLst>
              <p:tags r:id="rId4"/>
            </p:custDataLst>
          </p:nvPr>
        </p:nvSpPr>
        <p:spPr>
          <a:xfrm>
            <a:off x="7291996" y="3778197"/>
            <a:ext cx="3312000" cy="441008"/>
          </a:xfrm>
          <a:prstGeom prst="rect">
            <a:avLst/>
          </a:prstGeom>
          <a:solidFill>
            <a:srgbClr val="00B0F0"/>
          </a:solidFill>
          <a:ln>
            <a:solidFill>
              <a:srgbClr val="00B0F0"/>
            </a:solidFill>
          </a:ln>
        </p:spPr>
        <p:txBody>
          <a:bodyPr wrap="square" lIns="0" tIns="0" rIns="0" bIns="0" rtlCol="0" anchor="ctr" anchorCtr="0">
            <a:norm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季度</a:t>
            </a:r>
            <a:r>
              <a:rPr lang="en-US" altLang="zh-CN" dirty="0" smtClean="0">
                <a:solidFill>
                  <a:schemeClr val="bg1"/>
                </a:solidFill>
                <a:latin typeface="微软雅黑" panose="020B0503020204020204" pitchFamily="34" charset="-122"/>
                <a:ea typeface="微软雅黑" panose="020B0503020204020204" pitchFamily="34" charset="-122"/>
              </a:rPr>
              <a:t>/</a:t>
            </a:r>
            <a:r>
              <a:rPr lang="zh-CN" altLang="en-US" dirty="0" smtClean="0">
                <a:solidFill>
                  <a:schemeClr val="bg1"/>
                </a:solidFill>
                <a:latin typeface="微软雅黑" panose="020B0503020204020204" pitchFamily="34" charset="-122"/>
                <a:ea typeface="微软雅黑" panose="020B0503020204020204" pitchFamily="34" charset="-122"/>
              </a:rPr>
              <a:t>年度销售目标</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0" name="MH_Entry_4">
            <a:hlinkClick r:id="rId15" action="ppaction://hlinksldjump"/>
          </p:cNvPr>
          <p:cNvSpPr txBox="1"/>
          <p:nvPr>
            <p:custDataLst>
              <p:tags r:id="rId5"/>
            </p:custDataLst>
          </p:nvPr>
        </p:nvSpPr>
        <p:spPr>
          <a:xfrm>
            <a:off x="7291997" y="4609753"/>
            <a:ext cx="3312000" cy="441008"/>
          </a:xfrm>
          <a:prstGeom prst="rect">
            <a:avLst/>
          </a:prstGeom>
          <a:solidFill>
            <a:srgbClr val="00B0F0"/>
          </a:solidFill>
          <a:ln>
            <a:solidFill>
              <a:srgbClr val="00B0F0"/>
            </a:solidFill>
          </a:ln>
        </p:spPr>
        <p:txBody>
          <a:bodyPr wrap="square" lIns="0" tIns="0" rIns="0" bIns="0" rtlCol="0" anchor="ctr" anchorCtr="0">
            <a:noAutofit/>
          </a:bodyPr>
          <a:lstStyle>
            <a:defPPr>
              <a:defRPr lang="zh-CN"/>
            </a:defPPr>
            <a:lvl1pPr>
              <a:defRPr spc="200">
                <a:solidFill>
                  <a:srgbClr val="333333"/>
                </a:solidFill>
                <a:latin typeface="华文细黑" panose="02010600040101010101" pitchFamily="2" charset="-122"/>
                <a:ea typeface="华文细黑" panose="02010600040101010101" pitchFamily="2" charset="-122"/>
              </a:defRPr>
            </a:lvl1pPr>
          </a:lstStyle>
          <a:p>
            <a:pPr marL="215900"/>
            <a:r>
              <a:rPr lang="zh-CN" altLang="en-US" dirty="0" smtClean="0">
                <a:solidFill>
                  <a:schemeClr val="bg1"/>
                </a:solidFill>
                <a:latin typeface="微软雅黑" panose="020B0503020204020204" pitchFamily="34" charset="-122"/>
                <a:ea typeface="微软雅黑" panose="020B0503020204020204" pitchFamily="34" charset="-122"/>
              </a:rPr>
              <a:t>团队建设与企业文化</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1" name="MH_Entry_1">
            <a:hlinkClick r:id="rId12" action="ppaction://hlinksldjump"/>
          </p:cNvPr>
          <p:cNvSpPr txBox="1"/>
          <p:nvPr>
            <p:custDataLst>
              <p:tags r:id="rId6"/>
            </p:custDataLst>
          </p:nvPr>
        </p:nvSpPr>
        <p:spPr>
          <a:xfrm>
            <a:off x="6126481" y="2115085"/>
            <a:ext cx="1105959" cy="441008"/>
          </a:xfrm>
          <a:prstGeom prst="rect">
            <a:avLst/>
          </a:prstGeom>
          <a:solidFill>
            <a:srgbClr val="00B0F0"/>
          </a:solidFill>
          <a:ln>
            <a:solidFill>
              <a:srgbClr val="00B0F0"/>
            </a:solid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01</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4" name="MH_Entry_1">
            <a:hlinkClick r:id="rId12" action="ppaction://hlinksldjump"/>
          </p:cNvPr>
          <p:cNvSpPr txBox="1"/>
          <p:nvPr>
            <p:custDataLst>
              <p:tags r:id="rId7"/>
            </p:custDataLst>
          </p:nvPr>
        </p:nvSpPr>
        <p:spPr>
          <a:xfrm>
            <a:off x="6126481" y="2946641"/>
            <a:ext cx="1105959" cy="441008"/>
          </a:xfrm>
          <a:prstGeom prst="rect">
            <a:avLst/>
          </a:prstGeom>
          <a:solidFill>
            <a:srgbClr val="00B0F0"/>
          </a:solidFill>
          <a:ln>
            <a:solidFill>
              <a:srgbClr val="00B0F0"/>
            </a:solid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02</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5" name="MH_Entry_1">
            <a:hlinkClick r:id="rId12" action="ppaction://hlinksldjump"/>
          </p:cNvPr>
          <p:cNvSpPr txBox="1"/>
          <p:nvPr>
            <p:custDataLst>
              <p:tags r:id="rId8"/>
            </p:custDataLst>
          </p:nvPr>
        </p:nvSpPr>
        <p:spPr>
          <a:xfrm>
            <a:off x="6126481" y="3778197"/>
            <a:ext cx="1105959" cy="441008"/>
          </a:xfrm>
          <a:prstGeom prst="rect">
            <a:avLst/>
          </a:prstGeom>
          <a:solidFill>
            <a:srgbClr val="00B0F0"/>
          </a:solidFill>
          <a:ln>
            <a:solidFill>
              <a:srgbClr val="00B0F0"/>
            </a:solid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03</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26" name="MH_Entry_1">
            <a:hlinkClick r:id="rId12" action="ppaction://hlinksldjump"/>
          </p:cNvPr>
          <p:cNvSpPr txBox="1"/>
          <p:nvPr>
            <p:custDataLst>
              <p:tags r:id="rId9"/>
            </p:custDataLst>
          </p:nvPr>
        </p:nvSpPr>
        <p:spPr>
          <a:xfrm>
            <a:off x="6126481" y="4609753"/>
            <a:ext cx="1105959" cy="441008"/>
          </a:xfrm>
          <a:prstGeom prst="rect">
            <a:avLst/>
          </a:prstGeom>
          <a:solidFill>
            <a:srgbClr val="00B0F0"/>
          </a:solidFill>
          <a:ln>
            <a:solidFill>
              <a:srgbClr val="00B0F0"/>
            </a:solidFill>
          </a:ln>
        </p:spPr>
        <p:txBody>
          <a:bodyPr wrap="square" lIns="0" tIns="0" rIns="0" bIns="0" rtlCol="0" anchor="ctr" anchorCtr="0">
            <a:normAutofit/>
          </a:bodyPr>
          <a:lstStyle/>
          <a:p>
            <a:pPr algn="ctr"/>
            <a:r>
              <a:rPr lang="en-US" altLang="zh-CN" sz="2400" spc="200" dirty="0" smtClean="0">
                <a:solidFill>
                  <a:schemeClr val="bg1"/>
                </a:solidFill>
                <a:latin typeface="微软雅黑" panose="020B0503020204020204" pitchFamily="34" charset="-122"/>
                <a:ea typeface="微软雅黑" panose="020B0503020204020204" pitchFamily="34" charset="-122"/>
              </a:rPr>
              <a:t>04</a:t>
            </a:r>
            <a:endParaRPr lang="zh-CN" altLang="en-US" sz="2400" spc="2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502856" y="2982724"/>
            <a:ext cx="1210588" cy="892552"/>
          </a:xfrm>
          <a:prstGeom prst="rect">
            <a:avLst/>
          </a:prstGeom>
          <a:noFill/>
        </p:spPr>
        <p:txBody>
          <a:bodyPr wrap="none" rtlCol="0">
            <a:spAutoFit/>
          </a:bodyPr>
          <a:lstStyle/>
          <a:p>
            <a:pPr>
              <a:lnSpc>
                <a:spcPct val="130000"/>
              </a:lnSpc>
            </a:pPr>
            <a:r>
              <a:rPr lang="zh-CN" altLang="en-US" sz="4000" dirty="0">
                <a:solidFill>
                  <a:schemeClr val="bg1"/>
                </a:solidFill>
                <a:latin typeface="Arial" panose="020B0604020202020204" pitchFamily="34" charset="0"/>
                <a:ea typeface="微软雅黑" panose="020B0503020204020204" pitchFamily="34" charset="-122"/>
              </a:rPr>
              <a:t>目录</a:t>
            </a:r>
            <a:endParaRPr lang="zh-CN" altLang="en-US" sz="4000" dirty="0" smtClean="0">
              <a:solidFill>
                <a:schemeClr val="bg1"/>
              </a:solidFill>
              <a:latin typeface="Arial" panose="020B0604020202020204" pitchFamily="34" charset="0"/>
              <a:ea typeface="微软雅黑" panose="020B0503020204020204" pitchFamily="34" charset="-122"/>
            </a:endParaRPr>
          </a:p>
        </p:txBody>
      </p:sp>
      <p:sp>
        <p:nvSpPr>
          <p:cNvPr id="5" name="矩形 4"/>
          <p:cNvSpPr/>
          <p:nvPr/>
        </p:nvSpPr>
        <p:spPr>
          <a:xfrm>
            <a:off x="1280162" y="2757268"/>
            <a:ext cx="3643532" cy="133643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86287" y="1829523"/>
            <a:ext cx="861774" cy="3198954"/>
          </a:xfrm>
          <a:prstGeom prst="rect">
            <a:avLst/>
          </a:prstGeom>
          <a:solidFill>
            <a:srgbClr val="00B0F0"/>
          </a:solidFill>
        </p:spPr>
        <p:txBody>
          <a:bodyPr vert="eaVert" wrap="none">
            <a:spAutoFit/>
          </a:bodyPr>
          <a:lstStyle/>
          <a:p>
            <a:pPr algn="ctr"/>
            <a:r>
              <a:rPr lang="en-US" altLang="zh-CN" sz="4400" dirty="0">
                <a:solidFill>
                  <a:schemeClr val="bg1"/>
                </a:solidFill>
                <a:latin typeface="+mj-lt"/>
              </a:rPr>
              <a:t>CONTENTS</a:t>
            </a:r>
            <a:endParaRPr lang="zh-CN" altLang="en-US" sz="4400" dirty="0">
              <a:solidFill>
                <a:schemeClr val="bg1"/>
              </a:solidFill>
              <a:latin typeface="+mj-lt"/>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4" grpId="0" animBg="1"/>
      <p:bldP spid="25" grpId="0" animBg="1"/>
      <p:bldP spid="26" grpId="0" animBg="1"/>
      <p:bldP spid="4" grpId="0"/>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392003" y="2579429"/>
            <a:ext cx="1433015" cy="337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5156579" y="3275472"/>
            <a:ext cx="900000" cy="900000"/>
          </a:xfrm>
          <a:prstGeom prst="roundRect">
            <a:avLst>
              <a:gd name="adj" fmla="val 0"/>
            </a:avLst>
          </a:prstGeom>
          <a:solidFill>
            <a:srgbClr val="003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S</a:t>
            </a:r>
            <a:endParaRPr lang="zh-CN" altLang="en-US" sz="2400" dirty="0">
              <a:latin typeface="Segoe UI Light" panose="020B0502040204020203" pitchFamily="34" charset="0"/>
              <a:cs typeface="Segoe UI Light" panose="020B0502040204020203" pitchFamily="34" charset="0"/>
            </a:endParaRPr>
          </a:p>
        </p:txBody>
      </p:sp>
      <p:sp>
        <p:nvSpPr>
          <p:cNvPr id="18" name="圆角矩形 17"/>
          <p:cNvSpPr/>
          <p:nvPr/>
        </p:nvSpPr>
        <p:spPr>
          <a:xfrm>
            <a:off x="6164240" y="3275472"/>
            <a:ext cx="900000" cy="900000"/>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W</a:t>
            </a:r>
            <a:endParaRPr lang="zh-CN" altLang="en-US" sz="2400" dirty="0">
              <a:latin typeface="Segoe UI Light" panose="020B0502040204020203" pitchFamily="34" charset="0"/>
              <a:cs typeface="Segoe UI Light" panose="020B0502040204020203" pitchFamily="34" charset="0"/>
            </a:endParaRPr>
          </a:p>
        </p:txBody>
      </p:sp>
      <p:sp>
        <p:nvSpPr>
          <p:cNvPr id="19" name="圆角矩形 18"/>
          <p:cNvSpPr/>
          <p:nvPr/>
        </p:nvSpPr>
        <p:spPr>
          <a:xfrm>
            <a:off x="6164240" y="4288818"/>
            <a:ext cx="900000" cy="900000"/>
          </a:xfrm>
          <a:prstGeom prst="roundRect">
            <a:avLst>
              <a:gd name="adj" fmla="val 0"/>
            </a:avLst>
          </a:prstGeom>
          <a:solidFill>
            <a:srgbClr val="003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T</a:t>
            </a:r>
            <a:endParaRPr lang="zh-CN" altLang="en-US" sz="2400" dirty="0">
              <a:latin typeface="Segoe UI Light" panose="020B0502040204020203" pitchFamily="34" charset="0"/>
              <a:cs typeface="Segoe UI Light" panose="020B0502040204020203" pitchFamily="34" charset="0"/>
            </a:endParaRPr>
          </a:p>
        </p:txBody>
      </p:sp>
      <p:sp>
        <p:nvSpPr>
          <p:cNvPr id="20" name="圆角矩形 19"/>
          <p:cNvSpPr/>
          <p:nvPr/>
        </p:nvSpPr>
        <p:spPr>
          <a:xfrm>
            <a:off x="5156579" y="4288818"/>
            <a:ext cx="900000" cy="900000"/>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latin typeface="Segoe UI Light" panose="020B0502040204020203" pitchFamily="34" charset="0"/>
                <a:cs typeface="Segoe UI Light" panose="020B0502040204020203" pitchFamily="34" charset="0"/>
              </a:rPr>
              <a:t>O</a:t>
            </a:r>
            <a:endParaRPr lang="zh-CN" altLang="en-US" sz="2400" dirty="0">
              <a:latin typeface="Segoe UI Light" panose="020B0502040204020203" pitchFamily="34" charset="0"/>
              <a:cs typeface="Segoe UI Light" panose="020B0502040204020203" pitchFamily="34" charset="0"/>
            </a:endParaRPr>
          </a:p>
        </p:txBody>
      </p:sp>
      <p:sp>
        <p:nvSpPr>
          <p:cNvPr id="21" name="文本框 20"/>
          <p:cNvSpPr txBox="1"/>
          <p:nvPr/>
        </p:nvSpPr>
        <p:spPr>
          <a:xfrm>
            <a:off x="3438911" y="2791065"/>
            <a:ext cx="1569660" cy="369332"/>
          </a:xfrm>
          <a:prstGeom prst="rect">
            <a:avLst/>
          </a:prstGeom>
          <a:noFill/>
        </p:spPr>
        <p:txBody>
          <a:bodyPr wrap="none" rtlCol="0">
            <a:spAutoFit/>
          </a:bodyPr>
          <a:lstStyle/>
          <a:p>
            <a:pPr algn="r"/>
            <a:r>
              <a:rPr lang="zh-CN" altLang="en-US" dirty="0">
                <a:solidFill>
                  <a:schemeClr val="tx1">
                    <a:lumMod val="50000"/>
                  </a:schemeClr>
                </a:solidFill>
                <a:latin typeface="+mj-ea"/>
                <a:ea typeface="+mj-ea"/>
              </a:rPr>
              <a:t>添加目录标题</a:t>
            </a:r>
          </a:p>
        </p:txBody>
      </p:sp>
      <p:sp>
        <p:nvSpPr>
          <p:cNvPr id="22" name="文本框 21"/>
          <p:cNvSpPr txBox="1"/>
          <p:nvPr/>
        </p:nvSpPr>
        <p:spPr>
          <a:xfrm>
            <a:off x="7251510" y="4201334"/>
            <a:ext cx="1569660" cy="369332"/>
          </a:xfrm>
          <a:prstGeom prst="rect">
            <a:avLst/>
          </a:prstGeom>
          <a:noFill/>
        </p:spPr>
        <p:txBody>
          <a:bodyPr wrap="none" rtlCol="0">
            <a:spAutoFit/>
          </a:bodyPr>
          <a:lstStyle/>
          <a:p>
            <a:pPr algn="ctr"/>
            <a:r>
              <a:rPr lang="zh-CN" altLang="en-US" dirty="0">
                <a:solidFill>
                  <a:schemeClr val="tx1">
                    <a:lumMod val="50000"/>
                  </a:schemeClr>
                </a:solidFill>
                <a:latin typeface="+mj-ea"/>
                <a:ea typeface="+mj-ea"/>
              </a:rPr>
              <a:t>添加目录标题</a:t>
            </a:r>
          </a:p>
        </p:txBody>
      </p:sp>
      <p:sp>
        <p:nvSpPr>
          <p:cNvPr id="23" name="文本框 22"/>
          <p:cNvSpPr txBox="1"/>
          <p:nvPr/>
        </p:nvSpPr>
        <p:spPr>
          <a:xfrm>
            <a:off x="3438911" y="4201334"/>
            <a:ext cx="1569660" cy="369332"/>
          </a:xfrm>
          <a:prstGeom prst="rect">
            <a:avLst/>
          </a:prstGeom>
          <a:noFill/>
        </p:spPr>
        <p:txBody>
          <a:bodyPr wrap="none" rtlCol="0">
            <a:spAutoFit/>
          </a:bodyPr>
          <a:lstStyle/>
          <a:p>
            <a:pPr algn="r"/>
            <a:r>
              <a:rPr lang="zh-CN" altLang="en-US" dirty="0">
                <a:solidFill>
                  <a:schemeClr val="tx1">
                    <a:lumMod val="50000"/>
                  </a:schemeClr>
                </a:solidFill>
                <a:latin typeface="+mj-ea"/>
                <a:ea typeface="+mj-ea"/>
              </a:rPr>
              <a:t>添加目录标题</a:t>
            </a:r>
          </a:p>
        </p:txBody>
      </p:sp>
      <p:sp>
        <p:nvSpPr>
          <p:cNvPr id="24" name="文本框 23"/>
          <p:cNvSpPr txBox="1"/>
          <p:nvPr/>
        </p:nvSpPr>
        <p:spPr>
          <a:xfrm>
            <a:off x="7251510" y="2791065"/>
            <a:ext cx="1569660" cy="369332"/>
          </a:xfrm>
          <a:prstGeom prst="rect">
            <a:avLst/>
          </a:prstGeom>
          <a:noFill/>
        </p:spPr>
        <p:txBody>
          <a:bodyPr wrap="none" rtlCol="0">
            <a:spAutoFit/>
          </a:bodyPr>
          <a:lstStyle/>
          <a:p>
            <a:pPr algn="ctr"/>
            <a:r>
              <a:rPr lang="zh-CN" altLang="en-US" dirty="0">
                <a:solidFill>
                  <a:schemeClr val="tx1">
                    <a:lumMod val="50000"/>
                  </a:schemeClr>
                </a:solidFill>
                <a:latin typeface="+mj-ea"/>
                <a:ea typeface="+mj-ea"/>
              </a:rPr>
              <a:t>添加目录标题</a:t>
            </a:r>
          </a:p>
        </p:txBody>
      </p:sp>
      <p:sp>
        <p:nvSpPr>
          <p:cNvPr id="25" name="矩形 24"/>
          <p:cNvSpPr/>
          <p:nvPr/>
        </p:nvSpPr>
        <p:spPr>
          <a:xfrm>
            <a:off x="1587532" y="3125842"/>
            <a:ext cx="3421039" cy="1090748"/>
          </a:xfrm>
          <a:prstGeom prst="rect">
            <a:avLst/>
          </a:prstGeom>
        </p:spPr>
        <p:txBody>
          <a:bodyPr wrap="square">
            <a:spAutoFit/>
          </a:bodyPr>
          <a:lstStyle/>
          <a:p>
            <a:pPr algn="r">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a:p>
            <a:pPr algn="r">
              <a:lnSpc>
                <a:spcPts val="2000"/>
              </a:lnSpc>
            </a:pPr>
            <a:r>
              <a:rPr lang="en-US" altLang="zh-CN" sz="1200" dirty="0" smtClean="0">
                <a:latin typeface="+mj-ea"/>
                <a:ea typeface="+mj-ea"/>
                <a:cs typeface="Arial Unicode MS" panose="020B0604020202020204" pitchFamily="34" charset="-122"/>
              </a:rPr>
              <a:t>.</a:t>
            </a:r>
            <a:endParaRPr lang="zh-CN" altLang="en-US" sz="1200" dirty="0">
              <a:latin typeface="+mj-ea"/>
              <a:ea typeface="+mj-ea"/>
              <a:cs typeface="Arial Unicode MS" panose="020B0604020202020204" pitchFamily="34" charset="-122"/>
            </a:endParaRPr>
          </a:p>
        </p:txBody>
      </p:sp>
      <p:sp>
        <p:nvSpPr>
          <p:cNvPr id="26" name="矩形 25"/>
          <p:cNvSpPr/>
          <p:nvPr/>
        </p:nvSpPr>
        <p:spPr>
          <a:xfrm>
            <a:off x="1587532" y="4561132"/>
            <a:ext cx="3421039" cy="1090748"/>
          </a:xfrm>
          <a:prstGeom prst="rect">
            <a:avLst/>
          </a:prstGeom>
        </p:spPr>
        <p:txBody>
          <a:bodyPr wrap="square">
            <a:spAutoFit/>
          </a:bodyPr>
          <a:lstStyle/>
          <a:p>
            <a:pPr algn="r">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a:p>
            <a:pPr algn="r">
              <a:lnSpc>
                <a:spcPts val="2000"/>
              </a:lnSpc>
            </a:pPr>
            <a:r>
              <a:rPr lang="en-US" altLang="zh-CN" sz="1200" dirty="0" smtClean="0">
                <a:latin typeface="+mj-ea"/>
                <a:ea typeface="+mj-ea"/>
                <a:cs typeface="Arial Unicode MS" panose="020B0604020202020204" pitchFamily="34" charset="-122"/>
              </a:rPr>
              <a:t>.</a:t>
            </a:r>
            <a:endParaRPr lang="zh-CN" altLang="en-US" sz="1200" dirty="0">
              <a:latin typeface="+mj-ea"/>
              <a:ea typeface="+mj-ea"/>
              <a:cs typeface="Arial Unicode MS" panose="020B0604020202020204" pitchFamily="34" charset="-122"/>
            </a:endParaRPr>
          </a:p>
        </p:txBody>
      </p:sp>
      <p:sp>
        <p:nvSpPr>
          <p:cNvPr id="27" name="矩形 26"/>
          <p:cNvSpPr/>
          <p:nvPr/>
        </p:nvSpPr>
        <p:spPr>
          <a:xfrm>
            <a:off x="7251510" y="3125842"/>
            <a:ext cx="3421039" cy="834267"/>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8" name="矩形 27"/>
          <p:cNvSpPr/>
          <p:nvPr/>
        </p:nvSpPr>
        <p:spPr>
          <a:xfrm>
            <a:off x="7251510" y="4561132"/>
            <a:ext cx="3421039" cy="834267"/>
          </a:xfrm>
          <a:prstGeom prst="rect">
            <a:avLst/>
          </a:prstGeom>
        </p:spPr>
        <p:txBody>
          <a:bodyPr wrap="square">
            <a:spAutoFit/>
          </a:bodyPr>
          <a:lstStyle/>
          <a:p>
            <a:pPr marL="107950">
              <a:lnSpc>
                <a:spcPts val="2000"/>
              </a:lnSpc>
            </a:pPr>
            <a:r>
              <a:rPr lang="zh-CN" altLang="en-US" sz="12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30" name="文本框 2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1" name="直接连接符 30"/>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048000" y="1551450"/>
            <a:ext cx="6096000" cy="605294"/>
          </a:xfrm>
          <a:prstGeom prst="rect">
            <a:avLst/>
          </a:prstGeom>
        </p:spPr>
        <p:txBody>
          <a:bodyPr>
            <a:spAutoFit/>
          </a:bodyPr>
          <a:lstStyle/>
          <a:p>
            <a:pPr marL="107950" algn="ct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0-#ppt_w/2"/>
                                          </p:val>
                                        </p:tav>
                                        <p:tav tm="100000">
                                          <p:val>
                                            <p:strVal val="#ppt_x"/>
                                          </p:val>
                                        </p:tav>
                                      </p:tavLst>
                                    </p:anim>
                                    <p:anim calcmode="lin" valueType="num">
                                      <p:cBhvr additive="base">
                                        <p:cTn id="66" dur="500" fill="hold"/>
                                        <p:tgtEl>
                                          <p:spTgt spid="23"/>
                                        </p:tgtEl>
                                        <p:attrNameLst>
                                          <p:attrName>ppt_y</p:attrName>
                                        </p:attrNameLst>
                                      </p:cBhvr>
                                      <p:tavLst>
                                        <p:tav tm="0">
                                          <p:val>
                                            <p:strVal val="#ppt_y"/>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1+#ppt_w/2"/>
                                          </p:val>
                                        </p:tav>
                                        <p:tav tm="100000">
                                          <p:val>
                                            <p:strVal val="#ppt_x"/>
                                          </p:val>
                                        </p:tav>
                                      </p:tavLst>
                                    </p:anim>
                                    <p:anim calcmode="lin" valueType="num">
                                      <p:cBhvr additive="base">
                                        <p:cTn id="76" dur="500" fill="hold"/>
                                        <p:tgtEl>
                                          <p:spTgt spid="22"/>
                                        </p:tgtEl>
                                        <p:attrNameLst>
                                          <p:attrName>ppt_y</p:attrName>
                                        </p:attrNameLst>
                                      </p:cBhvr>
                                      <p:tavLst>
                                        <p:tav tm="0">
                                          <p:val>
                                            <p:strVal val="#ppt_y"/>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150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32"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1185" y="5057857"/>
            <a:ext cx="1542197" cy="382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552253" y="4130567"/>
            <a:ext cx="1542197" cy="382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749868" y="3202109"/>
            <a:ext cx="1542197" cy="382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61140" y="2294038"/>
            <a:ext cx="1542197" cy="3821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548419" y="4138516"/>
            <a:ext cx="341194" cy="129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754557" y="3211054"/>
            <a:ext cx="341194" cy="129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954584" y="2292301"/>
            <a:ext cx="341194" cy="127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436580" y="3971496"/>
            <a:ext cx="1039067"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Q1</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2" name="文本框 11"/>
          <p:cNvSpPr txBox="1"/>
          <p:nvPr/>
        </p:nvSpPr>
        <p:spPr>
          <a:xfrm>
            <a:off x="3578141" y="3018426"/>
            <a:ext cx="116249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Q2</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3" name="文本框 12"/>
          <p:cNvSpPr txBox="1"/>
          <p:nvPr/>
        </p:nvSpPr>
        <p:spPr>
          <a:xfrm>
            <a:off x="4808716" y="2136338"/>
            <a:ext cx="116249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Q3</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4" name="文本框 13"/>
          <p:cNvSpPr txBox="1"/>
          <p:nvPr/>
        </p:nvSpPr>
        <p:spPr>
          <a:xfrm>
            <a:off x="5982071" y="1219195"/>
            <a:ext cx="1173719" cy="1292662"/>
          </a:xfrm>
          <a:prstGeom prst="rect">
            <a:avLst/>
          </a:prstGeom>
          <a:noFill/>
        </p:spPr>
        <p:txBody>
          <a:bodyPr wrap="none" rtlCol="0">
            <a:spAutoFit/>
          </a:bodyPr>
          <a:lstStyle/>
          <a:p>
            <a:pPr algn="ctr">
              <a:lnSpc>
                <a:spcPct val="130000"/>
              </a:lnSpc>
            </a:pPr>
            <a:r>
              <a:rPr lang="en-US" altLang="zh-CN"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rPr>
              <a:t>Q4</a:t>
            </a:r>
            <a:endParaRPr lang="zh-CN" altLang="en-US" sz="6000" b="1" dirty="0" smtClean="0">
              <a:solidFill>
                <a:schemeClr val="tx1">
                  <a:lumMod val="50000"/>
                </a:schemeClr>
              </a:solidFill>
              <a:latin typeface="Segoe UI Light" panose="020B0502040204020203" pitchFamily="34" charset="0"/>
              <a:ea typeface="微软雅黑" panose="020B0503020204020204" pitchFamily="34" charset="-122"/>
              <a:cs typeface="Segoe UI Light" panose="020B0502040204020203" pitchFamily="34" charset="0"/>
            </a:endParaRPr>
          </a:p>
        </p:txBody>
      </p:sp>
      <p:sp>
        <p:nvSpPr>
          <p:cNvPr id="15" name="矩形 14"/>
          <p:cNvSpPr/>
          <p:nvPr/>
        </p:nvSpPr>
        <p:spPr>
          <a:xfrm>
            <a:off x="2147248" y="5522237"/>
            <a:ext cx="3036789"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6" name="矩形 15"/>
          <p:cNvSpPr/>
          <p:nvPr/>
        </p:nvSpPr>
        <p:spPr>
          <a:xfrm>
            <a:off x="5152029" y="3682772"/>
            <a:ext cx="3001129"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7" name="矩形 16"/>
          <p:cNvSpPr/>
          <p:nvPr/>
        </p:nvSpPr>
        <p:spPr>
          <a:xfrm>
            <a:off x="6421272" y="2754724"/>
            <a:ext cx="3091218"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8" name="矩形 17"/>
          <p:cNvSpPr/>
          <p:nvPr/>
        </p:nvSpPr>
        <p:spPr>
          <a:xfrm>
            <a:off x="8973404" y="1485484"/>
            <a:ext cx="2438399" cy="1015663"/>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19" name="五边形 18"/>
          <p:cNvSpPr/>
          <p:nvPr/>
        </p:nvSpPr>
        <p:spPr>
          <a:xfrm>
            <a:off x="7171509" y="1678675"/>
            <a:ext cx="1699536" cy="997500"/>
          </a:xfrm>
          <a:prstGeom prst="homePlate">
            <a:avLst>
              <a:gd name="adj" fmla="val 185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386018" y="1897036"/>
            <a:ext cx="1281121" cy="450829"/>
          </a:xfrm>
          <a:prstGeom prst="rect">
            <a:avLst/>
          </a:prstGeom>
          <a:noFill/>
        </p:spPr>
        <p:txBody>
          <a:bodyPr wrap="none" rtlCol="0">
            <a:spAutoFit/>
          </a:bodyPr>
          <a:lstStyle/>
          <a:p>
            <a:pPr algn="ctr">
              <a:lnSpc>
                <a:spcPct val="130000"/>
              </a:lnSpc>
            </a:pPr>
            <a:r>
              <a:rPr lang="en-US" altLang="zh-CN" sz="2000" dirty="0" smtClean="0">
                <a:solidFill>
                  <a:schemeClr val="bg1"/>
                </a:solidFill>
                <a:latin typeface="Arial" panose="020B0604020202020204" pitchFamily="34" charset="0"/>
                <a:ea typeface="微软雅黑" panose="020B0503020204020204" pitchFamily="34" charset="-122"/>
              </a:rPr>
              <a:t>Summery</a:t>
            </a:r>
            <a:endParaRPr lang="zh-CN" altLang="en-US" sz="2000" dirty="0" smtClean="0">
              <a:solidFill>
                <a:schemeClr val="bg1"/>
              </a:solidFill>
              <a:latin typeface="Arial" panose="020B0604020202020204" pitchFamily="34" charset="0"/>
              <a:ea typeface="微软雅黑" panose="020B0503020204020204" pitchFamily="34" charset="-122"/>
            </a:endParaRPr>
          </a:p>
        </p:txBody>
      </p:sp>
      <p:sp>
        <p:nvSpPr>
          <p:cNvPr id="21" name="矩形 20"/>
          <p:cNvSpPr/>
          <p:nvPr/>
        </p:nvSpPr>
        <p:spPr>
          <a:xfrm>
            <a:off x="3939653" y="4640390"/>
            <a:ext cx="2987991" cy="784830"/>
          </a:xfrm>
          <a:prstGeom prst="rect">
            <a:avLst/>
          </a:prstGeom>
        </p:spPr>
        <p:txBody>
          <a:bodyPr wrap="square">
            <a:spAutoFit/>
          </a:bodyPr>
          <a:lstStyle/>
          <a:p>
            <a:pPr marL="107950">
              <a:lnSpc>
                <a:spcPts val="1800"/>
              </a:lnSpc>
            </a:pPr>
            <a:r>
              <a:rPr lang="zh-CN" altLang="en-US" sz="11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2" name="矩形 21"/>
          <p:cNvSpPr/>
          <p:nvPr/>
        </p:nvSpPr>
        <p:spPr>
          <a:xfrm>
            <a:off x="1332935" y="1965435"/>
            <a:ext cx="2734100" cy="1502976"/>
          </a:xfrm>
          <a:prstGeom prst="rect">
            <a:avLst/>
          </a:prstGeom>
        </p:spPr>
        <p:txBody>
          <a:bodyPr wrap="square">
            <a:spAutoFit/>
          </a:bodyPr>
          <a:lstStyle/>
          <a:p>
            <a:pPr marL="107950">
              <a:lnSpc>
                <a:spcPts val="22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23" name="文本框 22"/>
          <p:cNvSpPr txBox="1"/>
          <p:nvPr/>
        </p:nvSpPr>
        <p:spPr>
          <a:xfrm>
            <a:off x="1451246" y="1479753"/>
            <a:ext cx="1723549" cy="452945"/>
          </a:xfrm>
          <a:prstGeom prst="rect">
            <a:avLst/>
          </a:prstGeom>
          <a:noFill/>
        </p:spPr>
        <p:txBody>
          <a:bodyPr wrap="none" rtlCol="0">
            <a:spAutoFit/>
          </a:bodyPr>
          <a:lstStyle/>
          <a:p>
            <a:pPr>
              <a:lnSpc>
                <a:spcPct val="130000"/>
              </a:lnSpc>
            </a:pP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25" name="文本框 24"/>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26" name="直接连接符 25"/>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615450" y="3671249"/>
            <a:ext cx="4576549" cy="3186752"/>
          </a:xfrm>
          <a:custGeom>
            <a:avLst/>
            <a:gdLst>
              <a:gd name="connsiteX0" fmla="*/ 0 w 4904096"/>
              <a:gd name="connsiteY0" fmla="*/ 0 h 2995684"/>
              <a:gd name="connsiteX1" fmla="*/ 4904096 w 4904096"/>
              <a:gd name="connsiteY1" fmla="*/ 0 h 2995684"/>
              <a:gd name="connsiteX2" fmla="*/ 4904096 w 4904096"/>
              <a:gd name="connsiteY2" fmla="*/ 2995684 h 2995684"/>
              <a:gd name="connsiteX3" fmla="*/ 0 w 4904096"/>
              <a:gd name="connsiteY3" fmla="*/ 2995684 h 2995684"/>
              <a:gd name="connsiteX4" fmla="*/ 0 w 4904096"/>
              <a:gd name="connsiteY4" fmla="*/ 0 h 2995684"/>
              <a:gd name="connsiteX0-1" fmla="*/ 2634018 w 4904096"/>
              <a:gd name="connsiteY0-2" fmla="*/ 109182 h 2995684"/>
              <a:gd name="connsiteX1-3" fmla="*/ 4904096 w 4904096"/>
              <a:gd name="connsiteY1-4" fmla="*/ 0 h 2995684"/>
              <a:gd name="connsiteX2-5" fmla="*/ 4904096 w 4904096"/>
              <a:gd name="connsiteY2-6" fmla="*/ 2995684 h 2995684"/>
              <a:gd name="connsiteX3-7" fmla="*/ 0 w 4904096"/>
              <a:gd name="connsiteY3-8" fmla="*/ 2995684 h 2995684"/>
              <a:gd name="connsiteX4-9" fmla="*/ 2634018 w 4904096"/>
              <a:gd name="connsiteY4-10" fmla="*/ 109182 h 2995684"/>
              <a:gd name="connsiteX0-11" fmla="*/ 1924334 w 4904096"/>
              <a:gd name="connsiteY0-12" fmla="*/ 122829 h 2995684"/>
              <a:gd name="connsiteX1-13" fmla="*/ 4904096 w 4904096"/>
              <a:gd name="connsiteY1-14" fmla="*/ 0 h 2995684"/>
              <a:gd name="connsiteX2-15" fmla="*/ 4904096 w 4904096"/>
              <a:gd name="connsiteY2-16" fmla="*/ 2995684 h 2995684"/>
              <a:gd name="connsiteX3-17" fmla="*/ 0 w 4904096"/>
              <a:gd name="connsiteY3-18" fmla="*/ 2995684 h 2995684"/>
              <a:gd name="connsiteX4-19" fmla="*/ 1924334 w 4904096"/>
              <a:gd name="connsiteY4-20" fmla="*/ 122829 h 2995684"/>
              <a:gd name="connsiteX0-21" fmla="*/ 0 w 2979762"/>
              <a:gd name="connsiteY0-22" fmla="*/ 122829 h 2995684"/>
              <a:gd name="connsiteX1-23" fmla="*/ 2979762 w 2979762"/>
              <a:gd name="connsiteY1-24" fmla="*/ 0 h 2995684"/>
              <a:gd name="connsiteX2-25" fmla="*/ 2979762 w 2979762"/>
              <a:gd name="connsiteY2-26" fmla="*/ 2995684 h 2995684"/>
              <a:gd name="connsiteX3-27" fmla="*/ 245661 w 2979762"/>
              <a:gd name="connsiteY3-28" fmla="*/ 2695433 h 2995684"/>
              <a:gd name="connsiteX4-29" fmla="*/ 0 w 2979762"/>
              <a:gd name="connsiteY4-30" fmla="*/ 122829 h 2995684"/>
              <a:gd name="connsiteX0-31" fmla="*/ 1078172 w 4057934"/>
              <a:gd name="connsiteY0-32" fmla="*/ 122829 h 2995684"/>
              <a:gd name="connsiteX1-33" fmla="*/ 4057934 w 4057934"/>
              <a:gd name="connsiteY1-34" fmla="*/ 0 h 2995684"/>
              <a:gd name="connsiteX2-35" fmla="*/ 4057934 w 4057934"/>
              <a:gd name="connsiteY2-36" fmla="*/ 2995684 h 2995684"/>
              <a:gd name="connsiteX3-37" fmla="*/ 0 w 4057934"/>
              <a:gd name="connsiteY3-38" fmla="*/ 2995683 h 2995684"/>
              <a:gd name="connsiteX4-39" fmla="*/ 1078172 w 4057934"/>
              <a:gd name="connsiteY4-40" fmla="*/ 122829 h 2995684"/>
              <a:gd name="connsiteX0-41" fmla="*/ 1078172 w 4057934"/>
              <a:gd name="connsiteY0-42" fmla="*/ 122829 h 2995684"/>
              <a:gd name="connsiteX1-43" fmla="*/ 4057934 w 4057934"/>
              <a:gd name="connsiteY1-44" fmla="*/ 0 h 2995684"/>
              <a:gd name="connsiteX2-45" fmla="*/ 4057934 w 4057934"/>
              <a:gd name="connsiteY2-46" fmla="*/ 2995684 h 2995684"/>
              <a:gd name="connsiteX3-47" fmla="*/ 0 w 4057934"/>
              <a:gd name="connsiteY3-48" fmla="*/ 2995683 h 2995684"/>
              <a:gd name="connsiteX4-49" fmla="*/ 477671 w 4057934"/>
              <a:gd name="connsiteY4-50" fmla="*/ 1733266 h 2995684"/>
              <a:gd name="connsiteX5" fmla="*/ 1078172 w 4057934"/>
              <a:gd name="connsiteY5" fmla="*/ 122829 h 2995684"/>
              <a:gd name="connsiteX0-51" fmla="*/ 1910686 w 4890448"/>
              <a:gd name="connsiteY0-52" fmla="*/ 122829 h 2995684"/>
              <a:gd name="connsiteX1-53" fmla="*/ 4890448 w 4890448"/>
              <a:gd name="connsiteY1-54" fmla="*/ 0 h 2995684"/>
              <a:gd name="connsiteX2-55" fmla="*/ 4890448 w 4890448"/>
              <a:gd name="connsiteY2-56" fmla="*/ 2995684 h 2995684"/>
              <a:gd name="connsiteX3-57" fmla="*/ 832514 w 4890448"/>
              <a:gd name="connsiteY3-58" fmla="*/ 2995683 h 2995684"/>
              <a:gd name="connsiteX4-59" fmla="*/ 0 w 4890448"/>
              <a:gd name="connsiteY4-60" fmla="*/ 1801505 h 2995684"/>
              <a:gd name="connsiteX5-61" fmla="*/ 1910686 w 4890448"/>
              <a:gd name="connsiteY5-62" fmla="*/ 122829 h 2995684"/>
              <a:gd name="connsiteX0-63" fmla="*/ 1910686 w 4890448"/>
              <a:gd name="connsiteY0-64" fmla="*/ 0 h 2872855"/>
              <a:gd name="connsiteX1-65" fmla="*/ 4890448 w 4890448"/>
              <a:gd name="connsiteY1-66" fmla="*/ 1473959 h 2872855"/>
              <a:gd name="connsiteX2-67" fmla="*/ 4890448 w 4890448"/>
              <a:gd name="connsiteY2-68" fmla="*/ 2872855 h 2872855"/>
              <a:gd name="connsiteX3-69" fmla="*/ 832514 w 4890448"/>
              <a:gd name="connsiteY3-70" fmla="*/ 2872854 h 2872855"/>
              <a:gd name="connsiteX4-71" fmla="*/ 0 w 4890448"/>
              <a:gd name="connsiteY4-72" fmla="*/ 1678676 h 2872855"/>
              <a:gd name="connsiteX5-73" fmla="*/ 1910686 w 4890448"/>
              <a:gd name="connsiteY5-74" fmla="*/ 0 h 2872855"/>
              <a:gd name="connsiteX0-75" fmla="*/ 1910686 w 4890448"/>
              <a:gd name="connsiteY0-76" fmla="*/ 0 h 2872855"/>
              <a:gd name="connsiteX1-77" fmla="*/ 4890448 w 4890448"/>
              <a:gd name="connsiteY1-78" fmla="*/ 805219 h 2872855"/>
              <a:gd name="connsiteX2-79" fmla="*/ 4890448 w 4890448"/>
              <a:gd name="connsiteY2-80" fmla="*/ 2872855 h 2872855"/>
              <a:gd name="connsiteX3-81" fmla="*/ 832514 w 4890448"/>
              <a:gd name="connsiteY3-82" fmla="*/ 2872854 h 2872855"/>
              <a:gd name="connsiteX4-83" fmla="*/ 0 w 4890448"/>
              <a:gd name="connsiteY4-84" fmla="*/ 1678676 h 2872855"/>
              <a:gd name="connsiteX5-85" fmla="*/ 1910686 w 4890448"/>
              <a:gd name="connsiteY5-86" fmla="*/ 0 h 2872855"/>
              <a:gd name="connsiteX0-87" fmla="*/ 1869743 w 4890448"/>
              <a:gd name="connsiteY0-88" fmla="*/ 0 h 2886503"/>
              <a:gd name="connsiteX1-89" fmla="*/ 4890448 w 4890448"/>
              <a:gd name="connsiteY1-90" fmla="*/ 818867 h 2886503"/>
              <a:gd name="connsiteX2-91" fmla="*/ 4890448 w 4890448"/>
              <a:gd name="connsiteY2-92" fmla="*/ 2886503 h 2886503"/>
              <a:gd name="connsiteX3-93" fmla="*/ 832514 w 4890448"/>
              <a:gd name="connsiteY3-94" fmla="*/ 2886502 h 2886503"/>
              <a:gd name="connsiteX4-95" fmla="*/ 0 w 4890448"/>
              <a:gd name="connsiteY4-96" fmla="*/ 1692324 h 2886503"/>
              <a:gd name="connsiteX5-97" fmla="*/ 1869743 w 4890448"/>
              <a:gd name="connsiteY5-98" fmla="*/ 0 h 28865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4890448" h="2886503">
                <a:moveTo>
                  <a:pt x="1869743" y="0"/>
                </a:moveTo>
                <a:lnTo>
                  <a:pt x="4890448" y="818867"/>
                </a:lnTo>
                <a:lnTo>
                  <a:pt x="4890448" y="2886503"/>
                </a:lnTo>
                <a:lnTo>
                  <a:pt x="832514" y="2886502"/>
                </a:lnTo>
                <a:lnTo>
                  <a:pt x="0" y="1692324"/>
                </a:lnTo>
                <a:lnTo>
                  <a:pt x="1869743" y="0"/>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par>
                                <p:cTn id="71" presetID="2" presetClass="entr" presetSubtype="6"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1+#ppt_w/2"/>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150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p:bldP spid="12" grpId="0"/>
      <p:bldP spid="13" grpId="0"/>
      <p:bldP spid="14" grpId="0"/>
      <p:bldP spid="15" grpId="0"/>
      <p:bldP spid="16" grpId="0"/>
      <p:bldP spid="17" grpId="0"/>
      <p:bldP spid="18" grpId="0"/>
      <p:bldP spid="19" grpId="0" animBg="1"/>
      <p:bldP spid="20" grpId="0"/>
      <p:bldP spid="21" grpId="0"/>
      <p:bldP spid="22" grpId="0"/>
      <p:bldP spid="23" grpId="0"/>
      <p:bldP spid="28"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8"/>
          <p:cNvSpPr txBox="1">
            <a:spLocks noChangeArrowheads="1"/>
          </p:cNvSpPr>
          <p:nvPr>
            <p:custDataLst>
              <p:tags r:id="rId2"/>
            </p:custDataLst>
          </p:nvPr>
        </p:nvSpPr>
        <p:spPr bwMode="auto">
          <a:xfrm>
            <a:off x="34337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B0F0"/>
                </a:solidFill>
                <a:latin typeface="微软雅黑" panose="020B0503020204020204" pitchFamily="34" charset="-122"/>
                <a:ea typeface="微软雅黑" panose="020B0503020204020204" pitchFamily="34" charset="-122"/>
              </a:rPr>
              <a:t>季度</a:t>
            </a:r>
            <a:r>
              <a:rPr lang="en-US" altLang="zh-CN" sz="4400" b="1" dirty="0">
                <a:solidFill>
                  <a:srgbClr val="00B0F0"/>
                </a:solidFill>
                <a:latin typeface="微软雅黑" panose="020B0503020204020204" pitchFamily="34" charset="-122"/>
                <a:ea typeface="微软雅黑" panose="020B0503020204020204" pitchFamily="34" charset="-122"/>
              </a:rPr>
              <a:t>/</a:t>
            </a:r>
            <a:r>
              <a:rPr lang="zh-CN" altLang="en-US" sz="4400" b="1" dirty="0">
                <a:solidFill>
                  <a:srgbClr val="00B0F0"/>
                </a:solidFill>
                <a:latin typeface="微软雅黑" panose="020B0503020204020204" pitchFamily="34" charset="-122"/>
                <a:ea typeface="微软雅黑" panose="020B0503020204020204" pitchFamily="34" charset="-122"/>
              </a:rPr>
              <a:t>年度销售目标</a:t>
            </a:r>
          </a:p>
        </p:txBody>
      </p:sp>
      <p:sp>
        <p:nvSpPr>
          <p:cNvPr id="20" name="文本框 19"/>
          <p:cNvSpPr txBox="1"/>
          <p:nvPr/>
        </p:nvSpPr>
        <p:spPr>
          <a:xfrm>
            <a:off x="4209845" y="4072142"/>
            <a:ext cx="3776995" cy="372410"/>
          </a:xfrm>
          <a:prstGeom prst="rect">
            <a:avLst/>
          </a:prstGeom>
          <a:noFill/>
        </p:spPr>
        <p:txBody>
          <a:bodyPr wrap="none" rtlCol="0">
            <a:spAutoFit/>
          </a:bodyPr>
          <a:lstStyle/>
          <a:p>
            <a:pPr algn="ctr">
              <a:lnSpc>
                <a:spcPct val="130000"/>
              </a:lnSpc>
            </a:pPr>
            <a:r>
              <a:rPr lang="zh-CN" altLang="en-US" sz="1400" dirty="0" smtClean="0">
                <a:solidFill>
                  <a:schemeClr val="tx1">
                    <a:lumMod val="50000"/>
                  </a:schemeClr>
                </a:solidFill>
                <a:latin typeface="+mj-ea"/>
                <a:ea typeface="+mj-ea"/>
              </a:rPr>
              <a:t>添加目录标题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a:t>
            </a:r>
            <a:r>
              <a:rPr lang="zh-CN" altLang="en-US" sz="1400" dirty="0">
                <a:solidFill>
                  <a:schemeClr val="tx1">
                    <a:lumMod val="50000"/>
                  </a:schemeClr>
                </a:solidFill>
                <a:latin typeface="+mj-ea"/>
                <a:ea typeface="+mj-ea"/>
              </a:rPr>
              <a:t>目录</a:t>
            </a:r>
            <a:r>
              <a:rPr lang="zh-CN" altLang="en-US" sz="1400" dirty="0" smtClean="0">
                <a:solidFill>
                  <a:schemeClr val="tx1">
                    <a:lumMod val="50000"/>
                  </a:schemeClr>
                </a:solidFill>
                <a:latin typeface="+mj-ea"/>
                <a:ea typeface="+mj-ea"/>
              </a:rPr>
              <a:t>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添加目录</a:t>
            </a:r>
            <a:r>
              <a:rPr lang="zh-CN" altLang="en-US" sz="1400" dirty="0">
                <a:solidFill>
                  <a:schemeClr val="tx1">
                    <a:lumMod val="50000"/>
                  </a:schemeClr>
                </a:solidFill>
                <a:latin typeface="+mj-ea"/>
                <a:ea typeface="+mj-ea"/>
              </a:rPr>
              <a:t>标题</a:t>
            </a:r>
            <a:r>
              <a:rPr lang="en-US" altLang="zh-CN" sz="1400" dirty="0" smtClean="0">
                <a:solidFill>
                  <a:schemeClr val="tx1">
                    <a:lumMod val="50000"/>
                  </a:schemeClr>
                </a:solidFill>
                <a:latin typeface="+mj-ea"/>
                <a:ea typeface="+mj-ea"/>
              </a:rPr>
              <a:t> </a:t>
            </a:r>
            <a:endParaRPr lang="zh-CN" altLang="en-US" sz="1400" dirty="0" smtClean="0">
              <a:solidFill>
                <a:schemeClr val="tx1">
                  <a:lumMod val="50000"/>
                </a:schemeClr>
              </a:solidFill>
              <a:latin typeface="+mj-ea"/>
              <a:ea typeface="+mj-ea"/>
            </a:endParaRPr>
          </a:p>
        </p:txBody>
      </p:sp>
      <p:sp>
        <p:nvSpPr>
          <p:cNvPr id="21" name="文本框 20"/>
          <p:cNvSpPr txBox="1"/>
          <p:nvPr>
            <p:custDataLst>
              <p:tags r:id="rId3"/>
            </p:custDataLst>
          </p:nvPr>
        </p:nvSpPr>
        <p:spPr>
          <a:xfrm>
            <a:off x="4676264" y="1330051"/>
            <a:ext cx="2839472" cy="1462087"/>
          </a:xfrm>
          <a:prstGeom prst="rect">
            <a:avLst/>
          </a:prstGeom>
          <a:noFill/>
        </p:spPr>
        <p:txBody>
          <a:bodyPr lIns="0" tIns="0" rIns="0" bIns="0" anchor="ctr"/>
          <a:lstStyle/>
          <a:p>
            <a:pPr algn="ctr">
              <a:defRPr/>
            </a:pPr>
            <a:r>
              <a:rPr lang="en-US" altLang="zh-CN" sz="12000" spc="-500" dirty="0" smtClean="0">
                <a:solidFill>
                  <a:srgbClr val="00B0F0"/>
                </a:solidFill>
                <a:latin typeface="Arial" panose="020B0604020202020204" pitchFamily="34" charset="0"/>
                <a:ea typeface="微软雅黑" panose="020B0503020204020204" pitchFamily="34" charset="-122"/>
              </a:rPr>
              <a:t>03</a:t>
            </a:r>
            <a:endParaRPr lang="zh-CN" altLang="en-US" sz="12000" spc="-500" dirty="0">
              <a:solidFill>
                <a:srgbClr val="00B0F0"/>
              </a:solidFill>
              <a:latin typeface="Arial" panose="020B0604020202020204" pitchFamily="34"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2" name="六边形 1"/>
          <p:cNvSpPr/>
          <p:nvPr/>
        </p:nvSpPr>
        <p:spPr>
          <a:xfrm>
            <a:off x="2096084" y="2940148"/>
            <a:ext cx="8004517" cy="1012874"/>
          </a:xfrm>
          <a:prstGeom prst="hexagon">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8515350" y="3429000"/>
            <a:ext cx="3676650" cy="35147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3098987" y="3157162"/>
            <a:ext cx="2837789" cy="2345906"/>
            <a:chOff x="1595438" y="968375"/>
            <a:chExt cx="5953125" cy="4921250"/>
          </a:xfrm>
          <a:solidFill>
            <a:schemeClr val="tx1">
              <a:lumMod val="75000"/>
              <a:lumOff val="25000"/>
            </a:schemeClr>
          </a:solidFill>
        </p:grpSpPr>
        <p:sp>
          <p:nvSpPr>
            <p:cNvPr id="3" name="内蒙古"/>
            <p:cNvSpPr/>
            <p:nvPr/>
          </p:nvSpPr>
          <p:spPr bwMode="auto">
            <a:xfrm>
              <a:off x="4095750" y="1023938"/>
              <a:ext cx="2608263" cy="2225675"/>
            </a:xfrm>
            <a:custGeom>
              <a:avLst/>
              <a:gdLst>
                <a:gd name="T0" fmla="*/ 2147483646 w 1428"/>
                <a:gd name="T1" fmla="*/ 2147483646 h 1218"/>
                <a:gd name="T2" fmla="*/ 2147483646 w 1428"/>
                <a:gd name="T3" fmla="*/ 2147483646 h 1218"/>
                <a:gd name="T4" fmla="*/ 2147483646 w 1428"/>
                <a:gd name="T5" fmla="*/ 2147483646 h 1218"/>
                <a:gd name="T6" fmla="*/ 2147483646 w 1428"/>
                <a:gd name="T7" fmla="*/ 2147483646 h 1218"/>
                <a:gd name="T8" fmla="*/ 2147483646 w 1428"/>
                <a:gd name="T9" fmla="*/ 2147483646 h 1218"/>
                <a:gd name="T10" fmla="*/ 2147483646 w 1428"/>
                <a:gd name="T11" fmla="*/ 2147483646 h 1218"/>
                <a:gd name="T12" fmla="*/ 2147483646 w 1428"/>
                <a:gd name="T13" fmla="*/ 2147483646 h 1218"/>
                <a:gd name="T14" fmla="*/ 2147483646 w 1428"/>
                <a:gd name="T15" fmla="*/ 2147483646 h 1218"/>
                <a:gd name="T16" fmla="*/ 2147483646 w 1428"/>
                <a:gd name="T17" fmla="*/ 2147483646 h 1218"/>
                <a:gd name="T18" fmla="*/ 2147483646 w 1428"/>
                <a:gd name="T19" fmla="*/ 2147483646 h 1218"/>
                <a:gd name="T20" fmla="*/ 2147483646 w 1428"/>
                <a:gd name="T21" fmla="*/ 2147483646 h 1218"/>
                <a:gd name="T22" fmla="*/ 2147483646 w 1428"/>
                <a:gd name="T23" fmla="*/ 2147483646 h 1218"/>
                <a:gd name="T24" fmla="*/ 2147483646 w 1428"/>
                <a:gd name="T25" fmla="*/ 2147483646 h 1218"/>
                <a:gd name="T26" fmla="*/ 2147483646 w 1428"/>
                <a:gd name="T27" fmla="*/ 2147483646 h 1218"/>
                <a:gd name="T28" fmla="*/ 2147483646 w 1428"/>
                <a:gd name="T29" fmla="*/ 2147483646 h 1218"/>
                <a:gd name="T30" fmla="*/ 2147483646 w 1428"/>
                <a:gd name="T31" fmla="*/ 2147483646 h 1218"/>
                <a:gd name="T32" fmla="*/ 2147483646 w 1428"/>
                <a:gd name="T33" fmla="*/ 2147483646 h 1218"/>
                <a:gd name="T34" fmla="*/ 2147483646 w 1428"/>
                <a:gd name="T35" fmla="*/ 2147483646 h 1218"/>
                <a:gd name="T36" fmla="*/ 2147483646 w 1428"/>
                <a:gd name="T37" fmla="*/ 2147483646 h 1218"/>
                <a:gd name="T38" fmla="*/ 2147483646 w 1428"/>
                <a:gd name="T39" fmla="*/ 2147483646 h 1218"/>
                <a:gd name="T40" fmla="*/ 2147483646 w 1428"/>
                <a:gd name="T41" fmla="*/ 2147483646 h 1218"/>
                <a:gd name="T42" fmla="*/ 2147483646 w 1428"/>
                <a:gd name="T43" fmla="*/ 2147483646 h 1218"/>
                <a:gd name="T44" fmla="*/ 0 w 1428"/>
                <a:gd name="T45" fmla="*/ 2147483646 h 1218"/>
                <a:gd name="T46" fmla="*/ 2147483646 w 1428"/>
                <a:gd name="T47" fmla="*/ 2147483646 h 1218"/>
                <a:gd name="T48" fmla="*/ 2147483646 w 1428"/>
                <a:gd name="T49" fmla="*/ 2147483646 h 1218"/>
                <a:gd name="T50" fmla="*/ 2147483646 w 1428"/>
                <a:gd name="T51" fmla="*/ 2147483646 h 1218"/>
                <a:gd name="T52" fmla="*/ 2147483646 w 1428"/>
                <a:gd name="T53" fmla="*/ 2147483646 h 1218"/>
                <a:gd name="T54" fmla="*/ 2147483646 w 1428"/>
                <a:gd name="T55" fmla="*/ 2147483646 h 1218"/>
                <a:gd name="T56" fmla="*/ 2147483646 w 1428"/>
                <a:gd name="T57" fmla="*/ 2147483646 h 1218"/>
                <a:gd name="T58" fmla="*/ 2147483646 w 1428"/>
                <a:gd name="T59" fmla="*/ 2147483646 h 1218"/>
                <a:gd name="T60" fmla="*/ 2147483646 w 1428"/>
                <a:gd name="T61" fmla="*/ 2147483646 h 1218"/>
                <a:gd name="T62" fmla="*/ 2147483646 w 1428"/>
                <a:gd name="T63" fmla="*/ 2147483646 h 1218"/>
                <a:gd name="T64" fmla="*/ 2147483646 w 1428"/>
                <a:gd name="T65" fmla="*/ 2147483646 h 1218"/>
                <a:gd name="T66" fmla="*/ 2147483646 w 1428"/>
                <a:gd name="T67" fmla="*/ 2147483646 h 1218"/>
                <a:gd name="T68" fmla="*/ 2147483646 w 1428"/>
                <a:gd name="T69" fmla="*/ 2147483646 h 1218"/>
                <a:gd name="T70" fmla="*/ 2147483646 w 1428"/>
                <a:gd name="T71" fmla="*/ 2147483646 h 1218"/>
                <a:gd name="T72" fmla="*/ 2147483646 w 1428"/>
                <a:gd name="T73" fmla="*/ 2147483646 h 1218"/>
                <a:gd name="T74" fmla="*/ 2147483646 w 1428"/>
                <a:gd name="T75" fmla="*/ 2147483646 h 1218"/>
                <a:gd name="T76" fmla="*/ 2147483646 w 1428"/>
                <a:gd name="T77" fmla="*/ 2147483646 h 1218"/>
                <a:gd name="T78" fmla="*/ 2147483646 w 1428"/>
                <a:gd name="T79" fmla="*/ 2147483646 h 1218"/>
                <a:gd name="T80" fmla="*/ 2147483646 w 1428"/>
                <a:gd name="T81" fmla="*/ 2147483646 h 1218"/>
                <a:gd name="T82" fmla="*/ 2147483646 w 1428"/>
                <a:gd name="T83" fmla="*/ 2147483646 h 1218"/>
                <a:gd name="T84" fmla="*/ 2147483646 w 1428"/>
                <a:gd name="T85" fmla="*/ 2147483646 h 1218"/>
                <a:gd name="T86" fmla="*/ 2147483646 w 1428"/>
                <a:gd name="T87" fmla="*/ 2147483646 h 1218"/>
                <a:gd name="T88" fmla="*/ 2147483646 w 1428"/>
                <a:gd name="T89" fmla="*/ 2147483646 h 1218"/>
                <a:gd name="T90" fmla="*/ 2147483646 w 1428"/>
                <a:gd name="T91" fmla="*/ 2147483646 h 1218"/>
                <a:gd name="T92" fmla="*/ 2147483646 w 1428"/>
                <a:gd name="T93" fmla="*/ 2147483646 h 1218"/>
                <a:gd name="T94" fmla="*/ 2147483646 w 1428"/>
                <a:gd name="T95" fmla="*/ 2147483646 h 1218"/>
                <a:gd name="T96" fmla="*/ 2147483646 w 1428"/>
                <a:gd name="T97" fmla="*/ 2147483646 h 1218"/>
                <a:gd name="T98" fmla="*/ 2147483646 w 1428"/>
                <a:gd name="T99" fmla="*/ 2147483646 h 1218"/>
                <a:gd name="T100" fmla="*/ 2147483646 w 1428"/>
                <a:gd name="T101" fmla="*/ 2147483646 h 1218"/>
                <a:gd name="T102" fmla="*/ 2147483646 w 1428"/>
                <a:gd name="T103" fmla="*/ 2147483646 h 1218"/>
                <a:gd name="T104" fmla="*/ 2147483646 w 1428"/>
                <a:gd name="T105" fmla="*/ 2147483646 h 1218"/>
                <a:gd name="T106" fmla="*/ 2147483646 w 1428"/>
                <a:gd name="T107" fmla="*/ 2147483646 h 1218"/>
                <a:gd name="T108" fmla="*/ 2147483646 w 1428"/>
                <a:gd name="T109" fmla="*/ 2147483646 h 1218"/>
                <a:gd name="T110" fmla="*/ 2147483646 w 1428"/>
                <a:gd name="T111" fmla="*/ 2147483646 h 1218"/>
                <a:gd name="T112" fmla="*/ 2147483646 w 1428"/>
                <a:gd name="T113" fmla="*/ 2147483646 h 1218"/>
                <a:gd name="T114" fmla="*/ 2147483646 w 1428"/>
                <a:gd name="T115" fmla="*/ 2147483646 h 1218"/>
                <a:gd name="T116" fmla="*/ 2147483646 w 1428"/>
                <a:gd name="T117" fmla="*/ 2147483646 h 121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4" y="102"/>
                  </a:lnTo>
                  <a:lnTo>
                    <a:pt x="1322" y="106"/>
                  </a:lnTo>
                  <a:lnTo>
                    <a:pt x="1318" y="108"/>
                  </a:lnTo>
                  <a:lnTo>
                    <a:pt x="1316" y="112"/>
                  </a:lnTo>
                  <a:lnTo>
                    <a:pt x="1310" y="116"/>
                  </a:lnTo>
                  <a:lnTo>
                    <a:pt x="1298" y="126"/>
                  </a:lnTo>
                  <a:lnTo>
                    <a:pt x="1296" y="128"/>
                  </a:lnTo>
                  <a:lnTo>
                    <a:pt x="1286" y="130"/>
                  </a:lnTo>
                  <a:lnTo>
                    <a:pt x="1276" y="126"/>
                  </a:lnTo>
                  <a:lnTo>
                    <a:pt x="1264" y="118"/>
                  </a:lnTo>
                  <a:lnTo>
                    <a:pt x="1262" y="116"/>
                  </a:lnTo>
                  <a:lnTo>
                    <a:pt x="1244" y="96"/>
                  </a:lnTo>
                  <a:lnTo>
                    <a:pt x="1240" y="90"/>
                  </a:lnTo>
                  <a:lnTo>
                    <a:pt x="1238" y="84"/>
                  </a:lnTo>
                  <a:lnTo>
                    <a:pt x="1238" y="62"/>
                  </a:lnTo>
                  <a:lnTo>
                    <a:pt x="1238" y="60"/>
                  </a:lnTo>
                  <a:lnTo>
                    <a:pt x="1242" y="56"/>
                  </a:lnTo>
                  <a:lnTo>
                    <a:pt x="1218" y="48"/>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4" y="46"/>
                  </a:lnTo>
                  <a:lnTo>
                    <a:pt x="1162" y="32"/>
                  </a:lnTo>
                  <a:lnTo>
                    <a:pt x="1164" y="22"/>
                  </a:lnTo>
                  <a:lnTo>
                    <a:pt x="1166" y="16"/>
                  </a:lnTo>
                  <a:lnTo>
                    <a:pt x="1172" y="6"/>
                  </a:lnTo>
                  <a:lnTo>
                    <a:pt x="1170" y="0"/>
                  </a:lnTo>
                  <a:lnTo>
                    <a:pt x="1150" y="2"/>
                  </a:lnTo>
                  <a:lnTo>
                    <a:pt x="1142" y="4"/>
                  </a:lnTo>
                  <a:lnTo>
                    <a:pt x="1136" y="8"/>
                  </a:lnTo>
                  <a:lnTo>
                    <a:pt x="1132" y="14"/>
                  </a:lnTo>
                  <a:lnTo>
                    <a:pt x="1128" y="22"/>
                  </a:lnTo>
                  <a:lnTo>
                    <a:pt x="1116" y="40"/>
                  </a:lnTo>
                  <a:lnTo>
                    <a:pt x="1128" y="40"/>
                  </a:lnTo>
                  <a:lnTo>
                    <a:pt x="1130" y="40"/>
                  </a:lnTo>
                  <a:lnTo>
                    <a:pt x="1140" y="44"/>
                  </a:lnTo>
                  <a:lnTo>
                    <a:pt x="1142" y="44"/>
                  </a:lnTo>
                  <a:lnTo>
                    <a:pt x="1142" y="46"/>
                  </a:lnTo>
                  <a:lnTo>
                    <a:pt x="1142" y="48"/>
                  </a:lnTo>
                  <a:lnTo>
                    <a:pt x="1144" y="64"/>
                  </a:lnTo>
                  <a:lnTo>
                    <a:pt x="1150" y="80"/>
                  </a:lnTo>
                  <a:lnTo>
                    <a:pt x="1150" y="82"/>
                  </a:lnTo>
                  <a:lnTo>
                    <a:pt x="1150" y="84"/>
                  </a:lnTo>
                  <a:lnTo>
                    <a:pt x="1122" y="136"/>
                  </a:lnTo>
                  <a:lnTo>
                    <a:pt x="1120" y="142"/>
                  </a:lnTo>
                  <a:lnTo>
                    <a:pt x="1118" y="154"/>
                  </a:lnTo>
                  <a:lnTo>
                    <a:pt x="1114" y="190"/>
                  </a:lnTo>
                  <a:lnTo>
                    <a:pt x="1114" y="192"/>
                  </a:lnTo>
                  <a:lnTo>
                    <a:pt x="1104" y="212"/>
                  </a:lnTo>
                  <a:lnTo>
                    <a:pt x="1110" y="220"/>
                  </a:lnTo>
                  <a:lnTo>
                    <a:pt x="1110" y="222"/>
                  </a:lnTo>
                  <a:lnTo>
                    <a:pt x="1110" y="236"/>
                  </a:lnTo>
                  <a:lnTo>
                    <a:pt x="1110" y="242"/>
                  </a:lnTo>
                  <a:lnTo>
                    <a:pt x="1108" y="244"/>
                  </a:lnTo>
                  <a:lnTo>
                    <a:pt x="1106" y="244"/>
                  </a:lnTo>
                  <a:lnTo>
                    <a:pt x="1098" y="250"/>
                  </a:lnTo>
                  <a:lnTo>
                    <a:pt x="1088" y="262"/>
                  </a:lnTo>
                  <a:lnTo>
                    <a:pt x="1052" y="302"/>
                  </a:lnTo>
                  <a:lnTo>
                    <a:pt x="1050" y="304"/>
                  </a:lnTo>
                  <a:lnTo>
                    <a:pt x="1048" y="304"/>
                  </a:lnTo>
                  <a:lnTo>
                    <a:pt x="1046" y="302"/>
                  </a:lnTo>
                  <a:lnTo>
                    <a:pt x="1030" y="292"/>
                  </a:lnTo>
                  <a:lnTo>
                    <a:pt x="1020" y="282"/>
                  </a:lnTo>
                  <a:lnTo>
                    <a:pt x="1014" y="280"/>
                  </a:lnTo>
                  <a:lnTo>
                    <a:pt x="1008" y="278"/>
                  </a:lnTo>
                  <a:lnTo>
                    <a:pt x="982" y="276"/>
                  </a:lnTo>
                  <a:lnTo>
                    <a:pt x="982" y="314"/>
                  </a:lnTo>
                  <a:lnTo>
                    <a:pt x="966" y="384"/>
                  </a:lnTo>
                  <a:lnTo>
                    <a:pt x="964" y="392"/>
                  </a:lnTo>
                  <a:lnTo>
                    <a:pt x="964" y="402"/>
                  </a:lnTo>
                  <a:lnTo>
                    <a:pt x="962" y="432"/>
                  </a:lnTo>
                  <a:lnTo>
                    <a:pt x="968" y="440"/>
                  </a:lnTo>
                  <a:lnTo>
                    <a:pt x="974" y="430"/>
                  </a:lnTo>
                  <a:lnTo>
                    <a:pt x="974" y="428"/>
                  </a:lnTo>
                  <a:lnTo>
                    <a:pt x="994" y="420"/>
                  </a:lnTo>
                  <a:lnTo>
                    <a:pt x="1044" y="428"/>
                  </a:lnTo>
                  <a:lnTo>
                    <a:pt x="1050" y="420"/>
                  </a:lnTo>
                  <a:lnTo>
                    <a:pt x="1058" y="408"/>
                  </a:lnTo>
                  <a:lnTo>
                    <a:pt x="1060" y="406"/>
                  </a:lnTo>
                  <a:lnTo>
                    <a:pt x="1080" y="402"/>
                  </a:lnTo>
                  <a:lnTo>
                    <a:pt x="1106" y="400"/>
                  </a:lnTo>
                  <a:lnTo>
                    <a:pt x="1112" y="404"/>
                  </a:lnTo>
                  <a:lnTo>
                    <a:pt x="1120" y="410"/>
                  </a:lnTo>
                  <a:lnTo>
                    <a:pt x="1136" y="428"/>
                  </a:lnTo>
                  <a:lnTo>
                    <a:pt x="1158" y="440"/>
                  </a:lnTo>
                  <a:lnTo>
                    <a:pt x="1174" y="452"/>
                  </a:lnTo>
                  <a:lnTo>
                    <a:pt x="1184" y="462"/>
                  </a:lnTo>
                  <a:lnTo>
                    <a:pt x="1190" y="472"/>
                  </a:lnTo>
                  <a:lnTo>
                    <a:pt x="1192" y="480"/>
                  </a:lnTo>
                  <a:lnTo>
                    <a:pt x="1190" y="488"/>
                  </a:lnTo>
                  <a:lnTo>
                    <a:pt x="1186" y="492"/>
                  </a:lnTo>
                  <a:lnTo>
                    <a:pt x="1184" y="496"/>
                  </a:lnTo>
                  <a:lnTo>
                    <a:pt x="1174" y="498"/>
                  </a:lnTo>
                  <a:lnTo>
                    <a:pt x="1172" y="498"/>
                  </a:lnTo>
                  <a:lnTo>
                    <a:pt x="1126" y="498"/>
                  </a:lnTo>
                  <a:lnTo>
                    <a:pt x="1112" y="498"/>
                  </a:lnTo>
                  <a:lnTo>
                    <a:pt x="1102" y="500"/>
                  </a:lnTo>
                  <a:lnTo>
                    <a:pt x="1084" y="512"/>
                  </a:lnTo>
                  <a:lnTo>
                    <a:pt x="1054" y="532"/>
                  </a:lnTo>
                  <a:lnTo>
                    <a:pt x="1042" y="536"/>
                  </a:lnTo>
                  <a:lnTo>
                    <a:pt x="1034" y="538"/>
                  </a:lnTo>
                  <a:lnTo>
                    <a:pt x="1018" y="540"/>
                  </a:lnTo>
                  <a:lnTo>
                    <a:pt x="1010" y="580"/>
                  </a:lnTo>
                  <a:lnTo>
                    <a:pt x="1004" y="596"/>
                  </a:lnTo>
                  <a:lnTo>
                    <a:pt x="1000" y="602"/>
                  </a:lnTo>
                  <a:lnTo>
                    <a:pt x="996" y="606"/>
                  </a:lnTo>
                  <a:lnTo>
                    <a:pt x="990" y="610"/>
                  </a:lnTo>
                  <a:lnTo>
                    <a:pt x="984" y="614"/>
                  </a:lnTo>
                  <a:lnTo>
                    <a:pt x="966" y="620"/>
                  </a:lnTo>
                  <a:lnTo>
                    <a:pt x="956" y="622"/>
                  </a:lnTo>
                  <a:lnTo>
                    <a:pt x="946" y="626"/>
                  </a:lnTo>
                  <a:lnTo>
                    <a:pt x="926" y="634"/>
                  </a:lnTo>
                  <a:lnTo>
                    <a:pt x="914" y="664"/>
                  </a:lnTo>
                  <a:lnTo>
                    <a:pt x="912" y="664"/>
                  </a:lnTo>
                  <a:lnTo>
                    <a:pt x="910" y="664"/>
                  </a:lnTo>
                  <a:lnTo>
                    <a:pt x="874" y="680"/>
                  </a:lnTo>
                  <a:lnTo>
                    <a:pt x="872" y="680"/>
                  </a:lnTo>
                  <a:lnTo>
                    <a:pt x="854" y="676"/>
                  </a:lnTo>
                  <a:lnTo>
                    <a:pt x="834" y="670"/>
                  </a:lnTo>
                  <a:lnTo>
                    <a:pt x="820" y="664"/>
                  </a:lnTo>
                  <a:lnTo>
                    <a:pt x="814" y="662"/>
                  </a:lnTo>
                  <a:lnTo>
                    <a:pt x="806" y="660"/>
                  </a:lnTo>
                  <a:lnTo>
                    <a:pt x="798" y="660"/>
                  </a:lnTo>
                  <a:lnTo>
                    <a:pt x="790" y="662"/>
                  </a:lnTo>
                  <a:lnTo>
                    <a:pt x="784" y="672"/>
                  </a:lnTo>
                  <a:lnTo>
                    <a:pt x="778" y="684"/>
                  </a:lnTo>
                  <a:lnTo>
                    <a:pt x="776" y="698"/>
                  </a:lnTo>
                  <a:lnTo>
                    <a:pt x="776" y="710"/>
                  </a:lnTo>
                  <a:lnTo>
                    <a:pt x="778" y="722"/>
                  </a:lnTo>
                  <a:lnTo>
                    <a:pt x="782" y="728"/>
                  </a:lnTo>
                  <a:lnTo>
                    <a:pt x="786" y="728"/>
                  </a:lnTo>
                  <a:lnTo>
                    <a:pt x="794" y="724"/>
                  </a:lnTo>
                  <a:lnTo>
                    <a:pt x="794" y="748"/>
                  </a:lnTo>
                  <a:lnTo>
                    <a:pt x="794" y="756"/>
                  </a:lnTo>
                  <a:lnTo>
                    <a:pt x="792" y="760"/>
                  </a:lnTo>
                  <a:lnTo>
                    <a:pt x="790" y="764"/>
                  </a:lnTo>
                  <a:lnTo>
                    <a:pt x="786" y="768"/>
                  </a:lnTo>
                  <a:lnTo>
                    <a:pt x="776" y="774"/>
                  </a:lnTo>
                  <a:lnTo>
                    <a:pt x="764" y="778"/>
                  </a:lnTo>
                  <a:lnTo>
                    <a:pt x="758" y="780"/>
                  </a:lnTo>
                  <a:lnTo>
                    <a:pt x="750" y="786"/>
                  </a:lnTo>
                  <a:lnTo>
                    <a:pt x="738" y="798"/>
                  </a:lnTo>
                  <a:lnTo>
                    <a:pt x="724" y="818"/>
                  </a:lnTo>
                  <a:lnTo>
                    <a:pt x="708" y="844"/>
                  </a:lnTo>
                  <a:lnTo>
                    <a:pt x="706" y="844"/>
                  </a:lnTo>
                  <a:lnTo>
                    <a:pt x="682" y="860"/>
                  </a:lnTo>
                  <a:lnTo>
                    <a:pt x="688" y="860"/>
                  </a:lnTo>
                  <a:lnTo>
                    <a:pt x="688" y="862"/>
                  </a:lnTo>
                  <a:lnTo>
                    <a:pt x="688" y="864"/>
                  </a:lnTo>
                  <a:lnTo>
                    <a:pt x="686" y="868"/>
                  </a:lnTo>
                  <a:lnTo>
                    <a:pt x="678"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02" y="934"/>
                  </a:lnTo>
                  <a:lnTo>
                    <a:pt x="400" y="934"/>
                  </a:lnTo>
                  <a:lnTo>
                    <a:pt x="398" y="934"/>
                  </a:lnTo>
                  <a:lnTo>
                    <a:pt x="390" y="916"/>
                  </a:lnTo>
                  <a:lnTo>
                    <a:pt x="362" y="922"/>
                  </a:lnTo>
                  <a:lnTo>
                    <a:pt x="350" y="922"/>
                  </a:lnTo>
                  <a:lnTo>
                    <a:pt x="336" y="920"/>
                  </a:lnTo>
                  <a:lnTo>
                    <a:pt x="320" y="916"/>
                  </a:lnTo>
                  <a:lnTo>
                    <a:pt x="304" y="908"/>
                  </a:lnTo>
                  <a:lnTo>
                    <a:pt x="290" y="900"/>
                  </a:lnTo>
                  <a:lnTo>
                    <a:pt x="274" y="892"/>
                  </a:lnTo>
                  <a:lnTo>
                    <a:pt x="246" y="872"/>
                  </a:lnTo>
                  <a:lnTo>
                    <a:pt x="238" y="866"/>
                  </a:lnTo>
                  <a:lnTo>
                    <a:pt x="226" y="860"/>
                  </a:lnTo>
                  <a:lnTo>
                    <a:pt x="214" y="856"/>
                  </a:lnTo>
                  <a:lnTo>
                    <a:pt x="202" y="854"/>
                  </a:lnTo>
                  <a:lnTo>
                    <a:pt x="176" y="852"/>
                  </a:lnTo>
                  <a:lnTo>
                    <a:pt x="148" y="856"/>
                  </a:lnTo>
                  <a:lnTo>
                    <a:pt x="116" y="858"/>
                  </a:lnTo>
                  <a:lnTo>
                    <a:pt x="86" y="856"/>
                  </a:lnTo>
                  <a:lnTo>
                    <a:pt x="68" y="854"/>
                  </a:lnTo>
                  <a:lnTo>
                    <a:pt x="48" y="852"/>
                  </a:lnTo>
                  <a:lnTo>
                    <a:pt x="2" y="838"/>
                  </a:lnTo>
                  <a:lnTo>
                    <a:pt x="0" y="844"/>
                  </a:lnTo>
                  <a:lnTo>
                    <a:pt x="2" y="844"/>
                  </a:lnTo>
                  <a:lnTo>
                    <a:pt x="2" y="852"/>
                  </a:lnTo>
                  <a:lnTo>
                    <a:pt x="10" y="868"/>
                  </a:lnTo>
                  <a:lnTo>
                    <a:pt x="26" y="888"/>
                  </a:lnTo>
                  <a:lnTo>
                    <a:pt x="28" y="892"/>
                  </a:lnTo>
                  <a:lnTo>
                    <a:pt x="24" y="906"/>
                  </a:lnTo>
                  <a:lnTo>
                    <a:pt x="24" y="908"/>
                  </a:lnTo>
                  <a:lnTo>
                    <a:pt x="14" y="92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4" y="982"/>
                  </a:lnTo>
                  <a:lnTo>
                    <a:pt x="72" y="980"/>
                  </a:lnTo>
                  <a:lnTo>
                    <a:pt x="78" y="976"/>
                  </a:lnTo>
                  <a:lnTo>
                    <a:pt x="120" y="972"/>
                  </a:lnTo>
                  <a:lnTo>
                    <a:pt x="138" y="966"/>
                  </a:lnTo>
                  <a:lnTo>
                    <a:pt x="142" y="964"/>
                  </a:lnTo>
                  <a:lnTo>
                    <a:pt x="150" y="984"/>
                  </a:lnTo>
                  <a:lnTo>
                    <a:pt x="150" y="990"/>
                  </a:lnTo>
                  <a:lnTo>
                    <a:pt x="148" y="996"/>
                  </a:lnTo>
                  <a:lnTo>
                    <a:pt x="126" y="1028"/>
                  </a:lnTo>
                  <a:lnTo>
                    <a:pt x="126" y="1034"/>
                  </a:lnTo>
                  <a:lnTo>
                    <a:pt x="138" y="1044"/>
                  </a:lnTo>
                  <a:lnTo>
                    <a:pt x="148" y="1052"/>
                  </a:lnTo>
                  <a:lnTo>
                    <a:pt x="156" y="1060"/>
                  </a:lnTo>
                  <a:lnTo>
                    <a:pt x="162" y="1064"/>
                  </a:lnTo>
                  <a:lnTo>
                    <a:pt x="170" y="1068"/>
                  </a:lnTo>
                  <a:lnTo>
                    <a:pt x="178" y="1076"/>
                  </a:lnTo>
                  <a:lnTo>
                    <a:pt x="178" y="1078"/>
                  </a:lnTo>
                  <a:lnTo>
                    <a:pt x="186" y="1082"/>
                  </a:lnTo>
                  <a:lnTo>
                    <a:pt x="190" y="1082"/>
                  </a:lnTo>
                  <a:lnTo>
                    <a:pt x="192" y="1092"/>
                  </a:lnTo>
                  <a:lnTo>
                    <a:pt x="194" y="1100"/>
                  </a:lnTo>
                  <a:lnTo>
                    <a:pt x="196" y="1112"/>
                  </a:lnTo>
                  <a:lnTo>
                    <a:pt x="216" y="1116"/>
                  </a:lnTo>
                  <a:lnTo>
                    <a:pt x="218" y="1116"/>
                  </a:lnTo>
                  <a:lnTo>
                    <a:pt x="218" y="1118"/>
                  </a:lnTo>
                  <a:lnTo>
                    <a:pt x="220" y="1120"/>
                  </a:lnTo>
                  <a:lnTo>
                    <a:pt x="226" y="1130"/>
                  </a:lnTo>
                  <a:lnTo>
                    <a:pt x="242" y="1136"/>
                  </a:lnTo>
                  <a:lnTo>
                    <a:pt x="252" y="1130"/>
                  </a:lnTo>
                  <a:lnTo>
                    <a:pt x="250" y="1124"/>
                  </a:lnTo>
                  <a:lnTo>
                    <a:pt x="240" y="1114"/>
                  </a:lnTo>
                  <a:lnTo>
                    <a:pt x="242" y="1112"/>
                  </a:lnTo>
                  <a:lnTo>
                    <a:pt x="250" y="1094"/>
                  </a:lnTo>
                  <a:lnTo>
                    <a:pt x="270" y="1094"/>
                  </a:lnTo>
                  <a:lnTo>
                    <a:pt x="270" y="1096"/>
                  </a:lnTo>
                  <a:lnTo>
                    <a:pt x="298" y="1104"/>
                  </a:lnTo>
                  <a:lnTo>
                    <a:pt x="314" y="1102"/>
                  </a:lnTo>
                  <a:lnTo>
                    <a:pt x="326" y="1092"/>
                  </a:lnTo>
                  <a:lnTo>
                    <a:pt x="334" y="1080"/>
                  </a:lnTo>
                  <a:lnTo>
                    <a:pt x="342" y="1074"/>
                  </a:lnTo>
                  <a:lnTo>
                    <a:pt x="348" y="1070"/>
                  </a:lnTo>
                  <a:lnTo>
                    <a:pt x="354" y="1072"/>
                  </a:lnTo>
                  <a:lnTo>
                    <a:pt x="360" y="1070"/>
                  </a:lnTo>
                  <a:lnTo>
                    <a:pt x="368" y="1072"/>
                  </a:lnTo>
                  <a:lnTo>
                    <a:pt x="374" y="1072"/>
                  </a:lnTo>
                  <a:lnTo>
                    <a:pt x="374" y="1076"/>
                  </a:lnTo>
                  <a:lnTo>
                    <a:pt x="378" y="1084"/>
                  </a:lnTo>
                  <a:lnTo>
                    <a:pt x="382" y="1096"/>
                  </a:lnTo>
                  <a:lnTo>
                    <a:pt x="386" y="1108"/>
                  </a:lnTo>
                  <a:lnTo>
                    <a:pt x="386" y="1110"/>
                  </a:lnTo>
                  <a:lnTo>
                    <a:pt x="382" y="1124"/>
                  </a:lnTo>
                  <a:lnTo>
                    <a:pt x="368" y="1140"/>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24" y="1204"/>
                  </a:lnTo>
                  <a:lnTo>
                    <a:pt x="428" y="1204"/>
                  </a:lnTo>
                  <a:lnTo>
                    <a:pt x="448" y="1206"/>
                  </a:lnTo>
                  <a:lnTo>
                    <a:pt x="450" y="1204"/>
                  </a:lnTo>
                  <a:lnTo>
                    <a:pt x="448" y="1196"/>
                  </a:lnTo>
                  <a:lnTo>
                    <a:pt x="450" y="1188"/>
                  </a:lnTo>
                  <a:lnTo>
                    <a:pt x="458" y="1174"/>
                  </a:lnTo>
                  <a:lnTo>
                    <a:pt x="458" y="1148"/>
                  </a:lnTo>
                  <a:lnTo>
                    <a:pt x="474" y="1106"/>
                  </a:lnTo>
                  <a:lnTo>
                    <a:pt x="474" y="1104"/>
                  </a:lnTo>
                  <a:lnTo>
                    <a:pt x="500" y="1084"/>
                  </a:lnTo>
                  <a:lnTo>
                    <a:pt x="502" y="108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6" y="1182"/>
                  </a:lnTo>
                  <a:lnTo>
                    <a:pt x="560" y="1186"/>
                  </a:lnTo>
                  <a:lnTo>
                    <a:pt x="566" y="1196"/>
                  </a:lnTo>
                  <a:lnTo>
                    <a:pt x="572" y="1200"/>
                  </a:lnTo>
                  <a:lnTo>
                    <a:pt x="574" y="1200"/>
                  </a:lnTo>
                  <a:lnTo>
                    <a:pt x="602" y="1212"/>
                  </a:lnTo>
                  <a:lnTo>
                    <a:pt x="614" y="1216"/>
                  </a:lnTo>
                  <a:lnTo>
                    <a:pt x="630" y="1214"/>
                  </a:lnTo>
                  <a:lnTo>
                    <a:pt x="638" y="1204"/>
                  </a:lnTo>
                  <a:lnTo>
                    <a:pt x="646" y="1164"/>
                  </a:lnTo>
                  <a:lnTo>
                    <a:pt x="648" y="1144"/>
                  </a:lnTo>
                  <a:lnTo>
                    <a:pt x="648" y="1142"/>
                  </a:lnTo>
                  <a:lnTo>
                    <a:pt x="650" y="1140"/>
                  </a:lnTo>
                  <a:lnTo>
                    <a:pt x="666" y="1128"/>
                  </a:lnTo>
                  <a:lnTo>
                    <a:pt x="674" y="1116"/>
                  </a:lnTo>
                  <a:lnTo>
                    <a:pt x="690" y="1108"/>
                  </a:lnTo>
                  <a:lnTo>
                    <a:pt x="700" y="1102"/>
                  </a:lnTo>
                  <a:lnTo>
                    <a:pt x="712" y="1098"/>
                  </a:lnTo>
                  <a:lnTo>
                    <a:pt x="706" y="1074"/>
                  </a:lnTo>
                  <a:lnTo>
                    <a:pt x="734" y="1076"/>
                  </a:lnTo>
                  <a:lnTo>
                    <a:pt x="734" y="1078"/>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8" y="1010"/>
                  </a:lnTo>
                  <a:lnTo>
                    <a:pt x="834" y="1004"/>
                  </a:lnTo>
                  <a:lnTo>
                    <a:pt x="836" y="1004"/>
                  </a:lnTo>
                  <a:lnTo>
                    <a:pt x="850" y="1006"/>
                  </a:lnTo>
                  <a:lnTo>
                    <a:pt x="858" y="1002"/>
                  </a:lnTo>
                  <a:lnTo>
                    <a:pt x="860" y="992"/>
                  </a:lnTo>
                  <a:lnTo>
                    <a:pt x="876" y="986"/>
                  </a:lnTo>
                  <a:lnTo>
                    <a:pt x="878" y="986"/>
                  </a:lnTo>
                  <a:lnTo>
                    <a:pt x="898" y="988"/>
                  </a:lnTo>
                  <a:lnTo>
                    <a:pt x="914" y="984"/>
                  </a:lnTo>
                  <a:lnTo>
                    <a:pt x="922" y="976"/>
                  </a:lnTo>
                  <a:lnTo>
                    <a:pt x="930" y="962"/>
                  </a:lnTo>
                  <a:lnTo>
                    <a:pt x="918" y="950"/>
                  </a:lnTo>
                  <a:lnTo>
                    <a:pt x="918" y="948"/>
                  </a:lnTo>
                  <a:lnTo>
                    <a:pt x="914" y="940"/>
                  </a:lnTo>
                  <a:lnTo>
                    <a:pt x="912" y="924"/>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6" y="890"/>
                  </a:lnTo>
                  <a:lnTo>
                    <a:pt x="986" y="896"/>
                  </a:lnTo>
                  <a:lnTo>
                    <a:pt x="988" y="896"/>
                  </a:lnTo>
                  <a:lnTo>
                    <a:pt x="990" y="896"/>
                  </a:lnTo>
                  <a:lnTo>
                    <a:pt x="992" y="896"/>
                  </a:lnTo>
                  <a:lnTo>
                    <a:pt x="1002" y="880"/>
                  </a:lnTo>
                  <a:lnTo>
                    <a:pt x="1006" y="864"/>
                  </a:lnTo>
                  <a:lnTo>
                    <a:pt x="1010" y="864"/>
                  </a:lnTo>
                  <a:lnTo>
                    <a:pt x="1012" y="864"/>
                  </a:lnTo>
                  <a:lnTo>
                    <a:pt x="1034" y="872"/>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6" y="796"/>
                  </a:lnTo>
                  <a:lnTo>
                    <a:pt x="1134" y="808"/>
                  </a:lnTo>
                  <a:lnTo>
                    <a:pt x="1134" y="810"/>
                  </a:lnTo>
                  <a:lnTo>
                    <a:pt x="1134" y="812"/>
                  </a:lnTo>
                  <a:lnTo>
                    <a:pt x="1136" y="828"/>
                  </a:lnTo>
                  <a:lnTo>
                    <a:pt x="1144" y="834"/>
                  </a:lnTo>
                  <a:lnTo>
                    <a:pt x="1154" y="824"/>
                  </a:lnTo>
                  <a:lnTo>
                    <a:pt x="1158" y="828"/>
                  </a:lnTo>
                  <a:lnTo>
                    <a:pt x="1162" y="834"/>
                  </a:lnTo>
                  <a:lnTo>
                    <a:pt x="1162" y="840"/>
                  </a:lnTo>
                  <a:lnTo>
                    <a:pt x="1162" y="854"/>
                  </a:lnTo>
                  <a:lnTo>
                    <a:pt x="1158" y="868"/>
                  </a:lnTo>
                  <a:lnTo>
                    <a:pt x="1162" y="876"/>
                  </a:lnTo>
                  <a:lnTo>
                    <a:pt x="1170" y="884"/>
                  </a:lnTo>
                  <a:lnTo>
                    <a:pt x="1202" y="888"/>
                  </a:lnTo>
                  <a:lnTo>
                    <a:pt x="1204" y="890"/>
                  </a:lnTo>
                  <a:lnTo>
                    <a:pt x="1206" y="890"/>
                  </a:lnTo>
                  <a:lnTo>
                    <a:pt x="1208" y="892"/>
                  </a:lnTo>
                  <a:lnTo>
                    <a:pt x="1218" y="880"/>
                  </a:lnTo>
                  <a:lnTo>
                    <a:pt x="1226" y="872"/>
                  </a:lnTo>
                  <a:lnTo>
                    <a:pt x="1222" y="860"/>
                  </a:lnTo>
                  <a:lnTo>
                    <a:pt x="1214" y="808"/>
                  </a:lnTo>
                  <a:lnTo>
                    <a:pt x="1238" y="820"/>
                  </a:lnTo>
                  <a:lnTo>
                    <a:pt x="1250" y="832"/>
                  </a:lnTo>
                  <a:lnTo>
                    <a:pt x="1256" y="838"/>
                  </a:lnTo>
                  <a:lnTo>
                    <a:pt x="1266" y="832"/>
                  </a:lnTo>
                  <a:lnTo>
                    <a:pt x="1298" y="796"/>
                  </a:lnTo>
                  <a:lnTo>
                    <a:pt x="1300" y="796"/>
                  </a:lnTo>
                  <a:lnTo>
                    <a:pt x="1312" y="786"/>
                  </a:lnTo>
                  <a:lnTo>
                    <a:pt x="1326" y="768"/>
                  </a:lnTo>
                  <a:lnTo>
                    <a:pt x="1326" y="766"/>
                  </a:lnTo>
                  <a:lnTo>
                    <a:pt x="134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4" y="590"/>
                  </a:lnTo>
                  <a:lnTo>
                    <a:pt x="1314" y="588"/>
                  </a:lnTo>
                  <a:lnTo>
                    <a:pt x="1314" y="564"/>
                  </a:lnTo>
                  <a:lnTo>
                    <a:pt x="1312" y="550"/>
                  </a:lnTo>
                  <a:lnTo>
                    <a:pt x="1300" y="546"/>
                  </a:lnTo>
                  <a:lnTo>
                    <a:pt x="1274" y="526"/>
                  </a:lnTo>
                  <a:lnTo>
                    <a:pt x="1276" y="524"/>
                  </a:lnTo>
                  <a:lnTo>
                    <a:pt x="1288" y="510"/>
                  </a:lnTo>
                  <a:lnTo>
                    <a:pt x="1288" y="508"/>
                  </a:lnTo>
                  <a:lnTo>
                    <a:pt x="1290" y="508"/>
                  </a:lnTo>
                  <a:lnTo>
                    <a:pt x="1302"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314" y="380"/>
                  </a:lnTo>
                  <a:lnTo>
                    <a:pt x="1314" y="378"/>
                  </a:lnTo>
                  <a:lnTo>
                    <a:pt x="1316" y="378"/>
                  </a:lnTo>
                  <a:lnTo>
                    <a:pt x="1316" y="376"/>
                  </a:lnTo>
                  <a:lnTo>
                    <a:pt x="1318" y="376"/>
                  </a:lnTo>
                  <a:lnTo>
                    <a:pt x="1324" y="376"/>
                  </a:lnTo>
                  <a:lnTo>
                    <a:pt x="1334" y="368"/>
                  </a:lnTo>
                  <a:lnTo>
                    <a:pt x="1344" y="336"/>
                  </a:lnTo>
                  <a:lnTo>
                    <a:pt x="1358" y="322"/>
                  </a:lnTo>
                  <a:lnTo>
                    <a:pt x="1358" y="320"/>
                  </a:lnTo>
                  <a:lnTo>
                    <a:pt x="1374" y="316"/>
                  </a:lnTo>
                  <a:lnTo>
                    <a:pt x="1374" y="318"/>
                  </a:lnTo>
                  <a:lnTo>
                    <a:pt x="1382" y="326"/>
                  </a:lnTo>
                  <a:lnTo>
                    <a:pt x="1386" y="328"/>
                  </a:lnTo>
                  <a:lnTo>
                    <a:pt x="1392" y="302"/>
                  </a:lnTo>
                  <a:lnTo>
                    <a:pt x="1386" y="284"/>
                  </a:lnTo>
                  <a:lnTo>
                    <a:pt x="1386" y="282"/>
                  </a:lnTo>
                  <a:lnTo>
                    <a:pt x="1388" y="262"/>
                  </a:lnTo>
                  <a:lnTo>
                    <a:pt x="1388" y="260"/>
                  </a:lnTo>
                  <a:lnTo>
                    <a:pt x="1398" y="250"/>
                  </a:lnTo>
                  <a:lnTo>
                    <a:pt x="1404" y="240"/>
                  </a:lnTo>
                  <a:lnTo>
                    <a:pt x="1404" y="230"/>
                  </a:lnTo>
                  <a:lnTo>
                    <a:pt x="1402" y="220"/>
                  </a:lnTo>
                  <a:lnTo>
                    <a:pt x="1398" y="204"/>
                  </a:lnTo>
                  <a:lnTo>
                    <a:pt x="1398" y="186"/>
                  </a:lnTo>
                  <a:lnTo>
                    <a:pt x="1398" y="184"/>
                  </a:lnTo>
                  <a:lnTo>
                    <a:pt x="1402" y="168"/>
                  </a:lnTo>
                  <a:lnTo>
                    <a:pt x="1398" y="158"/>
                  </a:lnTo>
                  <a:lnTo>
                    <a:pt x="1396" y="152"/>
                  </a:lnTo>
                  <a:lnTo>
                    <a:pt x="1398" y="12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 name="甘肃"/>
            <p:cNvSpPr/>
            <p:nvPr/>
          </p:nvSpPr>
          <p:spPr bwMode="auto">
            <a:xfrm>
              <a:off x="3594100" y="2528888"/>
              <a:ext cx="1666875" cy="1411287"/>
            </a:xfrm>
            <a:custGeom>
              <a:avLst/>
              <a:gdLst>
                <a:gd name="T0" fmla="*/ 2147483646 w 912"/>
                <a:gd name="T1" fmla="*/ 2147483646 h 772"/>
                <a:gd name="T2" fmla="*/ 2147483646 w 912"/>
                <a:gd name="T3" fmla="*/ 2147483646 h 772"/>
                <a:gd name="T4" fmla="*/ 2147483646 w 912"/>
                <a:gd name="T5" fmla="*/ 2147483646 h 772"/>
                <a:gd name="T6" fmla="*/ 2147483646 w 912"/>
                <a:gd name="T7" fmla="*/ 2147483646 h 772"/>
                <a:gd name="T8" fmla="*/ 2147483646 w 912"/>
                <a:gd name="T9" fmla="*/ 2147483646 h 772"/>
                <a:gd name="T10" fmla="*/ 2147483646 w 912"/>
                <a:gd name="T11" fmla="*/ 2147483646 h 772"/>
                <a:gd name="T12" fmla="*/ 2147483646 w 912"/>
                <a:gd name="T13" fmla="*/ 2147483646 h 772"/>
                <a:gd name="T14" fmla="*/ 2147483646 w 912"/>
                <a:gd name="T15" fmla="*/ 2147483646 h 772"/>
                <a:gd name="T16" fmla="*/ 2147483646 w 912"/>
                <a:gd name="T17" fmla="*/ 2147483646 h 772"/>
                <a:gd name="T18" fmla="*/ 2147483646 w 912"/>
                <a:gd name="T19" fmla="*/ 2147483646 h 772"/>
                <a:gd name="T20" fmla="*/ 2147483646 w 912"/>
                <a:gd name="T21" fmla="*/ 2147483646 h 772"/>
                <a:gd name="T22" fmla="*/ 2147483646 w 912"/>
                <a:gd name="T23" fmla="*/ 2147483646 h 772"/>
                <a:gd name="T24" fmla="*/ 2147483646 w 912"/>
                <a:gd name="T25" fmla="*/ 2147483646 h 772"/>
                <a:gd name="T26" fmla="*/ 2147483646 w 912"/>
                <a:gd name="T27" fmla="*/ 2147483646 h 772"/>
                <a:gd name="T28" fmla="*/ 2147483646 w 912"/>
                <a:gd name="T29" fmla="*/ 2147483646 h 772"/>
                <a:gd name="T30" fmla="*/ 2147483646 w 912"/>
                <a:gd name="T31" fmla="*/ 2147483646 h 772"/>
                <a:gd name="T32" fmla="*/ 2147483646 w 912"/>
                <a:gd name="T33" fmla="*/ 2147483646 h 772"/>
                <a:gd name="T34" fmla="*/ 2147483646 w 912"/>
                <a:gd name="T35" fmla="*/ 2147483646 h 772"/>
                <a:gd name="T36" fmla="*/ 2147483646 w 912"/>
                <a:gd name="T37" fmla="*/ 2147483646 h 772"/>
                <a:gd name="T38" fmla="*/ 2147483646 w 912"/>
                <a:gd name="T39" fmla="*/ 2147483646 h 772"/>
                <a:gd name="T40" fmla="*/ 2147483646 w 912"/>
                <a:gd name="T41" fmla="*/ 2147483646 h 772"/>
                <a:gd name="T42" fmla="*/ 2147483646 w 912"/>
                <a:gd name="T43" fmla="*/ 2147483646 h 772"/>
                <a:gd name="T44" fmla="*/ 2147483646 w 912"/>
                <a:gd name="T45" fmla="*/ 2147483646 h 772"/>
                <a:gd name="T46" fmla="*/ 2147483646 w 912"/>
                <a:gd name="T47" fmla="*/ 2147483646 h 772"/>
                <a:gd name="T48" fmla="*/ 2147483646 w 912"/>
                <a:gd name="T49" fmla="*/ 2147483646 h 772"/>
                <a:gd name="T50" fmla="*/ 2147483646 w 912"/>
                <a:gd name="T51" fmla="*/ 2147483646 h 772"/>
                <a:gd name="T52" fmla="*/ 2147483646 w 912"/>
                <a:gd name="T53" fmla="*/ 2147483646 h 772"/>
                <a:gd name="T54" fmla="*/ 2147483646 w 912"/>
                <a:gd name="T55" fmla="*/ 2147483646 h 772"/>
                <a:gd name="T56" fmla="*/ 2147483646 w 912"/>
                <a:gd name="T57" fmla="*/ 2147483646 h 772"/>
                <a:gd name="T58" fmla="*/ 2147483646 w 912"/>
                <a:gd name="T59" fmla="*/ 2147483646 h 772"/>
                <a:gd name="T60" fmla="*/ 2147483646 w 912"/>
                <a:gd name="T61" fmla="*/ 2147483646 h 772"/>
                <a:gd name="T62" fmla="*/ 2147483646 w 912"/>
                <a:gd name="T63" fmla="*/ 2147483646 h 772"/>
                <a:gd name="T64" fmla="*/ 2147483646 w 912"/>
                <a:gd name="T65" fmla="*/ 2147483646 h 772"/>
                <a:gd name="T66" fmla="*/ 2147483646 w 912"/>
                <a:gd name="T67" fmla="*/ 2147483646 h 772"/>
                <a:gd name="T68" fmla="*/ 2147483646 w 912"/>
                <a:gd name="T69" fmla="*/ 2147483646 h 772"/>
                <a:gd name="T70" fmla="*/ 2147483646 w 912"/>
                <a:gd name="T71" fmla="*/ 2147483646 h 772"/>
                <a:gd name="T72" fmla="*/ 2147483646 w 912"/>
                <a:gd name="T73" fmla="*/ 2147483646 h 772"/>
                <a:gd name="T74" fmla="*/ 2147483646 w 912"/>
                <a:gd name="T75" fmla="*/ 2147483646 h 772"/>
                <a:gd name="T76" fmla="*/ 2147483646 w 912"/>
                <a:gd name="T77" fmla="*/ 2147483646 h 772"/>
                <a:gd name="T78" fmla="*/ 2147483646 w 912"/>
                <a:gd name="T79" fmla="*/ 2147483646 h 772"/>
                <a:gd name="T80" fmla="*/ 2147483646 w 912"/>
                <a:gd name="T81" fmla="*/ 2147483646 h 772"/>
                <a:gd name="T82" fmla="*/ 2147483646 w 912"/>
                <a:gd name="T83" fmla="*/ 2147483646 h 772"/>
                <a:gd name="T84" fmla="*/ 2147483646 w 912"/>
                <a:gd name="T85" fmla="*/ 2147483646 h 772"/>
                <a:gd name="T86" fmla="*/ 2147483646 w 912"/>
                <a:gd name="T87" fmla="*/ 2147483646 h 772"/>
                <a:gd name="T88" fmla="*/ 2147483646 w 912"/>
                <a:gd name="T89" fmla="*/ 2147483646 h 772"/>
                <a:gd name="T90" fmla="*/ 2147483646 w 912"/>
                <a:gd name="T91" fmla="*/ 2147483646 h 772"/>
                <a:gd name="T92" fmla="*/ 2147483646 w 912"/>
                <a:gd name="T93" fmla="*/ 2147483646 h 772"/>
                <a:gd name="T94" fmla="*/ 2147483646 w 912"/>
                <a:gd name="T95" fmla="*/ 2147483646 h 772"/>
                <a:gd name="T96" fmla="*/ 2147483646 w 912"/>
                <a:gd name="T97" fmla="*/ 2147483646 h 772"/>
                <a:gd name="T98" fmla="*/ 2147483646 w 912"/>
                <a:gd name="T99" fmla="*/ 2147483646 h 772"/>
                <a:gd name="T100" fmla="*/ 2147483646 w 912"/>
                <a:gd name="T101" fmla="*/ 2147483646 h 772"/>
                <a:gd name="T102" fmla="*/ 2147483646 w 912"/>
                <a:gd name="T103" fmla="*/ 2147483646 h 772"/>
                <a:gd name="T104" fmla="*/ 2147483646 w 912"/>
                <a:gd name="T105" fmla="*/ 2147483646 h 772"/>
                <a:gd name="T106" fmla="*/ 2147483646 w 912"/>
                <a:gd name="T107" fmla="*/ 2147483646 h 772"/>
                <a:gd name="T108" fmla="*/ 2147483646 w 912"/>
                <a:gd name="T109" fmla="*/ 2147483646 h 772"/>
                <a:gd name="T110" fmla="*/ 2147483646 w 912"/>
                <a:gd name="T111" fmla="*/ 2147483646 h 77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12" h="772">
                  <a:moveTo>
                    <a:pt x="542" y="280"/>
                  </a:moveTo>
                  <a:lnTo>
                    <a:pt x="530" y="280"/>
                  </a:lnTo>
                  <a:lnTo>
                    <a:pt x="526" y="288"/>
                  </a:lnTo>
                  <a:lnTo>
                    <a:pt x="532" y="296"/>
                  </a:lnTo>
                  <a:lnTo>
                    <a:pt x="536" y="308"/>
                  </a:lnTo>
                  <a:lnTo>
                    <a:pt x="536" y="310"/>
                  </a:lnTo>
                  <a:lnTo>
                    <a:pt x="536" y="312"/>
                  </a:lnTo>
                  <a:lnTo>
                    <a:pt x="518" y="320"/>
                  </a:lnTo>
                  <a:lnTo>
                    <a:pt x="516" y="320"/>
                  </a:lnTo>
                  <a:lnTo>
                    <a:pt x="506" y="320"/>
                  </a:lnTo>
                  <a:lnTo>
                    <a:pt x="500" y="316"/>
                  </a:lnTo>
                  <a:lnTo>
                    <a:pt x="494" y="314"/>
                  </a:lnTo>
                  <a:lnTo>
                    <a:pt x="492" y="310"/>
                  </a:lnTo>
                  <a:lnTo>
                    <a:pt x="488" y="300"/>
                  </a:lnTo>
                  <a:lnTo>
                    <a:pt x="464" y="296"/>
                  </a:lnTo>
                  <a:lnTo>
                    <a:pt x="456" y="264"/>
                  </a:lnTo>
                  <a:lnTo>
                    <a:pt x="450" y="262"/>
                  </a:lnTo>
                  <a:lnTo>
                    <a:pt x="446" y="258"/>
                  </a:lnTo>
                  <a:lnTo>
                    <a:pt x="444" y="256"/>
                  </a:lnTo>
                  <a:lnTo>
                    <a:pt x="440" y="250"/>
                  </a:lnTo>
                  <a:lnTo>
                    <a:pt x="432" y="248"/>
                  </a:lnTo>
                  <a:lnTo>
                    <a:pt x="424" y="242"/>
                  </a:lnTo>
                  <a:lnTo>
                    <a:pt x="416" y="232"/>
                  </a:lnTo>
                  <a:lnTo>
                    <a:pt x="406" y="228"/>
                  </a:lnTo>
                  <a:lnTo>
                    <a:pt x="392" y="214"/>
                  </a:lnTo>
                  <a:lnTo>
                    <a:pt x="390" y="204"/>
                  </a:lnTo>
                  <a:lnTo>
                    <a:pt x="390" y="202"/>
                  </a:lnTo>
                  <a:lnTo>
                    <a:pt x="416" y="168"/>
                  </a:lnTo>
                  <a:lnTo>
                    <a:pt x="416" y="164"/>
                  </a:lnTo>
                  <a:lnTo>
                    <a:pt x="416" y="162"/>
                  </a:lnTo>
                  <a:lnTo>
                    <a:pt x="412" y="152"/>
                  </a:lnTo>
                  <a:lnTo>
                    <a:pt x="398" y="156"/>
                  </a:lnTo>
                  <a:lnTo>
                    <a:pt x="396" y="156"/>
                  </a:lnTo>
                  <a:lnTo>
                    <a:pt x="396" y="158"/>
                  </a:lnTo>
                  <a:lnTo>
                    <a:pt x="360" y="160"/>
                  </a:lnTo>
                  <a:lnTo>
                    <a:pt x="348" y="164"/>
                  </a:lnTo>
                  <a:lnTo>
                    <a:pt x="342" y="168"/>
                  </a:lnTo>
                  <a:lnTo>
                    <a:pt x="340" y="172"/>
                  </a:lnTo>
                  <a:lnTo>
                    <a:pt x="334" y="178"/>
                  </a:lnTo>
                  <a:lnTo>
                    <a:pt x="330" y="178"/>
                  </a:lnTo>
                  <a:lnTo>
                    <a:pt x="324" y="178"/>
                  </a:lnTo>
                  <a:lnTo>
                    <a:pt x="324" y="176"/>
                  </a:lnTo>
                  <a:lnTo>
                    <a:pt x="312" y="168"/>
                  </a:lnTo>
                  <a:lnTo>
                    <a:pt x="312" y="148"/>
                  </a:lnTo>
                  <a:lnTo>
                    <a:pt x="304" y="142"/>
                  </a:lnTo>
                  <a:lnTo>
                    <a:pt x="300" y="134"/>
                  </a:lnTo>
                  <a:lnTo>
                    <a:pt x="296" y="116"/>
                  </a:lnTo>
                  <a:lnTo>
                    <a:pt x="288" y="108"/>
                  </a:lnTo>
                  <a:lnTo>
                    <a:pt x="280" y="100"/>
                  </a:lnTo>
                  <a:lnTo>
                    <a:pt x="276" y="98"/>
                  </a:lnTo>
                  <a:lnTo>
                    <a:pt x="290" y="80"/>
                  </a:lnTo>
                  <a:lnTo>
                    <a:pt x="292" y="68"/>
                  </a:lnTo>
                  <a:lnTo>
                    <a:pt x="276" y="48"/>
                  </a:lnTo>
                  <a:lnTo>
                    <a:pt x="268" y="32"/>
                  </a:lnTo>
                  <a:lnTo>
                    <a:pt x="268" y="24"/>
                  </a:lnTo>
                  <a:lnTo>
                    <a:pt x="256" y="16"/>
                  </a:lnTo>
                  <a:lnTo>
                    <a:pt x="256" y="14"/>
                  </a:lnTo>
                  <a:lnTo>
                    <a:pt x="246" y="2"/>
                  </a:lnTo>
                  <a:lnTo>
                    <a:pt x="232" y="0"/>
                  </a:lnTo>
                  <a:lnTo>
                    <a:pt x="216" y="4"/>
                  </a:lnTo>
                  <a:lnTo>
                    <a:pt x="212" y="8"/>
                  </a:lnTo>
                  <a:lnTo>
                    <a:pt x="210" y="30"/>
                  </a:lnTo>
                  <a:lnTo>
                    <a:pt x="210" y="56"/>
                  </a:lnTo>
                  <a:lnTo>
                    <a:pt x="208" y="56"/>
                  </a:lnTo>
                  <a:lnTo>
                    <a:pt x="192" y="62"/>
                  </a:lnTo>
                  <a:lnTo>
                    <a:pt x="178" y="64"/>
                  </a:lnTo>
                  <a:lnTo>
                    <a:pt x="168" y="70"/>
                  </a:lnTo>
                  <a:lnTo>
                    <a:pt x="154" y="74"/>
                  </a:lnTo>
                  <a:lnTo>
                    <a:pt x="152" y="76"/>
                  </a:lnTo>
                  <a:lnTo>
                    <a:pt x="124" y="68"/>
                  </a:lnTo>
                  <a:lnTo>
                    <a:pt x="114" y="80"/>
                  </a:lnTo>
                  <a:lnTo>
                    <a:pt x="108" y="86"/>
                  </a:lnTo>
                  <a:lnTo>
                    <a:pt x="98" y="88"/>
                  </a:lnTo>
                  <a:lnTo>
                    <a:pt x="82" y="102"/>
                  </a:lnTo>
                  <a:lnTo>
                    <a:pt x="72" y="116"/>
                  </a:lnTo>
                  <a:lnTo>
                    <a:pt x="72" y="118"/>
                  </a:lnTo>
                  <a:lnTo>
                    <a:pt x="66" y="128"/>
                  </a:lnTo>
                  <a:lnTo>
                    <a:pt x="60" y="132"/>
                  </a:lnTo>
                  <a:lnTo>
                    <a:pt x="50" y="144"/>
                  </a:lnTo>
                  <a:lnTo>
                    <a:pt x="50" y="146"/>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80" y="320"/>
                  </a:lnTo>
                  <a:lnTo>
                    <a:pt x="388" y="330"/>
                  </a:lnTo>
                  <a:lnTo>
                    <a:pt x="398" y="340"/>
                  </a:lnTo>
                  <a:lnTo>
                    <a:pt x="404" y="338"/>
                  </a:lnTo>
                  <a:lnTo>
                    <a:pt x="412" y="324"/>
                  </a:lnTo>
                  <a:lnTo>
                    <a:pt x="430" y="336"/>
                  </a:lnTo>
                  <a:lnTo>
                    <a:pt x="432" y="336"/>
                  </a:lnTo>
                  <a:lnTo>
                    <a:pt x="444" y="352"/>
                  </a:lnTo>
                  <a:lnTo>
                    <a:pt x="480" y="380"/>
                  </a:lnTo>
                  <a:lnTo>
                    <a:pt x="492" y="392"/>
                  </a:lnTo>
                  <a:lnTo>
                    <a:pt x="522" y="382"/>
                  </a:lnTo>
                  <a:lnTo>
                    <a:pt x="524" y="406"/>
                  </a:lnTo>
                  <a:lnTo>
                    <a:pt x="538" y="420"/>
                  </a:lnTo>
                  <a:lnTo>
                    <a:pt x="548" y="436"/>
                  </a:lnTo>
                  <a:lnTo>
                    <a:pt x="548" y="438"/>
                  </a:lnTo>
                  <a:lnTo>
                    <a:pt x="548" y="440"/>
                  </a:lnTo>
                  <a:lnTo>
                    <a:pt x="560" y="494"/>
                  </a:lnTo>
                  <a:lnTo>
                    <a:pt x="572" y="516"/>
                  </a:lnTo>
                  <a:lnTo>
                    <a:pt x="556" y="558"/>
                  </a:lnTo>
                  <a:lnTo>
                    <a:pt x="556" y="560"/>
                  </a:lnTo>
                  <a:lnTo>
                    <a:pt x="544" y="564"/>
                  </a:lnTo>
                  <a:lnTo>
                    <a:pt x="544" y="576"/>
                  </a:lnTo>
                  <a:lnTo>
                    <a:pt x="542" y="576"/>
                  </a:lnTo>
                  <a:lnTo>
                    <a:pt x="528" y="598"/>
                  </a:lnTo>
                  <a:lnTo>
                    <a:pt x="508" y="600"/>
                  </a:lnTo>
                  <a:lnTo>
                    <a:pt x="488" y="616"/>
                  </a:lnTo>
                  <a:lnTo>
                    <a:pt x="494" y="620"/>
                  </a:lnTo>
                  <a:lnTo>
                    <a:pt x="500" y="622"/>
                  </a:lnTo>
                  <a:lnTo>
                    <a:pt x="504" y="626"/>
                  </a:lnTo>
                  <a:lnTo>
                    <a:pt x="508" y="630"/>
                  </a:lnTo>
                  <a:lnTo>
                    <a:pt x="508" y="634"/>
                  </a:lnTo>
                  <a:lnTo>
                    <a:pt x="504" y="642"/>
                  </a:lnTo>
                  <a:lnTo>
                    <a:pt x="504" y="644"/>
                  </a:lnTo>
                  <a:lnTo>
                    <a:pt x="492" y="656"/>
                  </a:lnTo>
                  <a:lnTo>
                    <a:pt x="490" y="656"/>
                  </a:lnTo>
                  <a:lnTo>
                    <a:pt x="490" y="658"/>
                  </a:lnTo>
                  <a:lnTo>
                    <a:pt x="488" y="658"/>
                  </a:lnTo>
                  <a:lnTo>
                    <a:pt x="450" y="652"/>
                  </a:lnTo>
                  <a:lnTo>
                    <a:pt x="448" y="666"/>
                  </a:lnTo>
                  <a:lnTo>
                    <a:pt x="452" y="696"/>
                  </a:lnTo>
                  <a:lnTo>
                    <a:pt x="484" y="708"/>
                  </a:lnTo>
                  <a:lnTo>
                    <a:pt x="484" y="710"/>
                  </a:lnTo>
                  <a:lnTo>
                    <a:pt x="496" y="706"/>
                  </a:lnTo>
                  <a:lnTo>
                    <a:pt x="498" y="706"/>
                  </a:lnTo>
                  <a:lnTo>
                    <a:pt x="500" y="704"/>
                  </a:lnTo>
                  <a:lnTo>
                    <a:pt x="500" y="706"/>
                  </a:lnTo>
                  <a:lnTo>
                    <a:pt x="510" y="712"/>
                  </a:lnTo>
                  <a:lnTo>
                    <a:pt x="524" y="712"/>
                  </a:lnTo>
                  <a:lnTo>
                    <a:pt x="528" y="710"/>
                  </a:lnTo>
                  <a:lnTo>
                    <a:pt x="524" y="696"/>
                  </a:lnTo>
                  <a:lnTo>
                    <a:pt x="520" y="680"/>
                  </a:lnTo>
                  <a:lnTo>
                    <a:pt x="520" y="678"/>
                  </a:lnTo>
                  <a:lnTo>
                    <a:pt x="520" y="676"/>
                  </a:lnTo>
                  <a:lnTo>
                    <a:pt x="526" y="670"/>
                  </a:lnTo>
                  <a:lnTo>
                    <a:pt x="528" y="668"/>
                  </a:lnTo>
                  <a:lnTo>
                    <a:pt x="536" y="656"/>
                  </a:lnTo>
                  <a:lnTo>
                    <a:pt x="538" y="654"/>
                  </a:lnTo>
                  <a:lnTo>
                    <a:pt x="552" y="644"/>
                  </a:lnTo>
                  <a:lnTo>
                    <a:pt x="552" y="642"/>
                  </a:lnTo>
                  <a:lnTo>
                    <a:pt x="554" y="642"/>
                  </a:lnTo>
                  <a:lnTo>
                    <a:pt x="572" y="640"/>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6"/>
                  </a:lnTo>
                  <a:lnTo>
                    <a:pt x="668" y="732"/>
                  </a:lnTo>
                  <a:lnTo>
                    <a:pt x="668" y="740"/>
                  </a:lnTo>
                  <a:lnTo>
                    <a:pt x="664" y="756"/>
                  </a:lnTo>
                  <a:lnTo>
                    <a:pt x="670" y="760"/>
                  </a:lnTo>
                  <a:lnTo>
                    <a:pt x="678" y="760"/>
                  </a:lnTo>
                  <a:lnTo>
                    <a:pt x="684" y="762"/>
                  </a:lnTo>
                  <a:lnTo>
                    <a:pt x="688" y="764"/>
                  </a:lnTo>
                  <a:lnTo>
                    <a:pt x="706" y="772"/>
                  </a:lnTo>
                  <a:lnTo>
                    <a:pt x="716" y="764"/>
                  </a:lnTo>
                  <a:lnTo>
                    <a:pt x="728" y="750"/>
                  </a:lnTo>
                  <a:lnTo>
                    <a:pt x="730" y="744"/>
                  </a:lnTo>
                  <a:lnTo>
                    <a:pt x="732" y="742"/>
                  </a:lnTo>
                  <a:lnTo>
                    <a:pt x="734" y="740"/>
                  </a:lnTo>
                  <a:lnTo>
                    <a:pt x="730" y="722"/>
                  </a:lnTo>
                  <a:lnTo>
                    <a:pt x="728" y="714"/>
                  </a:lnTo>
                  <a:lnTo>
                    <a:pt x="728" y="712"/>
                  </a:lnTo>
                  <a:lnTo>
                    <a:pt x="728" y="710"/>
                  </a:lnTo>
                  <a:lnTo>
                    <a:pt x="736" y="700"/>
                  </a:lnTo>
                  <a:lnTo>
                    <a:pt x="748" y="690"/>
                  </a:lnTo>
                  <a:lnTo>
                    <a:pt x="750" y="690"/>
                  </a:lnTo>
                  <a:lnTo>
                    <a:pt x="776" y="690"/>
                  </a:lnTo>
                  <a:lnTo>
                    <a:pt x="780" y="688"/>
                  </a:lnTo>
                  <a:lnTo>
                    <a:pt x="780" y="676"/>
                  </a:lnTo>
                  <a:lnTo>
                    <a:pt x="776" y="664"/>
                  </a:lnTo>
                  <a:lnTo>
                    <a:pt x="766" y="648"/>
                  </a:lnTo>
                  <a:lnTo>
                    <a:pt x="766" y="628"/>
                  </a:lnTo>
                  <a:lnTo>
                    <a:pt x="766" y="626"/>
                  </a:lnTo>
                  <a:lnTo>
                    <a:pt x="770" y="614"/>
                  </a:lnTo>
                  <a:lnTo>
                    <a:pt x="772" y="614"/>
                  </a:lnTo>
                  <a:lnTo>
                    <a:pt x="792" y="582"/>
                  </a:lnTo>
                  <a:lnTo>
                    <a:pt x="794" y="582"/>
                  </a:lnTo>
                  <a:lnTo>
                    <a:pt x="796" y="580"/>
                  </a:lnTo>
                  <a:lnTo>
                    <a:pt x="800" y="580"/>
                  </a:lnTo>
                  <a:lnTo>
                    <a:pt x="808" y="582"/>
                  </a:lnTo>
                  <a:lnTo>
                    <a:pt x="828" y="592"/>
                  </a:lnTo>
                  <a:lnTo>
                    <a:pt x="840" y="596"/>
                  </a:lnTo>
                  <a:lnTo>
                    <a:pt x="840" y="590"/>
                  </a:lnTo>
                  <a:lnTo>
                    <a:pt x="838" y="588"/>
                  </a:lnTo>
                  <a:lnTo>
                    <a:pt x="838" y="586"/>
                  </a:lnTo>
                  <a:lnTo>
                    <a:pt x="840" y="580"/>
                  </a:lnTo>
                  <a:lnTo>
                    <a:pt x="846" y="572"/>
                  </a:lnTo>
                  <a:lnTo>
                    <a:pt x="860" y="562"/>
                  </a:lnTo>
                  <a:lnTo>
                    <a:pt x="860" y="560"/>
                  </a:lnTo>
                  <a:lnTo>
                    <a:pt x="876" y="556"/>
                  </a:lnTo>
                  <a:lnTo>
                    <a:pt x="890" y="556"/>
                  </a:lnTo>
                  <a:lnTo>
                    <a:pt x="892" y="556"/>
                  </a:lnTo>
                  <a:lnTo>
                    <a:pt x="900" y="556"/>
                  </a:lnTo>
                  <a:lnTo>
                    <a:pt x="904" y="536"/>
                  </a:lnTo>
                  <a:lnTo>
                    <a:pt x="904" y="524"/>
                  </a:lnTo>
                  <a:lnTo>
                    <a:pt x="906" y="512"/>
                  </a:lnTo>
                  <a:lnTo>
                    <a:pt x="906" y="510"/>
                  </a:lnTo>
                  <a:lnTo>
                    <a:pt x="908" y="508"/>
                  </a:lnTo>
                  <a:lnTo>
                    <a:pt x="912" y="496"/>
                  </a:lnTo>
                  <a:lnTo>
                    <a:pt x="906" y="488"/>
                  </a:lnTo>
                  <a:lnTo>
                    <a:pt x="896" y="480"/>
                  </a:lnTo>
                  <a:lnTo>
                    <a:pt x="876" y="476"/>
                  </a:lnTo>
                  <a:lnTo>
                    <a:pt x="868" y="472"/>
                  </a:lnTo>
                  <a:lnTo>
                    <a:pt x="852" y="460"/>
                  </a:lnTo>
                  <a:lnTo>
                    <a:pt x="840" y="456"/>
                  </a:lnTo>
                  <a:lnTo>
                    <a:pt x="840" y="454"/>
                  </a:lnTo>
                  <a:lnTo>
                    <a:pt x="824" y="436"/>
                  </a:lnTo>
                  <a:lnTo>
                    <a:pt x="812" y="436"/>
                  </a:lnTo>
                  <a:lnTo>
                    <a:pt x="810" y="436"/>
                  </a:lnTo>
                  <a:lnTo>
                    <a:pt x="798" y="430"/>
                  </a:lnTo>
                  <a:lnTo>
                    <a:pt x="790" y="440"/>
                  </a:lnTo>
                  <a:lnTo>
                    <a:pt x="788" y="476"/>
                  </a:lnTo>
                  <a:lnTo>
                    <a:pt x="792" y="492"/>
                  </a:lnTo>
                  <a:lnTo>
                    <a:pt x="796" y="492"/>
                  </a:lnTo>
                  <a:lnTo>
                    <a:pt x="798" y="492"/>
                  </a:lnTo>
                  <a:lnTo>
                    <a:pt x="808" y="496"/>
                  </a:lnTo>
                  <a:lnTo>
                    <a:pt x="814" y="510"/>
                  </a:lnTo>
                  <a:lnTo>
                    <a:pt x="816" y="510"/>
                  </a:lnTo>
                  <a:lnTo>
                    <a:pt x="816" y="512"/>
                  </a:lnTo>
                  <a:lnTo>
                    <a:pt x="812" y="536"/>
                  </a:lnTo>
                  <a:lnTo>
                    <a:pt x="812" y="538"/>
                  </a:lnTo>
                  <a:lnTo>
                    <a:pt x="812" y="540"/>
                  </a:lnTo>
                  <a:lnTo>
                    <a:pt x="800" y="546"/>
                  </a:lnTo>
                  <a:lnTo>
                    <a:pt x="798" y="548"/>
                  </a:lnTo>
                  <a:lnTo>
                    <a:pt x="798" y="546"/>
                  </a:lnTo>
                  <a:lnTo>
                    <a:pt x="796" y="546"/>
                  </a:lnTo>
                  <a:lnTo>
                    <a:pt x="792" y="544"/>
                  </a:lnTo>
                  <a:lnTo>
                    <a:pt x="778" y="550"/>
                  </a:lnTo>
                  <a:lnTo>
                    <a:pt x="778" y="552"/>
                  </a:lnTo>
                  <a:lnTo>
                    <a:pt x="780" y="552"/>
                  </a:lnTo>
                  <a:lnTo>
                    <a:pt x="782" y="574"/>
                  </a:lnTo>
                  <a:lnTo>
                    <a:pt x="780" y="578"/>
                  </a:lnTo>
                  <a:lnTo>
                    <a:pt x="776" y="580"/>
                  </a:lnTo>
                  <a:lnTo>
                    <a:pt x="768" y="580"/>
                  </a:lnTo>
                  <a:lnTo>
                    <a:pt x="762" y="578"/>
                  </a:lnTo>
                  <a:lnTo>
                    <a:pt x="758" y="576"/>
                  </a:lnTo>
                  <a:lnTo>
                    <a:pt x="748" y="568"/>
                  </a:lnTo>
                  <a:lnTo>
                    <a:pt x="746" y="568"/>
                  </a:lnTo>
                  <a:lnTo>
                    <a:pt x="746" y="566"/>
                  </a:lnTo>
                  <a:lnTo>
                    <a:pt x="740" y="552"/>
                  </a:lnTo>
                  <a:lnTo>
                    <a:pt x="736" y="550"/>
                  </a:lnTo>
                  <a:lnTo>
                    <a:pt x="728" y="546"/>
                  </a:lnTo>
                  <a:lnTo>
                    <a:pt x="726" y="546"/>
                  </a:lnTo>
                  <a:lnTo>
                    <a:pt x="714" y="538"/>
                  </a:lnTo>
                  <a:lnTo>
                    <a:pt x="712" y="538"/>
                  </a:lnTo>
                  <a:lnTo>
                    <a:pt x="712" y="536"/>
                  </a:lnTo>
                  <a:lnTo>
                    <a:pt x="710" y="524"/>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2" y="420"/>
                  </a:lnTo>
                  <a:lnTo>
                    <a:pt x="652" y="416"/>
                  </a:lnTo>
                  <a:lnTo>
                    <a:pt x="644" y="410"/>
                  </a:lnTo>
                  <a:lnTo>
                    <a:pt x="638" y="402"/>
                  </a:lnTo>
                  <a:lnTo>
                    <a:pt x="624" y="402"/>
                  </a:lnTo>
                  <a:lnTo>
                    <a:pt x="618" y="398"/>
                  </a:lnTo>
                  <a:lnTo>
                    <a:pt x="610" y="392"/>
                  </a:lnTo>
                  <a:lnTo>
                    <a:pt x="608" y="390"/>
                  </a:lnTo>
                  <a:lnTo>
                    <a:pt x="604" y="384"/>
                  </a:lnTo>
                  <a:lnTo>
                    <a:pt x="598" y="376"/>
                  </a:lnTo>
                  <a:lnTo>
                    <a:pt x="596" y="362"/>
                  </a:lnTo>
                  <a:lnTo>
                    <a:pt x="596" y="360"/>
                  </a:lnTo>
                  <a:lnTo>
                    <a:pt x="600" y="336"/>
                  </a:lnTo>
                  <a:lnTo>
                    <a:pt x="604" y="324"/>
                  </a:lnTo>
                  <a:lnTo>
                    <a:pt x="606" y="324"/>
                  </a:lnTo>
                  <a:lnTo>
                    <a:pt x="636" y="310"/>
                  </a:lnTo>
                  <a:lnTo>
                    <a:pt x="648" y="296"/>
                  </a:lnTo>
                  <a:lnTo>
                    <a:pt x="650" y="284"/>
                  </a:lnTo>
                  <a:lnTo>
                    <a:pt x="648" y="276"/>
                  </a:lnTo>
                  <a:lnTo>
                    <a:pt x="644" y="262"/>
                  </a:lnTo>
                  <a:lnTo>
                    <a:pt x="640" y="254"/>
                  </a:lnTo>
                  <a:lnTo>
                    <a:pt x="634" y="256"/>
                  </a:lnTo>
                  <a:lnTo>
                    <a:pt x="624" y="254"/>
                  </a:lnTo>
                  <a:lnTo>
                    <a:pt x="616" y="260"/>
                  </a:lnTo>
                  <a:lnTo>
                    <a:pt x="606" y="272"/>
                  </a:lnTo>
                  <a:lnTo>
                    <a:pt x="592" y="286"/>
                  </a:lnTo>
                  <a:lnTo>
                    <a:pt x="590" y="286"/>
                  </a:lnTo>
                  <a:lnTo>
                    <a:pt x="578" y="290"/>
                  </a:lnTo>
                  <a:lnTo>
                    <a:pt x="568" y="288"/>
                  </a:lnTo>
                  <a:lnTo>
                    <a:pt x="542" y="28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 name="宁夏"/>
            <p:cNvSpPr/>
            <p:nvPr/>
          </p:nvSpPr>
          <p:spPr bwMode="auto">
            <a:xfrm>
              <a:off x="4778375" y="3019425"/>
              <a:ext cx="336550" cy="555625"/>
            </a:xfrm>
            <a:custGeom>
              <a:avLst/>
              <a:gdLst>
                <a:gd name="T0" fmla="*/ 2147483646 w 184"/>
                <a:gd name="T1" fmla="*/ 2147483646 h 304"/>
                <a:gd name="T2" fmla="*/ 2147483646 w 184"/>
                <a:gd name="T3" fmla="*/ 2147483646 h 304"/>
                <a:gd name="T4" fmla="*/ 2147483646 w 184"/>
                <a:gd name="T5" fmla="*/ 2147483646 h 304"/>
                <a:gd name="T6" fmla="*/ 2147483646 w 184"/>
                <a:gd name="T7" fmla="*/ 2147483646 h 304"/>
                <a:gd name="T8" fmla="*/ 2147483646 w 184"/>
                <a:gd name="T9" fmla="*/ 2147483646 h 304"/>
                <a:gd name="T10" fmla="*/ 2147483646 w 184"/>
                <a:gd name="T11" fmla="*/ 2147483646 h 304"/>
                <a:gd name="T12" fmla="*/ 2147483646 w 184"/>
                <a:gd name="T13" fmla="*/ 2147483646 h 304"/>
                <a:gd name="T14" fmla="*/ 2147483646 w 184"/>
                <a:gd name="T15" fmla="*/ 2147483646 h 304"/>
                <a:gd name="T16" fmla="*/ 2147483646 w 184"/>
                <a:gd name="T17" fmla="*/ 2147483646 h 304"/>
                <a:gd name="T18" fmla="*/ 2147483646 w 184"/>
                <a:gd name="T19" fmla="*/ 2147483646 h 304"/>
                <a:gd name="T20" fmla="*/ 2147483646 w 184"/>
                <a:gd name="T21" fmla="*/ 2147483646 h 304"/>
                <a:gd name="T22" fmla="*/ 2147483646 w 184"/>
                <a:gd name="T23" fmla="*/ 2147483646 h 304"/>
                <a:gd name="T24" fmla="*/ 2147483646 w 184"/>
                <a:gd name="T25" fmla="*/ 2147483646 h 304"/>
                <a:gd name="T26" fmla="*/ 2147483646 w 184"/>
                <a:gd name="T27" fmla="*/ 2147483646 h 304"/>
                <a:gd name="T28" fmla="*/ 2147483646 w 184"/>
                <a:gd name="T29" fmla="*/ 2147483646 h 304"/>
                <a:gd name="T30" fmla="*/ 2147483646 w 184"/>
                <a:gd name="T31" fmla="*/ 2147483646 h 304"/>
                <a:gd name="T32" fmla="*/ 2147483646 w 184"/>
                <a:gd name="T33" fmla="*/ 2147483646 h 304"/>
                <a:gd name="T34" fmla="*/ 2147483646 w 184"/>
                <a:gd name="T35" fmla="*/ 2147483646 h 304"/>
                <a:gd name="T36" fmla="*/ 2147483646 w 184"/>
                <a:gd name="T37" fmla="*/ 2147483646 h 304"/>
                <a:gd name="T38" fmla="*/ 2147483646 w 184"/>
                <a:gd name="T39" fmla="*/ 2147483646 h 304"/>
                <a:gd name="T40" fmla="*/ 2147483646 w 184"/>
                <a:gd name="T41" fmla="*/ 2147483646 h 304"/>
                <a:gd name="T42" fmla="*/ 2147483646 w 184"/>
                <a:gd name="T43" fmla="*/ 2147483646 h 304"/>
                <a:gd name="T44" fmla="*/ 2147483646 w 184"/>
                <a:gd name="T45" fmla="*/ 2147483646 h 304"/>
                <a:gd name="T46" fmla="*/ 2147483646 w 184"/>
                <a:gd name="T47" fmla="*/ 2147483646 h 304"/>
                <a:gd name="T48" fmla="*/ 2147483646 w 184"/>
                <a:gd name="T49" fmla="*/ 2147483646 h 304"/>
                <a:gd name="T50" fmla="*/ 2147483646 w 184"/>
                <a:gd name="T51" fmla="*/ 2147483646 h 304"/>
                <a:gd name="T52" fmla="*/ 2147483646 w 184"/>
                <a:gd name="T53" fmla="*/ 2147483646 h 304"/>
                <a:gd name="T54" fmla="*/ 2147483646 w 184"/>
                <a:gd name="T55" fmla="*/ 2147483646 h 304"/>
                <a:gd name="T56" fmla="*/ 2147483646 w 184"/>
                <a:gd name="T57" fmla="*/ 2147483646 h 304"/>
                <a:gd name="T58" fmla="*/ 2147483646 w 184"/>
                <a:gd name="T59" fmla="*/ 2147483646 h 304"/>
                <a:gd name="T60" fmla="*/ 2147483646 w 184"/>
                <a:gd name="T61" fmla="*/ 2147483646 h 304"/>
                <a:gd name="T62" fmla="*/ 2147483646 w 184"/>
                <a:gd name="T63" fmla="*/ 2147483646 h 304"/>
                <a:gd name="T64" fmla="*/ 2147483646 w 184"/>
                <a:gd name="T65" fmla="*/ 2147483646 h 304"/>
                <a:gd name="T66" fmla="*/ 2147483646 w 184"/>
                <a:gd name="T67" fmla="*/ 2147483646 h 304"/>
                <a:gd name="T68" fmla="*/ 2147483646 w 184"/>
                <a:gd name="T69" fmla="*/ 2147483646 h 304"/>
                <a:gd name="T70" fmla="*/ 2147483646 w 184"/>
                <a:gd name="T71" fmla="*/ 2147483646 h 304"/>
                <a:gd name="T72" fmla="*/ 2147483646 w 184"/>
                <a:gd name="T73" fmla="*/ 2147483646 h 304"/>
                <a:gd name="T74" fmla="*/ 2147483646 w 184"/>
                <a:gd name="T75" fmla="*/ 2147483646 h 304"/>
                <a:gd name="T76" fmla="*/ 2147483646 w 184"/>
                <a:gd name="T77" fmla="*/ 2147483646 h 304"/>
                <a:gd name="T78" fmla="*/ 2147483646 w 184"/>
                <a:gd name="T79" fmla="*/ 2147483646 h 304"/>
                <a:gd name="T80" fmla="*/ 2147483646 w 184"/>
                <a:gd name="T81" fmla="*/ 2147483646 h 304"/>
                <a:gd name="T82" fmla="*/ 2147483646 w 184"/>
                <a:gd name="T83" fmla="*/ 2147483646 h 304"/>
                <a:gd name="T84" fmla="*/ 2147483646 w 184"/>
                <a:gd name="T85" fmla="*/ 2147483646 h 304"/>
                <a:gd name="T86" fmla="*/ 2147483646 w 184"/>
                <a:gd name="T87" fmla="*/ 2147483646 h 304"/>
                <a:gd name="T88" fmla="*/ 2147483646 w 184"/>
                <a:gd name="T89" fmla="*/ 2147483646 h 304"/>
                <a:gd name="T90" fmla="*/ 2147483646 w 184"/>
                <a:gd name="T91" fmla="*/ 2147483646 h 304"/>
                <a:gd name="T92" fmla="*/ 2147483646 w 184"/>
                <a:gd name="T93" fmla="*/ 2147483646 h 304"/>
                <a:gd name="T94" fmla="*/ 2147483646 w 184"/>
                <a:gd name="T95" fmla="*/ 2147483646 h 304"/>
                <a:gd name="T96" fmla="*/ 2147483646 w 184"/>
                <a:gd name="T97" fmla="*/ 2147483646 h 304"/>
                <a:gd name="T98" fmla="*/ 2147483646 w 184"/>
                <a:gd name="T99" fmla="*/ 0 h 3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84" h="304">
                  <a:moveTo>
                    <a:pt x="108" y="18"/>
                  </a:moveTo>
                  <a:lnTo>
                    <a:pt x="92" y="58"/>
                  </a:lnTo>
                  <a:lnTo>
                    <a:pt x="92" y="84"/>
                  </a:lnTo>
                  <a:lnTo>
                    <a:pt x="92" y="86"/>
                  </a:lnTo>
                  <a:lnTo>
                    <a:pt x="84" y="100"/>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0" y="134"/>
                  </a:lnTo>
                  <a:lnTo>
                    <a:pt x="8" y="140"/>
                  </a:lnTo>
                  <a:lnTo>
                    <a:pt x="36" y="144"/>
                  </a:lnTo>
                  <a:lnTo>
                    <a:pt x="38" y="144"/>
                  </a:lnTo>
                  <a:lnTo>
                    <a:pt x="40" y="144"/>
                  </a:lnTo>
                  <a:lnTo>
                    <a:pt x="48" y="162"/>
                  </a:lnTo>
                  <a:lnTo>
                    <a:pt x="56" y="168"/>
                  </a:lnTo>
                  <a:lnTo>
                    <a:pt x="60" y="174"/>
                  </a:lnTo>
                  <a:lnTo>
                    <a:pt x="60" y="184"/>
                  </a:lnTo>
                  <a:lnTo>
                    <a:pt x="60" y="206"/>
                  </a:lnTo>
                  <a:lnTo>
                    <a:pt x="70" y="216"/>
                  </a:lnTo>
                  <a:lnTo>
                    <a:pt x="72" y="216"/>
                  </a:lnTo>
                  <a:lnTo>
                    <a:pt x="76" y="232"/>
                  </a:lnTo>
                  <a:lnTo>
                    <a:pt x="76" y="240"/>
                  </a:lnTo>
                  <a:lnTo>
                    <a:pt x="72" y="248"/>
                  </a:lnTo>
                  <a:lnTo>
                    <a:pt x="70" y="256"/>
                  </a:lnTo>
                  <a:lnTo>
                    <a:pt x="72" y="264"/>
                  </a:lnTo>
                  <a:lnTo>
                    <a:pt x="82" y="270"/>
                  </a:lnTo>
                  <a:lnTo>
                    <a:pt x="94" y="276"/>
                  </a:lnTo>
                  <a:lnTo>
                    <a:pt x="100" y="280"/>
                  </a:lnTo>
                  <a:lnTo>
                    <a:pt x="106" y="292"/>
                  </a:lnTo>
                  <a:lnTo>
                    <a:pt x="114" y="298"/>
                  </a:lnTo>
                  <a:lnTo>
                    <a:pt x="116" y="302"/>
                  </a:lnTo>
                  <a:lnTo>
                    <a:pt x="124" y="304"/>
                  </a:lnTo>
                  <a:lnTo>
                    <a:pt x="122" y="288"/>
                  </a:lnTo>
                  <a:lnTo>
                    <a:pt x="122" y="282"/>
                  </a:lnTo>
                  <a:lnTo>
                    <a:pt x="122" y="278"/>
                  </a:lnTo>
                  <a:lnTo>
                    <a:pt x="126" y="274"/>
                  </a:lnTo>
                  <a:lnTo>
                    <a:pt x="128" y="272"/>
                  </a:lnTo>
                  <a:lnTo>
                    <a:pt x="140"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0" y="100"/>
                  </a:lnTo>
                  <a:lnTo>
                    <a:pt x="174" y="96"/>
                  </a:lnTo>
                  <a:lnTo>
                    <a:pt x="168" y="96"/>
                  </a:lnTo>
                  <a:lnTo>
                    <a:pt x="166" y="96"/>
                  </a:lnTo>
                  <a:lnTo>
                    <a:pt x="154" y="98"/>
                  </a:lnTo>
                  <a:lnTo>
                    <a:pt x="152" y="96"/>
                  </a:lnTo>
                  <a:lnTo>
                    <a:pt x="144" y="84"/>
                  </a:lnTo>
                  <a:lnTo>
                    <a:pt x="142" y="84"/>
                  </a:lnTo>
                  <a:lnTo>
                    <a:pt x="142" y="64"/>
                  </a:lnTo>
                  <a:lnTo>
                    <a:pt x="146" y="52"/>
                  </a:lnTo>
                  <a:lnTo>
                    <a:pt x="148" y="48"/>
                  </a:lnTo>
                  <a:lnTo>
                    <a:pt x="150" y="42"/>
                  </a:lnTo>
                  <a:lnTo>
                    <a:pt x="152" y="36"/>
                  </a:lnTo>
                  <a:lnTo>
                    <a:pt x="156" y="32"/>
                  </a:lnTo>
                  <a:lnTo>
                    <a:pt x="156" y="20"/>
                  </a:lnTo>
                  <a:lnTo>
                    <a:pt x="144" y="8"/>
                  </a:lnTo>
                  <a:lnTo>
                    <a:pt x="128" y="0"/>
                  </a:lnTo>
                  <a:lnTo>
                    <a:pt x="108"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6" name="新疆"/>
            <p:cNvSpPr/>
            <p:nvPr/>
          </p:nvSpPr>
          <p:spPr bwMode="auto">
            <a:xfrm>
              <a:off x="1595438" y="1557338"/>
              <a:ext cx="2382837" cy="1801812"/>
            </a:xfrm>
            <a:custGeom>
              <a:avLst/>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6">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青海"/>
            <p:cNvSpPr/>
            <p:nvPr/>
          </p:nvSpPr>
          <p:spPr bwMode="auto">
            <a:xfrm>
              <a:off x="3141663" y="2971800"/>
              <a:ext cx="1482725" cy="1063625"/>
            </a:xfrm>
            <a:custGeom>
              <a:avLst/>
              <a:gdLst>
                <a:gd name="T0" fmla="*/ 2147483646 w 812"/>
                <a:gd name="T1" fmla="*/ 2147483646 h 582"/>
                <a:gd name="T2" fmla="*/ 2147483646 w 812"/>
                <a:gd name="T3" fmla="*/ 2147483646 h 582"/>
                <a:gd name="T4" fmla="*/ 2147483646 w 812"/>
                <a:gd name="T5" fmla="*/ 2147483646 h 582"/>
                <a:gd name="T6" fmla="*/ 2147483646 w 812"/>
                <a:gd name="T7" fmla="*/ 2147483646 h 582"/>
                <a:gd name="T8" fmla="*/ 2147483646 w 812"/>
                <a:gd name="T9" fmla="*/ 2147483646 h 582"/>
                <a:gd name="T10" fmla="*/ 2147483646 w 812"/>
                <a:gd name="T11" fmla="*/ 2147483646 h 582"/>
                <a:gd name="T12" fmla="*/ 2147483646 w 812"/>
                <a:gd name="T13" fmla="*/ 2147483646 h 582"/>
                <a:gd name="T14" fmla="*/ 2147483646 w 812"/>
                <a:gd name="T15" fmla="*/ 2147483646 h 582"/>
                <a:gd name="T16" fmla="*/ 2147483646 w 812"/>
                <a:gd name="T17" fmla="*/ 2147483646 h 582"/>
                <a:gd name="T18" fmla="*/ 2147483646 w 812"/>
                <a:gd name="T19" fmla="*/ 2147483646 h 582"/>
                <a:gd name="T20" fmla="*/ 2147483646 w 812"/>
                <a:gd name="T21" fmla="*/ 2147483646 h 582"/>
                <a:gd name="T22" fmla="*/ 2147483646 w 812"/>
                <a:gd name="T23" fmla="*/ 2147483646 h 582"/>
                <a:gd name="T24" fmla="*/ 2147483646 w 812"/>
                <a:gd name="T25" fmla="*/ 2147483646 h 582"/>
                <a:gd name="T26" fmla="*/ 2147483646 w 812"/>
                <a:gd name="T27" fmla="*/ 2147483646 h 582"/>
                <a:gd name="T28" fmla="*/ 2147483646 w 812"/>
                <a:gd name="T29" fmla="*/ 2147483646 h 582"/>
                <a:gd name="T30" fmla="*/ 2147483646 w 812"/>
                <a:gd name="T31" fmla="*/ 2147483646 h 582"/>
                <a:gd name="T32" fmla="*/ 2147483646 w 812"/>
                <a:gd name="T33" fmla="*/ 2147483646 h 582"/>
                <a:gd name="T34" fmla="*/ 0 w 812"/>
                <a:gd name="T35" fmla="*/ 2147483646 h 582"/>
                <a:gd name="T36" fmla="*/ 2147483646 w 812"/>
                <a:gd name="T37" fmla="*/ 2147483646 h 582"/>
                <a:gd name="T38" fmla="*/ 2147483646 w 812"/>
                <a:gd name="T39" fmla="*/ 2147483646 h 582"/>
                <a:gd name="T40" fmla="*/ 2147483646 w 812"/>
                <a:gd name="T41" fmla="*/ 2147483646 h 582"/>
                <a:gd name="T42" fmla="*/ 2147483646 w 812"/>
                <a:gd name="T43" fmla="*/ 2147483646 h 582"/>
                <a:gd name="T44" fmla="*/ 2147483646 w 812"/>
                <a:gd name="T45" fmla="*/ 2147483646 h 582"/>
                <a:gd name="T46" fmla="*/ 2147483646 w 812"/>
                <a:gd name="T47" fmla="*/ 2147483646 h 582"/>
                <a:gd name="T48" fmla="*/ 2147483646 w 812"/>
                <a:gd name="T49" fmla="*/ 2147483646 h 582"/>
                <a:gd name="T50" fmla="*/ 2147483646 w 812"/>
                <a:gd name="T51" fmla="*/ 2147483646 h 582"/>
                <a:gd name="T52" fmla="*/ 2147483646 w 812"/>
                <a:gd name="T53" fmla="*/ 2147483646 h 582"/>
                <a:gd name="T54" fmla="*/ 2147483646 w 812"/>
                <a:gd name="T55" fmla="*/ 2147483646 h 582"/>
                <a:gd name="T56" fmla="*/ 2147483646 w 812"/>
                <a:gd name="T57" fmla="*/ 2147483646 h 582"/>
                <a:gd name="T58" fmla="*/ 2147483646 w 812"/>
                <a:gd name="T59" fmla="*/ 2147483646 h 582"/>
                <a:gd name="T60" fmla="*/ 2147483646 w 812"/>
                <a:gd name="T61" fmla="*/ 2147483646 h 582"/>
                <a:gd name="T62" fmla="*/ 2147483646 w 812"/>
                <a:gd name="T63" fmla="*/ 2147483646 h 582"/>
                <a:gd name="T64" fmla="*/ 2147483646 w 812"/>
                <a:gd name="T65" fmla="*/ 2147483646 h 582"/>
                <a:gd name="T66" fmla="*/ 2147483646 w 812"/>
                <a:gd name="T67" fmla="*/ 2147483646 h 582"/>
                <a:gd name="T68" fmla="*/ 2147483646 w 812"/>
                <a:gd name="T69" fmla="*/ 2147483646 h 582"/>
                <a:gd name="T70" fmla="*/ 2147483646 w 812"/>
                <a:gd name="T71" fmla="*/ 2147483646 h 582"/>
                <a:gd name="T72" fmla="*/ 2147483646 w 812"/>
                <a:gd name="T73" fmla="*/ 2147483646 h 582"/>
                <a:gd name="T74" fmla="*/ 2147483646 w 812"/>
                <a:gd name="T75" fmla="*/ 2147483646 h 582"/>
                <a:gd name="T76" fmla="*/ 2147483646 w 812"/>
                <a:gd name="T77" fmla="*/ 2147483646 h 582"/>
                <a:gd name="T78" fmla="*/ 2147483646 w 812"/>
                <a:gd name="T79" fmla="*/ 2147483646 h 582"/>
                <a:gd name="T80" fmla="*/ 2147483646 w 812"/>
                <a:gd name="T81" fmla="*/ 2147483646 h 582"/>
                <a:gd name="T82" fmla="*/ 2147483646 w 812"/>
                <a:gd name="T83" fmla="*/ 2147483646 h 582"/>
                <a:gd name="T84" fmla="*/ 2147483646 w 812"/>
                <a:gd name="T85" fmla="*/ 2147483646 h 582"/>
                <a:gd name="T86" fmla="*/ 2147483646 w 812"/>
                <a:gd name="T87" fmla="*/ 2147483646 h 582"/>
                <a:gd name="T88" fmla="*/ 2147483646 w 812"/>
                <a:gd name="T89" fmla="*/ 2147483646 h 582"/>
                <a:gd name="T90" fmla="*/ 2147483646 w 812"/>
                <a:gd name="T91" fmla="*/ 2147483646 h 582"/>
                <a:gd name="T92" fmla="*/ 2147483646 w 812"/>
                <a:gd name="T93" fmla="*/ 2147483646 h 582"/>
                <a:gd name="T94" fmla="*/ 2147483646 w 812"/>
                <a:gd name="T95" fmla="*/ 2147483646 h 582"/>
                <a:gd name="T96" fmla="*/ 2147483646 w 812"/>
                <a:gd name="T97" fmla="*/ 2147483646 h 582"/>
                <a:gd name="T98" fmla="*/ 2147483646 w 812"/>
                <a:gd name="T99" fmla="*/ 2147483646 h 582"/>
                <a:gd name="T100" fmla="*/ 2147483646 w 812"/>
                <a:gd name="T101" fmla="*/ 2147483646 h 582"/>
                <a:gd name="T102" fmla="*/ 2147483646 w 812"/>
                <a:gd name="T103" fmla="*/ 2147483646 h 582"/>
                <a:gd name="T104" fmla="*/ 2147483646 w 812"/>
                <a:gd name="T105" fmla="*/ 2147483646 h 582"/>
                <a:gd name="T106" fmla="*/ 2147483646 w 812"/>
                <a:gd name="T107" fmla="*/ 2147483646 h 5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2" h="582">
                  <a:moveTo>
                    <a:pt x="484" y="30"/>
                  </a:moveTo>
                  <a:lnTo>
                    <a:pt x="476" y="36"/>
                  </a:lnTo>
                  <a:lnTo>
                    <a:pt x="480" y="56"/>
                  </a:lnTo>
                  <a:lnTo>
                    <a:pt x="480" y="58"/>
                  </a:lnTo>
                  <a:lnTo>
                    <a:pt x="482" y="58"/>
                  </a:lnTo>
                  <a:lnTo>
                    <a:pt x="480" y="58"/>
                  </a:lnTo>
                  <a:lnTo>
                    <a:pt x="472" y="78"/>
                  </a:lnTo>
                  <a:lnTo>
                    <a:pt x="460" y="82"/>
                  </a:lnTo>
                  <a:lnTo>
                    <a:pt x="458" y="84"/>
                  </a:lnTo>
                  <a:lnTo>
                    <a:pt x="456" y="84"/>
                  </a:lnTo>
                  <a:lnTo>
                    <a:pt x="436" y="74"/>
                  </a:lnTo>
                  <a:lnTo>
                    <a:pt x="396" y="38"/>
                  </a:lnTo>
                  <a:lnTo>
                    <a:pt x="380" y="28"/>
                  </a:lnTo>
                  <a:lnTo>
                    <a:pt x="356" y="20"/>
                  </a:lnTo>
                  <a:lnTo>
                    <a:pt x="356" y="18"/>
                  </a:lnTo>
                  <a:lnTo>
                    <a:pt x="344" y="10"/>
                  </a:lnTo>
                  <a:lnTo>
                    <a:pt x="324" y="4"/>
                  </a:lnTo>
                  <a:lnTo>
                    <a:pt x="314" y="6"/>
                  </a:lnTo>
                  <a:lnTo>
                    <a:pt x="312" y="6"/>
                  </a:lnTo>
                  <a:lnTo>
                    <a:pt x="288" y="4"/>
                  </a:lnTo>
                  <a:lnTo>
                    <a:pt x="286" y="4"/>
                  </a:lnTo>
                  <a:lnTo>
                    <a:pt x="268" y="0"/>
                  </a:lnTo>
                  <a:lnTo>
                    <a:pt x="256" y="0"/>
                  </a:lnTo>
                  <a:lnTo>
                    <a:pt x="248" y="6"/>
                  </a:lnTo>
                  <a:lnTo>
                    <a:pt x="240" y="8"/>
                  </a:lnTo>
                  <a:lnTo>
                    <a:pt x="228" y="10"/>
                  </a:lnTo>
                  <a:lnTo>
                    <a:pt x="212" y="14"/>
                  </a:lnTo>
                  <a:lnTo>
                    <a:pt x="198" y="18"/>
                  </a:lnTo>
                  <a:lnTo>
                    <a:pt x="196" y="20"/>
                  </a:lnTo>
                  <a:lnTo>
                    <a:pt x="180" y="22"/>
                  </a:lnTo>
                  <a:lnTo>
                    <a:pt x="160" y="28"/>
                  </a:lnTo>
                  <a:lnTo>
                    <a:pt x="158" y="28"/>
                  </a:lnTo>
                  <a:lnTo>
                    <a:pt x="144" y="26"/>
                  </a:lnTo>
                  <a:lnTo>
                    <a:pt x="120" y="30"/>
                  </a:lnTo>
                  <a:lnTo>
                    <a:pt x="100" y="30"/>
                  </a:lnTo>
                  <a:lnTo>
                    <a:pt x="92" y="38"/>
                  </a:lnTo>
                  <a:lnTo>
                    <a:pt x="82" y="40"/>
                  </a:lnTo>
                  <a:lnTo>
                    <a:pt x="86" y="50"/>
                  </a:lnTo>
                  <a:lnTo>
                    <a:pt x="86" y="66"/>
                  </a:lnTo>
                  <a:lnTo>
                    <a:pt x="84" y="78"/>
                  </a:lnTo>
                  <a:lnTo>
                    <a:pt x="98" y="90"/>
                  </a:lnTo>
                  <a:lnTo>
                    <a:pt x="110" y="102"/>
                  </a:lnTo>
                  <a:lnTo>
                    <a:pt x="118" y="110"/>
                  </a:lnTo>
                  <a:lnTo>
                    <a:pt x="120" y="114"/>
                  </a:lnTo>
                  <a:lnTo>
                    <a:pt x="120" y="118"/>
                  </a:lnTo>
                  <a:lnTo>
                    <a:pt x="124" y="130"/>
                  </a:lnTo>
                  <a:lnTo>
                    <a:pt x="130" y="142"/>
                  </a:lnTo>
                  <a:lnTo>
                    <a:pt x="128" y="142"/>
                  </a:lnTo>
                  <a:lnTo>
                    <a:pt x="112" y="154"/>
                  </a:lnTo>
                  <a:lnTo>
                    <a:pt x="102" y="166"/>
                  </a:lnTo>
                  <a:lnTo>
                    <a:pt x="104" y="178"/>
                  </a:lnTo>
                  <a:lnTo>
                    <a:pt x="112" y="196"/>
                  </a:lnTo>
                  <a:lnTo>
                    <a:pt x="112" y="198"/>
                  </a:lnTo>
                  <a:lnTo>
                    <a:pt x="112" y="204"/>
                  </a:lnTo>
                  <a:lnTo>
                    <a:pt x="108" y="210"/>
                  </a:lnTo>
                  <a:lnTo>
                    <a:pt x="106" y="214"/>
                  </a:lnTo>
                  <a:lnTo>
                    <a:pt x="102" y="216"/>
                  </a:lnTo>
                  <a:lnTo>
                    <a:pt x="96" y="216"/>
                  </a:lnTo>
                  <a:lnTo>
                    <a:pt x="80" y="214"/>
                  </a:lnTo>
                  <a:lnTo>
                    <a:pt x="60" y="210"/>
                  </a:lnTo>
                  <a:lnTo>
                    <a:pt x="58" y="210"/>
                  </a:lnTo>
                  <a:lnTo>
                    <a:pt x="44" y="202"/>
                  </a:lnTo>
                  <a:lnTo>
                    <a:pt x="20" y="202"/>
                  </a:lnTo>
                  <a:lnTo>
                    <a:pt x="22" y="202"/>
                  </a:lnTo>
                  <a:lnTo>
                    <a:pt x="20" y="242"/>
                  </a:lnTo>
                  <a:lnTo>
                    <a:pt x="18" y="246"/>
                  </a:lnTo>
                  <a:lnTo>
                    <a:pt x="16" y="248"/>
                  </a:lnTo>
                  <a:lnTo>
                    <a:pt x="8" y="250"/>
                  </a:lnTo>
                  <a:lnTo>
                    <a:pt x="6" y="254"/>
                  </a:lnTo>
                  <a:lnTo>
                    <a:pt x="6" y="262"/>
                  </a:lnTo>
                  <a:lnTo>
                    <a:pt x="4" y="262"/>
                  </a:lnTo>
                  <a:lnTo>
                    <a:pt x="4" y="272"/>
                  </a:lnTo>
                  <a:lnTo>
                    <a:pt x="10" y="280"/>
                  </a:lnTo>
                  <a:lnTo>
                    <a:pt x="14" y="284"/>
                  </a:lnTo>
                  <a:lnTo>
                    <a:pt x="18" y="304"/>
                  </a:lnTo>
                  <a:lnTo>
                    <a:pt x="18" y="310"/>
                  </a:lnTo>
                  <a:lnTo>
                    <a:pt x="16" y="322"/>
                  </a:lnTo>
                  <a:lnTo>
                    <a:pt x="10" y="338"/>
                  </a:lnTo>
                  <a:lnTo>
                    <a:pt x="0" y="358"/>
                  </a:lnTo>
                  <a:lnTo>
                    <a:pt x="0" y="362"/>
                  </a:lnTo>
                  <a:lnTo>
                    <a:pt x="0" y="370"/>
                  </a:lnTo>
                  <a:lnTo>
                    <a:pt x="12" y="384"/>
                  </a:lnTo>
                  <a:lnTo>
                    <a:pt x="16" y="394"/>
                  </a:lnTo>
                  <a:lnTo>
                    <a:pt x="26" y="406"/>
                  </a:lnTo>
                  <a:lnTo>
                    <a:pt x="40" y="422"/>
                  </a:lnTo>
                  <a:lnTo>
                    <a:pt x="48" y="430"/>
                  </a:lnTo>
                  <a:lnTo>
                    <a:pt x="52" y="430"/>
                  </a:lnTo>
                  <a:lnTo>
                    <a:pt x="68" y="422"/>
                  </a:lnTo>
                  <a:lnTo>
                    <a:pt x="72" y="418"/>
                  </a:lnTo>
                  <a:lnTo>
                    <a:pt x="76" y="418"/>
                  </a:lnTo>
                  <a:lnTo>
                    <a:pt x="84" y="420"/>
                  </a:lnTo>
                  <a:lnTo>
                    <a:pt x="92" y="424"/>
                  </a:lnTo>
                  <a:lnTo>
                    <a:pt x="92" y="426"/>
                  </a:lnTo>
                  <a:lnTo>
                    <a:pt x="100" y="434"/>
                  </a:lnTo>
                  <a:lnTo>
                    <a:pt x="104" y="444"/>
                  </a:lnTo>
                  <a:lnTo>
                    <a:pt x="108" y="448"/>
                  </a:lnTo>
                  <a:lnTo>
                    <a:pt x="110" y="450"/>
                  </a:lnTo>
                  <a:lnTo>
                    <a:pt x="120" y="458"/>
                  </a:lnTo>
                  <a:lnTo>
                    <a:pt x="126" y="458"/>
                  </a:lnTo>
                  <a:lnTo>
                    <a:pt x="132" y="460"/>
                  </a:lnTo>
                  <a:lnTo>
                    <a:pt x="136" y="464"/>
                  </a:lnTo>
                  <a:lnTo>
                    <a:pt x="144" y="468"/>
                  </a:lnTo>
                  <a:lnTo>
                    <a:pt x="160" y="474"/>
                  </a:lnTo>
                  <a:lnTo>
                    <a:pt x="162" y="474"/>
                  </a:lnTo>
                  <a:lnTo>
                    <a:pt x="186" y="482"/>
                  </a:lnTo>
                  <a:lnTo>
                    <a:pt x="188" y="482"/>
                  </a:lnTo>
                  <a:lnTo>
                    <a:pt x="204" y="490"/>
                  </a:lnTo>
                  <a:lnTo>
                    <a:pt x="232" y="498"/>
                  </a:lnTo>
                  <a:lnTo>
                    <a:pt x="234" y="498"/>
                  </a:lnTo>
                  <a:lnTo>
                    <a:pt x="272" y="500"/>
                  </a:lnTo>
                  <a:lnTo>
                    <a:pt x="288" y="494"/>
                  </a:lnTo>
                  <a:lnTo>
                    <a:pt x="304" y="494"/>
                  </a:lnTo>
                  <a:lnTo>
                    <a:pt x="304" y="496"/>
                  </a:lnTo>
                  <a:lnTo>
                    <a:pt x="316" y="512"/>
                  </a:lnTo>
                  <a:lnTo>
                    <a:pt x="324" y="526"/>
                  </a:lnTo>
                  <a:lnTo>
                    <a:pt x="332" y="532"/>
                  </a:lnTo>
                  <a:lnTo>
                    <a:pt x="340" y="536"/>
                  </a:lnTo>
                  <a:lnTo>
                    <a:pt x="340" y="538"/>
                  </a:lnTo>
                  <a:lnTo>
                    <a:pt x="342" y="538"/>
                  </a:lnTo>
                  <a:lnTo>
                    <a:pt x="348" y="554"/>
                  </a:lnTo>
                  <a:lnTo>
                    <a:pt x="350" y="554"/>
                  </a:lnTo>
                  <a:lnTo>
                    <a:pt x="350" y="556"/>
                  </a:lnTo>
                  <a:lnTo>
                    <a:pt x="354" y="574"/>
                  </a:lnTo>
                  <a:lnTo>
                    <a:pt x="364" y="578"/>
                  </a:lnTo>
                  <a:lnTo>
                    <a:pt x="366" y="578"/>
                  </a:lnTo>
                  <a:lnTo>
                    <a:pt x="376" y="582"/>
                  </a:lnTo>
                  <a:lnTo>
                    <a:pt x="388" y="580"/>
                  </a:lnTo>
                  <a:lnTo>
                    <a:pt x="390" y="568"/>
                  </a:lnTo>
                  <a:lnTo>
                    <a:pt x="392" y="566"/>
                  </a:lnTo>
                  <a:lnTo>
                    <a:pt x="404" y="554"/>
                  </a:lnTo>
                  <a:lnTo>
                    <a:pt x="420" y="558"/>
                  </a:lnTo>
                  <a:lnTo>
                    <a:pt x="428" y="574"/>
                  </a:lnTo>
                  <a:lnTo>
                    <a:pt x="442" y="570"/>
                  </a:lnTo>
                  <a:lnTo>
                    <a:pt x="444" y="554"/>
                  </a:lnTo>
                  <a:lnTo>
                    <a:pt x="444" y="552"/>
                  </a:lnTo>
                  <a:lnTo>
                    <a:pt x="456" y="546"/>
                  </a:lnTo>
                  <a:lnTo>
                    <a:pt x="452" y="524"/>
                  </a:lnTo>
                  <a:lnTo>
                    <a:pt x="452" y="522"/>
                  </a:lnTo>
                  <a:lnTo>
                    <a:pt x="464" y="496"/>
                  </a:lnTo>
                  <a:lnTo>
                    <a:pt x="476" y="492"/>
                  </a:lnTo>
                  <a:lnTo>
                    <a:pt x="472" y="470"/>
                  </a:lnTo>
                  <a:lnTo>
                    <a:pt x="484" y="470"/>
                  </a:lnTo>
                  <a:lnTo>
                    <a:pt x="484" y="458"/>
                  </a:lnTo>
                  <a:lnTo>
                    <a:pt x="476" y="438"/>
                  </a:lnTo>
                  <a:lnTo>
                    <a:pt x="476" y="436"/>
                  </a:lnTo>
                  <a:lnTo>
                    <a:pt x="478" y="420"/>
                  </a:lnTo>
                  <a:lnTo>
                    <a:pt x="478" y="418"/>
                  </a:lnTo>
                  <a:lnTo>
                    <a:pt x="480" y="418"/>
                  </a:lnTo>
                  <a:lnTo>
                    <a:pt x="488" y="406"/>
                  </a:lnTo>
                  <a:lnTo>
                    <a:pt x="490" y="406"/>
                  </a:lnTo>
                  <a:lnTo>
                    <a:pt x="492" y="406"/>
                  </a:lnTo>
                  <a:lnTo>
                    <a:pt x="514" y="410"/>
                  </a:lnTo>
                  <a:lnTo>
                    <a:pt x="532" y="414"/>
                  </a:lnTo>
                  <a:lnTo>
                    <a:pt x="548" y="410"/>
                  </a:lnTo>
                  <a:lnTo>
                    <a:pt x="556" y="426"/>
                  </a:lnTo>
                  <a:lnTo>
                    <a:pt x="556" y="428"/>
                  </a:lnTo>
                  <a:lnTo>
                    <a:pt x="556" y="440"/>
                  </a:lnTo>
                  <a:lnTo>
                    <a:pt x="560" y="452"/>
                  </a:lnTo>
                  <a:lnTo>
                    <a:pt x="562" y="458"/>
                  </a:lnTo>
                  <a:lnTo>
                    <a:pt x="568" y="462"/>
                  </a:lnTo>
                  <a:lnTo>
                    <a:pt x="578" y="464"/>
                  </a:lnTo>
                  <a:lnTo>
                    <a:pt x="580" y="468"/>
                  </a:lnTo>
                  <a:lnTo>
                    <a:pt x="580" y="470"/>
                  </a:lnTo>
                  <a:lnTo>
                    <a:pt x="584" y="478"/>
                  </a:lnTo>
                  <a:lnTo>
                    <a:pt x="590" y="486"/>
                  </a:lnTo>
                  <a:lnTo>
                    <a:pt x="598" y="498"/>
                  </a:lnTo>
                  <a:lnTo>
                    <a:pt x="602" y="506"/>
                  </a:lnTo>
                  <a:lnTo>
                    <a:pt x="610" y="506"/>
                  </a:lnTo>
                  <a:lnTo>
                    <a:pt x="624" y="494"/>
                  </a:lnTo>
                  <a:lnTo>
                    <a:pt x="632" y="512"/>
                  </a:lnTo>
                  <a:lnTo>
                    <a:pt x="650" y="518"/>
                  </a:lnTo>
                  <a:lnTo>
                    <a:pt x="652" y="518"/>
                  </a:lnTo>
                  <a:lnTo>
                    <a:pt x="660" y="534"/>
                  </a:lnTo>
                  <a:lnTo>
                    <a:pt x="664" y="538"/>
                  </a:lnTo>
                  <a:lnTo>
                    <a:pt x="664" y="522"/>
                  </a:lnTo>
                  <a:lnTo>
                    <a:pt x="664" y="518"/>
                  </a:lnTo>
                  <a:lnTo>
                    <a:pt x="700" y="518"/>
                  </a:lnTo>
                  <a:lnTo>
                    <a:pt x="700" y="514"/>
                  </a:lnTo>
                  <a:lnTo>
                    <a:pt x="702" y="512"/>
                  </a:lnTo>
                  <a:lnTo>
                    <a:pt x="700" y="508"/>
                  </a:lnTo>
                  <a:lnTo>
                    <a:pt x="698" y="500"/>
                  </a:lnTo>
                  <a:lnTo>
                    <a:pt x="696" y="494"/>
                  </a:lnTo>
                  <a:lnTo>
                    <a:pt x="696" y="486"/>
                  </a:lnTo>
                  <a:lnTo>
                    <a:pt x="698" y="480"/>
                  </a:lnTo>
                  <a:lnTo>
                    <a:pt x="702" y="478"/>
                  </a:lnTo>
                  <a:lnTo>
                    <a:pt x="706" y="478"/>
                  </a:lnTo>
                  <a:lnTo>
                    <a:pt x="720" y="482"/>
                  </a:lnTo>
                  <a:lnTo>
                    <a:pt x="722" y="472"/>
                  </a:lnTo>
                  <a:lnTo>
                    <a:pt x="696" y="460"/>
                  </a:lnTo>
                  <a:lnTo>
                    <a:pt x="694" y="460"/>
                  </a:lnTo>
                  <a:lnTo>
                    <a:pt x="692" y="458"/>
                  </a:lnTo>
                  <a:lnTo>
                    <a:pt x="688" y="426"/>
                  </a:lnTo>
                  <a:lnTo>
                    <a:pt x="690" y="406"/>
                  </a:lnTo>
                  <a:lnTo>
                    <a:pt x="690" y="402"/>
                  </a:lnTo>
                  <a:lnTo>
                    <a:pt x="734" y="406"/>
                  </a:lnTo>
                  <a:lnTo>
                    <a:pt x="744" y="396"/>
                  </a:lnTo>
                  <a:lnTo>
                    <a:pt x="746" y="392"/>
                  </a:lnTo>
                  <a:lnTo>
                    <a:pt x="744" y="388"/>
                  </a:lnTo>
                  <a:lnTo>
                    <a:pt x="732" y="382"/>
                  </a:lnTo>
                  <a:lnTo>
                    <a:pt x="730" y="378"/>
                  </a:lnTo>
                  <a:lnTo>
                    <a:pt x="728" y="374"/>
                  </a:lnTo>
                  <a:lnTo>
                    <a:pt x="730" y="372"/>
                  </a:lnTo>
                  <a:lnTo>
                    <a:pt x="732" y="368"/>
                  </a:lnTo>
                  <a:lnTo>
                    <a:pt x="752" y="350"/>
                  </a:lnTo>
                  <a:lnTo>
                    <a:pt x="772" y="348"/>
                  </a:lnTo>
                  <a:lnTo>
                    <a:pt x="782" y="330"/>
                  </a:lnTo>
                  <a:lnTo>
                    <a:pt x="782" y="314"/>
                  </a:lnTo>
                  <a:lnTo>
                    <a:pt x="796" y="310"/>
                  </a:lnTo>
                  <a:lnTo>
                    <a:pt x="804" y="290"/>
                  </a:lnTo>
                  <a:lnTo>
                    <a:pt x="812" y="276"/>
                  </a:lnTo>
                  <a:lnTo>
                    <a:pt x="800" y="256"/>
                  </a:lnTo>
                  <a:lnTo>
                    <a:pt x="800" y="254"/>
                  </a:lnTo>
                  <a:lnTo>
                    <a:pt x="792" y="228"/>
                  </a:lnTo>
                  <a:lnTo>
                    <a:pt x="792" y="226"/>
                  </a:lnTo>
                  <a:lnTo>
                    <a:pt x="788" y="198"/>
                  </a:lnTo>
                  <a:lnTo>
                    <a:pt x="778" y="182"/>
                  </a:lnTo>
                  <a:lnTo>
                    <a:pt x="764" y="168"/>
                  </a:lnTo>
                  <a:lnTo>
                    <a:pt x="764" y="166"/>
                  </a:lnTo>
                  <a:lnTo>
                    <a:pt x="762" y="150"/>
                  </a:lnTo>
                  <a:lnTo>
                    <a:pt x="736" y="158"/>
                  </a:lnTo>
                  <a:lnTo>
                    <a:pt x="724" y="144"/>
                  </a:lnTo>
                  <a:lnTo>
                    <a:pt x="688" y="118"/>
                  </a:lnTo>
                  <a:lnTo>
                    <a:pt x="686" y="118"/>
                  </a:lnTo>
                  <a:lnTo>
                    <a:pt x="672" y="100"/>
                  </a:lnTo>
                  <a:lnTo>
                    <a:pt x="664" y="94"/>
                  </a:lnTo>
                  <a:lnTo>
                    <a:pt x="658" y="102"/>
                  </a:lnTo>
                  <a:lnTo>
                    <a:pt x="658" y="104"/>
                  </a:lnTo>
                  <a:lnTo>
                    <a:pt x="658" y="106"/>
                  </a:lnTo>
                  <a:lnTo>
                    <a:pt x="656" y="106"/>
                  </a:lnTo>
                  <a:lnTo>
                    <a:pt x="644" y="106"/>
                  </a:lnTo>
                  <a:lnTo>
                    <a:pt x="642" y="106"/>
                  </a:lnTo>
                  <a:lnTo>
                    <a:pt x="616" y="78"/>
                  </a:lnTo>
                  <a:lnTo>
                    <a:pt x="606" y="72"/>
                  </a:lnTo>
                  <a:lnTo>
                    <a:pt x="596" y="62"/>
                  </a:lnTo>
                  <a:lnTo>
                    <a:pt x="584" y="54"/>
                  </a:lnTo>
                  <a:lnTo>
                    <a:pt x="584" y="52"/>
                  </a:lnTo>
                  <a:lnTo>
                    <a:pt x="570" y="44"/>
                  </a:lnTo>
                  <a:lnTo>
                    <a:pt x="562" y="50"/>
                  </a:lnTo>
                  <a:lnTo>
                    <a:pt x="560" y="52"/>
                  </a:lnTo>
                  <a:lnTo>
                    <a:pt x="552" y="50"/>
                  </a:lnTo>
                  <a:lnTo>
                    <a:pt x="544" y="54"/>
                  </a:lnTo>
                  <a:lnTo>
                    <a:pt x="542" y="56"/>
                  </a:lnTo>
                  <a:lnTo>
                    <a:pt x="530" y="58"/>
                  </a:lnTo>
                  <a:lnTo>
                    <a:pt x="484" y="3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8" name="四川"/>
            <p:cNvSpPr/>
            <p:nvPr/>
          </p:nvSpPr>
          <p:spPr bwMode="auto">
            <a:xfrm>
              <a:off x="3992563" y="3717925"/>
              <a:ext cx="1282700" cy="1125538"/>
            </a:xfrm>
            <a:custGeom>
              <a:avLst/>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西藏"/>
            <p:cNvSpPr/>
            <p:nvPr/>
          </p:nvSpPr>
          <p:spPr bwMode="auto">
            <a:xfrm>
              <a:off x="1862138" y="3260725"/>
              <a:ext cx="2295525" cy="1397000"/>
            </a:xfrm>
            <a:custGeom>
              <a:avLst/>
              <a:gdLst>
                <a:gd name="T0" fmla="*/ 2147483646 w 1256"/>
                <a:gd name="T1" fmla="*/ 2147483646 h 764"/>
                <a:gd name="T2" fmla="*/ 2147483646 w 1256"/>
                <a:gd name="T3" fmla="*/ 2147483646 h 764"/>
                <a:gd name="T4" fmla="*/ 2147483646 w 1256"/>
                <a:gd name="T5" fmla="*/ 2147483646 h 764"/>
                <a:gd name="T6" fmla="*/ 2147483646 w 1256"/>
                <a:gd name="T7" fmla="*/ 2147483646 h 764"/>
                <a:gd name="T8" fmla="*/ 2147483646 w 1256"/>
                <a:gd name="T9" fmla="*/ 2147483646 h 764"/>
                <a:gd name="T10" fmla="*/ 2147483646 w 1256"/>
                <a:gd name="T11" fmla="*/ 2147483646 h 764"/>
                <a:gd name="T12" fmla="*/ 2147483646 w 1256"/>
                <a:gd name="T13" fmla="*/ 2147483646 h 764"/>
                <a:gd name="T14" fmla="*/ 2147483646 w 1256"/>
                <a:gd name="T15" fmla="*/ 2147483646 h 764"/>
                <a:gd name="T16" fmla="*/ 2147483646 w 1256"/>
                <a:gd name="T17" fmla="*/ 2147483646 h 764"/>
                <a:gd name="T18" fmla="*/ 2147483646 w 1256"/>
                <a:gd name="T19" fmla="*/ 2147483646 h 764"/>
                <a:gd name="T20" fmla="*/ 2147483646 w 1256"/>
                <a:gd name="T21" fmla="*/ 2147483646 h 764"/>
                <a:gd name="T22" fmla="*/ 2147483646 w 1256"/>
                <a:gd name="T23" fmla="*/ 2147483646 h 764"/>
                <a:gd name="T24" fmla="*/ 2147483646 w 1256"/>
                <a:gd name="T25" fmla="*/ 2147483646 h 764"/>
                <a:gd name="T26" fmla="*/ 2147483646 w 1256"/>
                <a:gd name="T27" fmla="*/ 2147483646 h 764"/>
                <a:gd name="T28" fmla="*/ 2147483646 w 1256"/>
                <a:gd name="T29" fmla="*/ 2147483646 h 764"/>
                <a:gd name="T30" fmla="*/ 2147483646 w 1256"/>
                <a:gd name="T31" fmla="*/ 2147483646 h 764"/>
                <a:gd name="T32" fmla="*/ 2147483646 w 1256"/>
                <a:gd name="T33" fmla="*/ 2147483646 h 764"/>
                <a:gd name="T34" fmla="*/ 2147483646 w 1256"/>
                <a:gd name="T35" fmla="*/ 2147483646 h 764"/>
                <a:gd name="T36" fmla="*/ 2147483646 w 1256"/>
                <a:gd name="T37" fmla="*/ 2147483646 h 764"/>
                <a:gd name="T38" fmla="*/ 2147483646 w 1256"/>
                <a:gd name="T39" fmla="*/ 2147483646 h 764"/>
                <a:gd name="T40" fmla="*/ 2147483646 w 1256"/>
                <a:gd name="T41" fmla="*/ 2147483646 h 764"/>
                <a:gd name="T42" fmla="*/ 2147483646 w 1256"/>
                <a:gd name="T43" fmla="*/ 2147483646 h 764"/>
                <a:gd name="T44" fmla="*/ 2147483646 w 1256"/>
                <a:gd name="T45" fmla="*/ 2147483646 h 764"/>
                <a:gd name="T46" fmla="*/ 2147483646 w 1256"/>
                <a:gd name="T47" fmla="*/ 2147483646 h 764"/>
                <a:gd name="T48" fmla="*/ 2147483646 w 1256"/>
                <a:gd name="T49" fmla="*/ 2147483646 h 764"/>
                <a:gd name="T50" fmla="*/ 2147483646 w 1256"/>
                <a:gd name="T51" fmla="*/ 2147483646 h 764"/>
                <a:gd name="T52" fmla="*/ 2147483646 w 1256"/>
                <a:gd name="T53" fmla="*/ 2147483646 h 764"/>
                <a:gd name="T54" fmla="*/ 2147483646 w 1256"/>
                <a:gd name="T55" fmla="*/ 2147483646 h 764"/>
                <a:gd name="T56" fmla="*/ 2147483646 w 1256"/>
                <a:gd name="T57" fmla="*/ 2147483646 h 764"/>
                <a:gd name="T58" fmla="*/ 2147483646 w 1256"/>
                <a:gd name="T59" fmla="*/ 2147483646 h 764"/>
                <a:gd name="T60" fmla="*/ 2147483646 w 1256"/>
                <a:gd name="T61" fmla="*/ 2147483646 h 764"/>
                <a:gd name="T62" fmla="*/ 2147483646 w 1256"/>
                <a:gd name="T63" fmla="*/ 2147483646 h 764"/>
                <a:gd name="T64" fmla="*/ 2147483646 w 1256"/>
                <a:gd name="T65" fmla="*/ 2147483646 h 764"/>
                <a:gd name="T66" fmla="*/ 2147483646 w 1256"/>
                <a:gd name="T67" fmla="*/ 2147483646 h 764"/>
                <a:gd name="T68" fmla="*/ 2147483646 w 1256"/>
                <a:gd name="T69" fmla="*/ 2147483646 h 764"/>
                <a:gd name="T70" fmla="*/ 2147483646 w 1256"/>
                <a:gd name="T71" fmla="*/ 2147483646 h 764"/>
                <a:gd name="T72" fmla="*/ 2147483646 w 1256"/>
                <a:gd name="T73" fmla="*/ 2147483646 h 764"/>
                <a:gd name="T74" fmla="*/ 2147483646 w 1256"/>
                <a:gd name="T75" fmla="*/ 2147483646 h 764"/>
                <a:gd name="T76" fmla="*/ 2147483646 w 1256"/>
                <a:gd name="T77" fmla="*/ 2147483646 h 764"/>
                <a:gd name="T78" fmla="*/ 2147483646 w 1256"/>
                <a:gd name="T79" fmla="*/ 2147483646 h 764"/>
                <a:gd name="T80" fmla="*/ 2147483646 w 1256"/>
                <a:gd name="T81" fmla="*/ 2147483646 h 764"/>
                <a:gd name="T82" fmla="*/ 2147483646 w 1256"/>
                <a:gd name="T83" fmla="*/ 2147483646 h 764"/>
                <a:gd name="T84" fmla="*/ 2147483646 w 1256"/>
                <a:gd name="T85" fmla="*/ 2147483646 h 764"/>
                <a:gd name="T86" fmla="*/ 2147483646 w 1256"/>
                <a:gd name="T87" fmla="*/ 2147483646 h 764"/>
                <a:gd name="T88" fmla="*/ 2147483646 w 1256"/>
                <a:gd name="T89" fmla="*/ 2147483646 h 764"/>
                <a:gd name="T90" fmla="*/ 2147483646 w 1256"/>
                <a:gd name="T91" fmla="*/ 2147483646 h 764"/>
                <a:gd name="T92" fmla="*/ 2147483646 w 1256"/>
                <a:gd name="T93" fmla="*/ 2147483646 h 764"/>
                <a:gd name="T94" fmla="*/ 2147483646 w 1256"/>
                <a:gd name="T95" fmla="*/ 2147483646 h 764"/>
                <a:gd name="T96" fmla="*/ 2147483646 w 1256"/>
                <a:gd name="T97" fmla="*/ 2147483646 h 764"/>
                <a:gd name="T98" fmla="*/ 2147483646 w 1256"/>
                <a:gd name="T99" fmla="*/ 2147483646 h 764"/>
                <a:gd name="T100" fmla="*/ 2147483646 w 1256"/>
                <a:gd name="T101" fmla="*/ 2147483646 h 764"/>
                <a:gd name="T102" fmla="*/ 2147483646 w 1256"/>
                <a:gd name="T103" fmla="*/ 2147483646 h 764"/>
                <a:gd name="T104" fmla="*/ 2147483646 w 1256"/>
                <a:gd name="T105" fmla="*/ 2147483646 h 764"/>
                <a:gd name="T106" fmla="*/ 2147483646 w 1256"/>
                <a:gd name="T107" fmla="*/ 2147483646 h 764"/>
                <a:gd name="T108" fmla="*/ 2147483646 w 1256"/>
                <a:gd name="T109" fmla="*/ 2147483646 h 764"/>
                <a:gd name="T110" fmla="*/ 2147483646 w 1256"/>
                <a:gd name="T111" fmla="*/ 2147483646 h 764"/>
                <a:gd name="T112" fmla="*/ 2147483646 w 1256"/>
                <a:gd name="T113" fmla="*/ 2147483646 h 764"/>
                <a:gd name="T114" fmla="*/ 2147483646 w 1256"/>
                <a:gd name="T115" fmla="*/ 2147483646 h 764"/>
                <a:gd name="T116" fmla="*/ 2147483646 w 1256"/>
                <a:gd name="T117" fmla="*/ 2147483646 h 764"/>
                <a:gd name="T118" fmla="*/ 2147483646 w 1256"/>
                <a:gd name="T119" fmla="*/ 2147483646 h 764"/>
                <a:gd name="T120" fmla="*/ 2147483646 w 1256"/>
                <a:gd name="T121" fmla="*/ 2147483646 h 764"/>
                <a:gd name="T122" fmla="*/ 2147483646 w 1256"/>
                <a:gd name="T123" fmla="*/ 2147483646 h 764"/>
                <a:gd name="T124" fmla="*/ 2147483646 w 1256"/>
                <a:gd name="T125" fmla="*/ 2147483646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56" h="764">
                  <a:moveTo>
                    <a:pt x="152" y="4"/>
                  </a:moveTo>
                  <a:lnTo>
                    <a:pt x="152" y="4"/>
                  </a:lnTo>
                  <a:lnTo>
                    <a:pt x="146" y="14"/>
                  </a:lnTo>
                  <a:lnTo>
                    <a:pt x="138" y="22"/>
                  </a:lnTo>
                  <a:lnTo>
                    <a:pt x="132" y="26"/>
                  </a:lnTo>
                  <a:lnTo>
                    <a:pt x="132" y="32"/>
                  </a:lnTo>
                  <a:lnTo>
                    <a:pt x="132" y="36"/>
                  </a:lnTo>
                  <a:lnTo>
                    <a:pt x="130" y="44"/>
                  </a:lnTo>
                  <a:lnTo>
                    <a:pt x="122" y="56"/>
                  </a:lnTo>
                  <a:lnTo>
                    <a:pt x="122" y="60"/>
                  </a:lnTo>
                  <a:lnTo>
                    <a:pt x="118" y="62"/>
                  </a:lnTo>
                  <a:lnTo>
                    <a:pt x="112" y="64"/>
                  </a:lnTo>
                  <a:lnTo>
                    <a:pt x="66" y="58"/>
                  </a:lnTo>
                  <a:lnTo>
                    <a:pt x="62" y="68"/>
                  </a:lnTo>
                  <a:lnTo>
                    <a:pt x="62" y="70"/>
                  </a:lnTo>
                  <a:lnTo>
                    <a:pt x="48" y="92"/>
                  </a:lnTo>
                  <a:lnTo>
                    <a:pt x="42" y="100"/>
                  </a:lnTo>
                  <a:lnTo>
                    <a:pt x="40" y="108"/>
                  </a:lnTo>
                  <a:lnTo>
                    <a:pt x="42" y="112"/>
                  </a:lnTo>
                  <a:lnTo>
                    <a:pt x="44" y="122"/>
                  </a:lnTo>
                  <a:lnTo>
                    <a:pt x="56" y="150"/>
                  </a:lnTo>
                  <a:lnTo>
                    <a:pt x="62" y="168"/>
                  </a:lnTo>
                  <a:lnTo>
                    <a:pt x="64" y="174"/>
                  </a:lnTo>
                  <a:lnTo>
                    <a:pt x="64" y="180"/>
                  </a:lnTo>
                  <a:lnTo>
                    <a:pt x="60" y="188"/>
                  </a:lnTo>
                  <a:lnTo>
                    <a:pt x="56" y="196"/>
                  </a:lnTo>
                  <a:lnTo>
                    <a:pt x="42" y="210"/>
                  </a:lnTo>
                  <a:lnTo>
                    <a:pt x="18" y="210"/>
                  </a:lnTo>
                  <a:lnTo>
                    <a:pt x="12" y="184"/>
                  </a:lnTo>
                  <a:lnTo>
                    <a:pt x="6" y="216"/>
                  </a:lnTo>
                  <a:lnTo>
                    <a:pt x="16" y="232"/>
                  </a:lnTo>
                  <a:lnTo>
                    <a:pt x="16" y="236"/>
                  </a:lnTo>
                  <a:lnTo>
                    <a:pt x="16" y="238"/>
                  </a:lnTo>
                  <a:lnTo>
                    <a:pt x="10" y="246"/>
                  </a:lnTo>
                  <a:lnTo>
                    <a:pt x="2" y="262"/>
                  </a:lnTo>
                  <a:lnTo>
                    <a:pt x="0" y="272"/>
                  </a:lnTo>
                  <a:lnTo>
                    <a:pt x="0" y="280"/>
                  </a:lnTo>
                  <a:lnTo>
                    <a:pt x="4" y="290"/>
                  </a:lnTo>
                  <a:lnTo>
                    <a:pt x="10" y="300"/>
                  </a:lnTo>
                  <a:lnTo>
                    <a:pt x="28" y="300"/>
                  </a:lnTo>
                  <a:lnTo>
                    <a:pt x="34" y="302"/>
                  </a:lnTo>
                  <a:lnTo>
                    <a:pt x="42" y="308"/>
                  </a:lnTo>
                  <a:lnTo>
                    <a:pt x="58" y="330"/>
                  </a:lnTo>
                  <a:lnTo>
                    <a:pt x="60" y="332"/>
                  </a:lnTo>
                  <a:lnTo>
                    <a:pt x="62" y="338"/>
                  </a:lnTo>
                  <a:lnTo>
                    <a:pt x="66" y="344"/>
                  </a:lnTo>
                  <a:lnTo>
                    <a:pt x="108" y="384"/>
                  </a:lnTo>
                  <a:lnTo>
                    <a:pt x="128" y="408"/>
                  </a:lnTo>
                  <a:lnTo>
                    <a:pt x="138" y="408"/>
                  </a:lnTo>
                  <a:lnTo>
                    <a:pt x="150" y="386"/>
                  </a:lnTo>
                  <a:lnTo>
                    <a:pt x="152" y="384"/>
                  </a:lnTo>
                  <a:lnTo>
                    <a:pt x="182" y="392"/>
                  </a:lnTo>
                  <a:lnTo>
                    <a:pt x="182" y="394"/>
                  </a:lnTo>
                  <a:lnTo>
                    <a:pt x="186" y="414"/>
                  </a:lnTo>
                  <a:lnTo>
                    <a:pt x="222" y="454"/>
                  </a:lnTo>
                  <a:lnTo>
                    <a:pt x="234" y="460"/>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404" y="602"/>
                  </a:lnTo>
                  <a:lnTo>
                    <a:pt x="406" y="604"/>
                  </a:lnTo>
                  <a:lnTo>
                    <a:pt x="426" y="628"/>
                  </a:lnTo>
                  <a:lnTo>
                    <a:pt x="456" y="624"/>
                  </a:lnTo>
                  <a:lnTo>
                    <a:pt x="458" y="624"/>
                  </a:lnTo>
                  <a:lnTo>
                    <a:pt x="470" y="628"/>
                  </a:lnTo>
                  <a:lnTo>
                    <a:pt x="490" y="644"/>
                  </a:lnTo>
                  <a:lnTo>
                    <a:pt x="524" y="648"/>
                  </a:lnTo>
                  <a:lnTo>
                    <a:pt x="544" y="644"/>
                  </a:lnTo>
                  <a:lnTo>
                    <a:pt x="564" y="642"/>
                  </a:lnTo>
                  <a:lnTo>
                    <a:pt x="580" y="642"/>
                  </a:lnTo>
                  <a:lnTo>
                    <a:pt x="590" y="644"/>
                  </a:lnTo>
                  <a:lnTo>
                    <a:pt x="596" y="648"/>
                  </a:lnTo>
                  <a:lnTo>
                    <a:pt x="598" y="654"/>
                  </a:lnTo>
                  <a:lnTo>
                    <a:pt x="598" y="658"/>
                  </a:lnTo>
                  <a:lnTo>
                    <a:pt x="594" y="664"/>
                  </a:lnTo>
                  <a:lnTo>
                    <a:pt x="588" y="670"/>
                  </a:lnTo>
                  <a:lnTo>
                    <a:pt x="580" y="678"/>
                  </a:lnTo>
                  <a:lnTo>
                    <a:pt x="580" y="682"/>
                  </a:lnTo>
                  <a:lnTo>
                    <a:pt x="582" y="686"/>
                  </a:lnTo>
                  <a:lnTo>
                    <a:pt x="586" y="692"/>
                  </a:lnTo>
                  <a:lnTo>
                    <a:pt x="592" y="698"/>
                  </a:lnTo>
                  <a:lnTo>
                    <a:pt x="592" y="700"/>
                  </a:lnTo>
                  <a:lnTo>
                    <a:pt x="598" y="704"/>
                  </a:lnTo>
                  <a:lnTo>
                    <a:pt x="600" y="702"/>
                  </a:lnTo>
                  <a:lnTo>
                    <a:pt x="616" y="676"/>
                  </a:lnTo>
                  <a:lnTo>
                    <a:pt x="628" y="658"/>
                  </a:lnTo>
                  <a:lnTo>
                    <a:pt x="638" y="646"/>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802" y="754"/>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44" y="692"/>
                  </a:lnTo>
                  <a:lnTo>
                    <a:pt x="1142" y="682"/>
                  </a:lnTo>
                  <a:lnTo>
                    <a:pt x="1144" y="674"/>
                  </a:lnTo>
                  <a:lnTo>
                    <a:pt x="1148" y="668"/>
                  </a:lnTo>
                  <a:lnTo>
                    <a:pt x="1156" y="666"/>
                  </a:lnTo>
                  <a:lnTo>
                    <a:pt x="1164" y="666"/>
                  </a:lnTo>
                  <a:lnTo>
                    <a:pt x="1172" y="672"/>
                  </a:lnTo>
                  <a:lnTo>
                    <a:pt x="1182" y="682"/>
                  </a:lnTo>
                  <a:lnTo>
                    <a:pt x="1190" y="696"/>
                  </a:lnTo>
                  <a:lnTo>
                    <a:pt x="1192" y="696"/>
                  </a:lnTo>
                  <a:lnTo>
                    <a:pt x="1212" y="688"/>
                  </a:lnTo>
                  <a:lnTo>
                    <a:pt x="1214" y="686"/>
                  </a:lnTo>
                  <a:lnTo>
                    <a:pt x="1216" y="684"/>
                  </a:lnTo>
                  <a:lnTo>
                    <a:pt x="1218" y="680"/>
                  </a:lnTo>
                  <a:lnTo>
                    <a:pt x="1214" y="664"/>
                  </a:lnTo>
                  <a:lnTo>
                    <a:pt x="1214" y="660"/>
                  </a:lnTo>
                  <a:lnTo>
                    <a:pt x="1214" y="656"/>
                  </a:lnTo>
                  <a:lnTo>
                    <a:pt x="1216" y="652"/>
                  </a:lnTo>
                  <a:lnTo>
                    <a:pt x="1220" y="650"/>
                  </a:lnTo>
                  <a:lnTo>
                    <a:pt x="1228" y="644"/>
                  </a:lnTo>
                  <a:lnTo>
                    <a:pt x="1244" y="624"/>
                  </a:lnTo>
                  <a:lnTo>
                    <a:pt x="1256" y="598"/>
                  </a:lnTo>
                  <a:lnTo>
                    <a:pt x="1250" y="586"/>
                  </a:lnTo>
                  <a:lnTo>
                    <a:pt x="1246" y="576"/>
                  </a:lnTo>
                  <a:lnTo>
                    <a:pt x="1246" y="568"/>
                  </a:lnTo>
                  <a:lnTo>
                    <a:pt x="1246" y="562"/>
                  </a:lnTo>
                  <a:lnTo>
                    <a:pt x="1248" y="540"/>
                  </a:lnTo>
                  <a:lnTo>
                    <a:pt x="1244" y="528"/>
                  </a:lnTo>
                  <a:lnTo>
                    <a:pt x="1242" y="518"/>
                  </a:lnTo>
                  <a:lnTo>
                    <a:pt x="1240" y="510"/>
                  </a:lnTo>
                  <a:lnTo>
                    <a:pt x="1232" y="498"/>
                  </a:lnTo>
                  <a:lnTo>
                    <a:pt x="1232" y="496"/>
                  </a:lnTo>
                  <a:lnTo>
                    <a:pt x="1228" y="468"/>
                  </a:lnTo>
                  <a:lnTo>
                    <a:pt x="1228" y="458"/>
                  </a:lnTo>
                  <a:lnTo>
                    <a:pt x="1228" y="448"/>
                  </a:lnTo>
                  <a:lnTo>
                    <a:pt x="1220" y="440"/>
                  </a:lnTo>
                  <a:lnTo>
                    <a:pt x="1214" y="432"/>
                  </a:lnTo>
                  <a:lnTo>
                    <a:pt x="1202" y="416"/>
                  </a:lnTo>
                  <a:lnTo>
                    <a:pt x="1200" y="414"/>
                  </a:lnTo>
                  <a:lnTo>
                    <a:pt x="1200" y="412"/>
                  </a:lnTo>
                  <a:lnTo>
                    <a:pt x="1196" y="392"/>
                  </a:lnTo>
                  <a:lnTo>
                    <a:pt x="1184" y="382"/>
                  </a:lnTo>
                  <a:lnTo>
                    <a:pt x="1184" y="384"/>
                  </a:lnTo>
                  <a:lnTo>
                    <a:pt x="1162" y="364"/>
                  </a:lnTo>
                  <a:lnTo>
                    <a:pt x="1162" y="366"/>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0" y="360"/>
                  </a:lnTo>
                  <a:lnTo>
                    <a:pt x="1000" y="344"/>
                  </a:lnTo>
                  <a:lnTo>
                    <a:pt x="990" y="344"/>
                  </a:lnTo>
                  <a:lnTo>
                    <a:pt x="974" y="350"/>
                  </a:lnTo>
                  <a:lnTo>
                    <a:pt x="972" y="352"/>
                  </a:lnTo>
                  <a:lnTo>
                    <a:pt x="932" y="348"/>
                  </a:lnTo>
                  <a:lnTo>
                    <a:pt x="900" y="342"/>
                  </a:lnTo>
                  <a:lnTo>
                    <a:pt x="884" y="332"/>
                  </a:lnTo>
                  <a:lnTo>
                    <a:pt x="860" y="324"/>
                  </a:lnTo>
                  <a:lnTo>
                    <a:pt x="838" y="318"/>
                  </a:lnTo>
                  <a:lnTo>
                    <a:pt x="832" y="314"/>
                  </a:lnTo>
                  <a:lnTo>
                    <a:pt x="828" y="312"/>
                  </a:lnTo>
                  <a:lnTo>
                    <a:pt x="824" y="308"/>
                  </a:lnTo>
                  <a:lnTo>
                    <a:pt x="820" y="308"/>
                  </a:lnTo>
                  <a:lnTo>
                    <a:pt x="804" y="300"/>
                  </a:lnTo>
                  <a:lnTo>
                    <a:pt x="804" y="298"/>
                  </a:lnTo>
                  <a:lnTo>
                    <a:pt x="796" y="290"/>
                  </a:lnTo>
                  <a:lnTo>
                    <a:pt x="794" y="282"/>
                  </a:lnTo>
                  <a:lnTo>
                    <a:pt x="788" y="272"/>
                  </a:lnTo>
                  <a:lnTo>
                    <a:pt x="776" y="268"/>
                  </a:lnTo>
                  <a:lnTo>
                    <a:pt x="772" y="270"/>
                  </a:lnTo>
                  <a:lnTo>
                    <a:pt x="768" y="274"/>
                  </a:lnTo>
                  <a:lnTo>
                    <a:pt x="766" y="276"/>
                  </a:lnTo>
                  <a:lnTo>
                    <a:pt x="760" y="280"/>
                  </a:lnTo>
                  <a:lnTo>
                    <a:pt x="756" y="280"/>
                  </a:lnTo>
                  <a:lnTo>
                    <a:pt x="750" y="282"/>
                  </a:lnTo>
                  <a:lnTo>
                    <a:pt x="746" y="280"/>
                  </a:lnTo>
                  <a:lnTo>
                    <a:pt x="740" y="276"/>
                  </a:lnTo>
                  <a:lnTo>
                    <a:pt x="736" y="272"/>
                  </a:lnTo>
                  <a:lnTo>
                    <a:pt x="720" y="256"/>
                  </a:lnTo>
                  <a:lnTo>
                    <a:pt x="714" y="246"/>
                  </a:lnTo>
                  <a:lnTo>
                    <a:pt x="708" y="238"/>
                  </a:lnTo>
                  <a:lnTo>
                    <a:pt x="704" y="232"/>
                  </a:lnTo>
                  <a:lnTo>
                    <a:pt x="698" y="224"/>
                  </a:lnTo>
                  <a:lnTo>
                    <a:pt x="692" y="216"/>
                  </a:lnTo>
                  <a:lnTo>
                    <a:pt x="690" y="206"/>
                  </a:lnTo>
                  <a:lnTo>
                    <a:pt x="692" y="196"/>
                  </a:lnTo>
                  <a:lnTo>
                    <a:pt x="702" y="178"/>
                  </a:lnTo>
                  <a:lnTo>
                    <a:pt x="708" y="160"/>
                  </a:lnTo>
                  <a:lnTo>
                    <a:pt x="710" y="148"/>
                  </a:lnTo>
                  <a:lnTo>
                    <a:pt x="706" y="128"/>
                  </a:lnTo>
                  <a:lnTo>
                    <a:pt x="694" y="118"/>
                  </a:lnTo>
                  <a:lnTo>
                    <a:pt x="696" y="104"/>
                  </a:lnTo>
                  <a:lnTo>
                    <a:pt x="698" y="96"/>
                  </a:lnTo>
                  <a:lnTo>
                    <a:pt x="700" y="90"/>
                  </a:lnTo>
                  <a:lnTo>
                    <a:pt x="704" y="86"/>
                  </a:lnTo>
                  <a:lnTo>
                    <a:pt x="708" y="84"/>
                  </a:lnTo>
                  <a:lnTo>
                    <a:pt x="712" y="84"/>
                  </a:lnTo>
                  <a:lnTo>
                    <a:pt x="712" y="80"/>
                  </a:lnTo>
                  <a:lnTo>
                    <a:pt x="712" y="78"/>
                  </a:lnTo>
                  <a:lnTo>
                    <a:pt x="712" y="62"/>
                  </a:lnTo>
                  <a:lnTo>
                    <a:pt x="712" y="44"/>
                  </a:lnTo>
                  <a:lnTo>
                    <a:pt x="710" y="42"/>
                  </a:lnTo>
                  <a:lnTo>
                    <a:pt x="708" y="40"/>
                  </a:lnTo>
                  <a:lnTo>
                    <a:pt x="706" y="40"/>
                  </a:lnTo>
                  <a:lnTo>
                    <a:pt x="692" y="30"/>
                  </a:lnTo>
                  <a:lnTo>
                    <a:pt x="680" y="20"/>
                  </a:lnTo>
                  <a:lnTo>
                    <a:pt x="642" y="14"/>
                  </a:lnTo>
                  <a:lnTo>
                    <a:pt x="630" y="4"/>
                  </a:lnTo>
                  <a:lnTo>
                    <a:pt x="608" y="4"/>
                  </a:lnTo>
                  <a:lnTo>
                    <a:pt x="602" y="6"/>
                  </a:lnTo>
                  <a:lnTo>
                    <a:pt x="596" y="10"/>
                  </a:lnTo>
                  <a:lnTo>
                    <a:pt x="594" y="10"/>
                  </a:lnTo>
                  <a:lnTo>
                    <a:pt x="576" y="16"/>
                  </a:lnTo>
                  <a:lnTo>
                    <a:pt x="532" y="16"/>
                  </a:lnTo>
                  <a:lnTo>
                    <a:pt x="524" y="20"/>
                  </a:lnTo>
                  <a:lnTo>
                    <a:pt x="518" y="24"/>
                  </a:lnTo>
                  <a:lnTo>
                    <a:pt x="508" y="28"/>
                  </a:lnTo>
                  <a:lnTo>
                    <a:pt x="492" y="34"/>
                  </a:lnTo>
                  <a:lnTo>
                    <a:pt x="472" y="40"/>
                  </a:lnTo>
                  <a:lnTo>
                    <a:pt x="470" y="40"/>
                  </a:lnTo>
                  <a:lnTo>
                    <a:pt x="440" y="36"/>
                  </a:lnTo>
                  <a:lnTo>
                    <a:pt x="438" y="36"/>
                  </a:lnTo>
                  <a:lnTo>
                    <a:pt x="428" y="36"/>
                  </a:lnTo>
                  <a:lnTo>
                    <a:pt x="410" y="40"/>
                  </a:lnTo>
                  <a:lnTo>
                    <a:pt x="374" y="44"/>
                  </a:lnTo>
                  <a:lnTo>
                    <a:pt x="372" y="44"/>
                  </a:lnTo>
                  <a:lnTo>
                    <a:pt x="356" y="36"/>
                  </a:lnTo>
                  <a:lnTo>
                    <a:pt x="340" y="36"/>
                  </a:lnTo>
                  <a:lnTo>
                    <a:pt x="330" y="32"/>
                  </a:lnTo>
                  <a:lnTo>
                    <a:pt x="320" y="20"/>
                  </a:lnTo>
                  <a:lnTo>
                    <a:pt x="318" y="20"/>
                  </a:lnTo>
                  <a:lnTo>
                    <a:pt x="316" y="12"/>
                  </a:lnTo>
                  <a:lnTo>
                    <a:pt x="314" y="8"/>
                  </a:lnTo>
                  <a:lnTo>
                    <a:pt x="310" y="4"/>
                  </a:lnTo>
                  <a:lnTo>
                    <a:pt x="302" y="0"/>
                  </a:lnTo>
                  <a:lnTo>
                    <a:pt x="296" y="8"/>
                  </a:lnTo>
                  <a:lnTo>
                    <a:pt x="270" y="20"/>
                  </a:lnTo>
                  <a:lnTo>
                    <a:pt x="268" y="20"/>
                  </a:lnTo>
                  <a:lnTo>
                    <a:pt x="236" y="22"/>
                  </a:lnTo>
                  <a:lnTo>
                    <a:pt x="226" y="20"/>
                  </a:lnTo>
                  <a:lnTo>
                    <a:pt x="210" y="16"/>
                  </a:lnTo>
                  <a:lnTo>
                    <a:pt x="184" y="12"/>
                  </a:lnTo>
                  <a:lnTo>
                    <a:pt x="182" y="12"/>
                  </a:lnTo>
                  <a:lnTo>
                    <a:pt x="166" y="4"/>
                  </a:lnTo>
                  <a:lnTo>
                    <a:pt x="152" y="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云南"/>
            <p:cNvSpPr/>
            <p:nvPr/>
          </p:nvSpPr>
          <p:spPr bwMode="auto">
            <a:xfrm>
              <a:off x="3952875" y="4422775"/>
              <a:ext cx="1038225" cy="1082675"/>
            </a:xfrm>
            <a:custGeom>
              <a:avLst/>
              <a:gdLst>
                <a:gd name="T0" fmla="*/ 2147483646 w 568"/>
                <a:gd name="T1" fmla="*/ 2147483646 h 592"/>
                <a:gd name="T2" fmla="*/ 2147483646 w 568"/>
                <a:gd name="T3" fmla="*/ 2147483646 h 592"/>
                <a:gd name="T4" fmla="*/ 2147483646 w 568"/>
                <a:gd name="T5" fmla="*/ 2147483646 h 592"/>
                <a:gd name="T6" fmla="*/ 2147483646 w 568"/>
                <a:gd name="T7" fmla="*/ 2147483646 h 592"/>
                <a:gd name="T8" fmla="*/ 2147483646 w 568"/>
                <a:gd name="T9" fmla="*/ 2147483646 h 592"/>
                <a:gd name="T10" fmla="*/ 2147483646 w 568"/>
                <a:gd name="T11" fmla="*/ 2147483646 h 592"/>
                <a:gd name="T12" fmla="*/ 2147483646 w 568"/>
                <a:gd name="T13" fmla="*/ 2147483646 h 592"/>
                <a:gd name="T14" fmla="*/ 2147483646 w 568"/>
                <a:gd name="T15" fmla="*/ 2147483646 h 592"/>
                <a:gd name="T16" fmla="*/ 2147483646 w 568"/>
                <a:gd name="T17" fmla="*/ 2147483646 h 592"/>
                <a:gd name="T18" fmla="*/ 2147483646 w 568"/>
                <a:gd name="T19" fmla="*/ 2147483646 h 592"/>
                <a:gd name="T20" fmla="*/ 2147483646 w 568"/>
                <a:gd name="T21" fmla="*/ 2147483646 h 592"/>
                <a:gd name="T22" fmla="*/ 2147483646 w 568"/>
                <a:gd name="T23" fmla="*/ 2147483646 h 592"/>
                <a:gd name="T24" fmla="*/ 2147483646 w 568"/>
                <a:gd name="T25" fmla="*/ 2147483646 h 592"/>
                <a:gd name="T26" fmla="*/ 2147483646 w 568"/>
                <a:gd name="T27" fmla="*/ 2147483646 h 592"/>
                <a:gd name="T28" fmla="*/ 2147483646 w 568"/>
                <a:gd name="T29" fmla="*/ 2147483646 h 592"/>
                <a:gd name="T30" fmla="*/ 2147483646 w 568"/>
                <a:gd name="T31" fmla="*/ 2147483646 h 592"/>
                <a:gd name="T32" fmla="*/ 2147483646 w 568"/>
                <a:gd name="T33" fmla="*/ 2147483646 h 592"/>
                <a:gd name="T34" fmla="*/ 2147483646 w 568"/>
                <a:gd name="T35" fmla="*/ 2147483646 h 592"/>
                <a:gd name="T36" fmla="*/ 2147483646 w 568"/>
                <a:gd name="T37" fmla="*/ 2147483646 h 592"/>
                <a:gd name="T38" fmla="*/ 2147483646 w 568"/>
                <a:gd name="T39" fmla="*/ 2147483646 h 592"/>
                <a:gd name="T40" fmla="*/ 2147483646 w 568"/>
                <a:gd name="T41" fmla="*/ 2147483646 h 592"/>
                <a:gd name="T42" fmla="*/ 2147483646 w 568"/>
                <a:gd name="T43" fmla="*/ 2147483646 h 592"/>
                <a:gd name="T44" fmla="*/ 2147483646 w 568"/>
                <a:gd name="T45" fmla="*/ 2147483646 h 592"/>
                <a:gd name="T46" fmla="*/ 2147483646 w 568"/>
                <a:gd name="T47" fmla="*/ 2147483646 h 592"/>
                <a:gd name="T48" fmla="*/ 2147483646 w 568"/>
                <a:gd name="T49" fmla="*/ 2147483646 h 592"/>
                <a:gd name="T50" fmla="*/ 2147483646 w 568"/>
                <a:gd name="T51" fmla="*/ 2147483646 h 592"/>
                <a:gd name="T52" fmla="*/ 2147483646 w 568"/>
                <a:gd name="T53" fmla="*/ 2147483646 h 592"/>
                <a:gd name="T54" fmla="*/ 2147483646 w 568"/>
                <a:gd name="T55" fmla="*/ 2147483646 h 592"/>
                <a:gd name="T56" fmla="*/ 2147483646 w 568"/>
                <a:gd name="T57" fmla="*/ 2147483646 h 592"/>
                <a:gd name="T58" fmla="*/ 2147483646 w 568"/>
                <a:gd name="T59" fmla="*/ 2147483646 h 592"/>
                <a:gd name="T60" fmla="*/ 2147483646 w 568"/>
                <a:gd name="T61" fmla="*/ 2147483646 h 592"/>
                <a:gd name="T62" fmla="*/ 2147483646 w 568"/>
                <a:gd name="T63" fmla="*/ 2147483646 h 592"/>
                <a:gd name="T64" fmla="*/ 2147483646 w 568"/>
                <a:gd name="T65" fmla="*/ 2147483646 h 592"/>
                <a:gd name="T66" fmla="*/ 2147483646 w 568"/>
                <a:gd name="T67" fmla="*/ 2147483646 h 592"/>
                <a:gd name="T68" fmla="*/ 2147483646 w 568"/>
                <a:gd name="T69" fmla="*/ 2147483646 h 592"/>
                <a:gd name="T70" fmla="*/ 2147483646 w 568"/>
                <a:gd name="T71" fmla="*/ 2147483646 h 592"/>
                <a:gd name="T72" fmla="*/ 2147483646 w 568"/>
                <a:gd name="T73" fmla="*/ 2147483646 h 592"/>
                <a:gd name="T74" fmla="*/ 2147483646 w 568"/>
                <a:gd name="T75" fmla="*/ 2147483646 h 592"/>
                <a:gd name="T76" fmla="*/ 2147483646 w 568"/>
                <a:gd name="T77" fmla="*/ 2147483646 h 592"/>
                <a:gd name="T78" fmla="*/ 2147483646 w 568"/>
                <a:gd name="T79" fmla="*/ 2147483646 h 592"/>
                <a:gd name="T80" fmla="*/ 2147483646 w 568"/>
                <a:gd name="T81" fmla="*/ 2147483646 h 592"/>
                <a:gd name="T82" fmla="*/ 2147483646 w 568"/>
                <a:gd name="T83" fmla="*/ 2147483646 h 592"/>
                <a:gd name="T84" fmla="*/ 2147483646 w 568"/>
                <a:gd name="T85" fmla="*/ 2147483646 h 592"/>
                <a:gd name="T86" fmla="*/ 2147483646 w 568"/>
                <a:gd name="T87" fmla="*/ 2147483646 h 592"/>
                <a:gd name="T88" fmla="*/ 2147483646 w 568"/>
                <a:gd name="T89" fmla="*/ 2147483646 h 592"/>
                <a:gd name="T90" fmla="*/ 2147483646 w 568"/>
                <a:gd name="T91" fmla="*/ 2147483646 h 592"/>
                <a:gd name="T92" fmla="*/ 2147483646 w 568"/>
                <a:gd name="T93" fmla="*/ 2147483646 h 592"/>
                <a:gd name="T94" fmla="*/ 2147483646 w 568"/>
                <a:gd name="T95" fmla="*/ 2147483646 h 592"/>
                <a:gd name="T96" fmla="*/ 2147483646 w 568"/>
                <a:gd name="T97" fmla="*/ 2147483646 h 592"/>
                <a:gd name="T98" fmla="*/ 2147483646 w 568"/>
                <a:gd name="T99" fmla="*/ 2147483646 h 592"/>
                <a:gd name="T100" fmla="*/ 2147483646 w 568"/>
                <a:gd name="T101" fmla="*/ 2147483646 h 592"/>
                <a:gd name="T102" fmla="*/ 2147483646 w 568"/>
                <a:gd name="T103" fmla="*/ 2147483646 h 592"/>
                <a:gd name="T104" fmla="*/ 2147483646 w 568"/>
                <a:gd name="T105" fmla="*/ 2147483646 h 592"/>
                <a:gd name="T106" fmla="*/ 2147483646 w 568"/>
                <a:gd name="T107" fmla="*/ 2147483646 h 5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68" h="592">
                  <a:moveTo>
                    <a:pt x="4" y="364"/>
                  </a:moveTo>
                  <a:lnTo>
                    <a:pt x="0" y="374"/>
                  </a:lnTo>
                  <a:lnTo>
                    <a:pt x="10" y="372"/>
                  </a:lnTo>
                  <a:lnTo>
                    <a:pt x="18" y="366"/>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04" y="486"/>
                  </a:lnTo>
                  <a:lnTo>
                    <a:pt x="98" y="496"/>
                  </a:lnTo>
                  <a:lnTo>
                    <a:pt x="96" y="502"/>
                  </a:lnTo>
                  <a:lnTo>
                    <a:pt x="110" y="506"/>
                  </a:lnTo>
                  <a:lnTo>
                    <a:pt x="122" y="508"/>
                  </a:lnTo>
                  <a:lnTo>
                    <a:pt x="132" y="510"/>
                  </a:lnTo>
                  <a:lnTo>
                    <a:pt x="140" y="516"/>
                  </a:lnTo>
                  <a:lnTo>
                    <a:pt x="144" y="520"/>
                  </a:lnTo>
                  <a:lnTo>
                    <a:pt x="152" y="534"/>
                  </a:lnTo>
                  <a:lnTo>
                    <a:pt x="158" y="550"/>
                  </a:lnTo>
                  <a:lnTo>
                    <a:pt x="180" y="562"/>
                  </a:lnTo>
                  <a:lnTo>
                    <a:pt x="192" y="564"/>
                  </a:lnTo>
                  <a:lnTo>
                    <a:pt x="220" y="540"/>
                  </a:lnTo>
                  <a:lnTo>
                    <a:pt x="236" y="562"/>
                  </a:lnTo>
                  <a:lnTo>
                    <a:pt x="236" y="564"/>
                  </a:lnTo>
                  <a:lnTo>
                    <a:pt x="240" y="584"/>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42" y="486"/>
                  </a:lnTo>
                  <a:lnTo>
                    <a:pt x="352" y="498"/>
                  </a:lnTo>
                  <a:lnTo>
                    <a:pt x="362" y="490"/>
                  </a:lnTo>
                  <a:lnTo>
                    <a:pt x="378" y="474"/>
                  </a:lnTo>
                  <a:lnTo>
                    <a:pt x="378" y="472"/>
                  </a:lnTo>
                  <a:lnTo>
                    <a:pt x="380" y="472"/>
                  </a:lnTo>
                  <a:lnTo>
                    <a:pt x="420" y="482"/>
                  </a:lnTo>
                  <a:lnTo>
                    <a:pt x="438" y="468"/>
                  </a:lnTo>
                  <a:lnTo>
                    <a:pt x="438" y="466"/>
                  </a:lnTo>
                  <a:lnTo>
                    <a:pt x="440" y="466"/>
                  </a:lnTo>
                  <a:lnTo>
                    <a:pt x="458" y="470"/>
                  </a:lnTo>
                  <a:lnTo>
                    <a:pt x="512" y="422"/>
                  </a:lnTo>
                  <a:lnTo>
                    <a:pt x="528" y="426"/>
                  </a:lnTo>
                  <a:lnTo>
                    <a:pt x="530" y="428"/>
                  </a:lnTo>
                  <a:lnTo>
                    <a:pt x="532" y="428"/>
                  </a:lnTo>
                  <a:lnTo>
                    <a:pt x="536" y="436"/>
                  </a:lnTo>
                  <a:lnTo>
                    <a:pt x="540" y="432"/>
                  </a:lnTo>
                  <a:lnTo>
                    <a:pt x="540" y="430"/>
                  </a:lnTo>
                  <a:lnTo>
                    <a:pt x="556" y="422"/>
                  </a:lnTo>
                  <a:lnTo>
                    <a:pt x="568" y="410"/>
                  </a:lnTo>
                  <a:lnTo>
                    <a:pt x="566" y="386"/>
                  </a:lnTo>
                  <a:lnTo>
                    <a:pt x="564" y="382"/>
                  </a:lnTo>
                  <a:lnTo>
                    <a:pt x="548" y="388"/>
                  </a:lnTo>
                  <a:lnTo>
                    <a:pt x="542" y="392"/>
                  </a:lnTo>
                  <a:lnTo>
                    <a:pt x="534" y="392"/>
                  </a:lnTo>
                  <a:lnTo>
                    <a:pt x="516" y="392"/>
                  </a:lnTo>
                  <a:lnTo>
                    <a:pt x="510" y="390"/>
                  </a:lnTo>
                  <a:lnTo>
                    <a:pt x="504" y="386"/>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8" y="310"/>
                  </a:lnTo>
                  <a:lnTo>
                    <a:pt x="468" y="308"/>
                  </a:lnTo>
                  <a:lnTo>
                    <a:pt x="476" y="294"/>
                  </a:lnTo>
                  <a:lnTo>
                    <a:pt x="452" y="274"/>
                  </a:lnTo>
                  <a:lnTo>
                    <a:pt x="452" y="272"/>
                  </a:lnTo>
                  <a:lnTo>
                    <a:pt x="452" y="248"/>
                  </a:lnTo>
                  <a:lnTo>
                    <a:pt x="464" y="212"/>
                  </a:lnTo>
                  <a:lnTo>
                    <a:pt x="456" y="192"/>
                  </a:lnTo>
                  <a:lnTo>
                    <a:pt x="450" y="190"/>
                  </a:lnTo>
                  <a:lnTo>
                    <a:pt x="440" y="190"/>
                  </a:lnTo>
                  <a:lnTo>
                    <a:pt x="432" y="204"/>
                  </a:lnTo>
                  <a:lnTo>
                    <a:pt x="420" y="196"/>
                  </a:lnTo>
                  <a:lnTo>
                    <a:pt x="410" y="190"/>
                  </a:lnTo>
                  <a:lnTo>
                    <a:pt x="400" y="168"/>
                  </a:lnTo>
                  <a:lnTo>
                    <a:pt x="398" y="152"/>
                  </a:lnTo>
                  <a:lnTo>
                    <a:pt x="398" y="150"/>
                  </a:lnTo>
                  <a:lnTo>
                    <a:pt x="396" y="148"/>
                  </a:lnTo>
                  <a:lnTo>
                    <a:pt x="400" y="148"/>
                  </a:lnTo>
                  <a:lnTo>
                    <a:pt x="410" y="132"/>
                  </a:lnTo>
                  <a:lnTo>
                    <a:pt x="412" y="132"/>
                  </a:lnTo>
                  <a:lnTo>
                    <a:pt x="420" y="130"/>
                  </a:lnTo>
                  <a:lnTo>
                    <a:pt x="430" y="128"/>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78" y="100"/>
                  </a:lnTo>
                  <a:lnTo>
                    <a:pt x="474" y="102"/>
                  </a:lnTo>
                  <a:lnTo>
                    <a:pt x="470" y="104"/>
                  </a:lnTo>
                  <a:lnTo>
                    <a:pt x="466" y="102"/>
                  </a:lnTo>
                  <a:lnTo>
                    <a:pt x="462" y="10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4"/>
                  </a:lnTo>
                  <a:lnTo>
                    <a:pt x="402" y="100"/>
                  </a:lnTo>
                  <a:lnTo>
                    <a:pt x="402" y="102"/>
                  </a:lnTo>
                  <a:lnTo>
                    <a:pt x="400" y="102"/>
                  </a:lnTo>
                  <a:lnTo>
                    <a:pt x="386" y="124"/>
                  </a:lnTo>
                  <a:lnTo>
                    <a:pt x="360" y="138"/>
                  </a:lnTo>
                  <a:lnTo>
                    <a:pt x="358" y="152"/>
                  </a:lnTo>
                  <a:lnTo>
                    <a:pt x="360" y="160"/>
                  </a:lnTo>
                  <a:lnTo>
                    <a:pt x="364" y="170"/>
                  </a:lnTo>
                  <a:lnTo>
                    <a:pt x="366" y="170"/>
                  </a:lnTo>
                  <a:lnTo>
                    <a:pt x="366" y="172"/>
                  </a:lnTo>
                  <a:lnTo>
                    <a:pt x="368" y="192"/>
                  </a:lnTo>
                  <a:lnTo>
                    <a:pt x="368" y="194"/>
                  </a:lnTo>
                  <a:lnTo>
                    <a:pt x="366" y="196"/>
                  </a:lnTo>
                  <a:lnTo>
                    <a:pt x="356" y="208"/>
                  </a:lnTo>
                  <a:lnTo>
                    <a:pt x="348" y="214"/>
                  </a:lnTo>
                  <a:lnTo>
                    <a:pt x="346" y="214"/>
                  </a:lnTo>
                  <a:lnTo>
                    <a:pt x="344" y="214"/>
                  </a:lnTo>
                  <a:lnTo>
                    <a:pt x="326" y="210"/>
                  </a:lnTo>
                  <a:lnTo>
                    <a:pt x="322" y="210"/>
                  </a:lnTo>
                  <a:lnTo>
                    <a:pt x="316" y="214"/>
                  </a:lnTo>
                  <a:lnTo>
                    <a:pt x="308" y="224"/>
                  </a:lnTo>
                  <a:lnTo>
                    <a:pt x="300" y="232"/>
                  </a:lnTo>
                  <a:lnTo>
                    <a:pt x="298" y="236"/>
                  </a:lnTo>
                  <a:lnTo>
                    <a:pt x="294" y="238"/>
                  </a:lnTo>
                  <a:lnTo>
                    <a:pt x="288" y="240"/>
                  </a:lnTo>
                  <a:lnTo>
                    <a:pt x="282" y="238"/>
                  </a:lnTo>
                  <a:lnTo>
                    <a:pt x="280" y="238"/>
                  </a:lnTo>
                  <a:lnTo>
                    <a:pt x="278" y="234"/>
                  </a:lnTo>
                  <a:lnTo>
                    <a:pt x="276" y="230"/>
                  </a:lnTo>
                  <a:lnTo>
                    <a:pt x="276" y="224"/>
                  </a:lnTo>
                  <a:lnTo>
                    <a:pt x="276" y="220"/>
                  </a:lnTo>
                  <a:lnTo>
                    <a:pt x="276" y="214"/>
                  </a:lnTo>
                  <a:lnTo>
                    <a:pt x="272" y="218"/>
                  </a:lnTo>
                  <a:lnTo>
                    <a:pt x="270" y="220"/>
                  </a:lnTo>
                  <a:lnTo>
                    <a:pt x="264" y="222"/>
                  </a:lnTo>
                  <a:lnTo>
                    <a:pt x="260" y="218"/>
                  </a:lnTo>
                  <a:lnTo>
                    <a:pt x="258" y="212"/>
                  </a:lnTo>
                  <a:lnTo>
                    <a:pt x="256" y="192"/>
                  </a:lnTo>
                  <a:lnTo>
                    <a:pt x="252" y="176"/>
                  </a:lnTo>
                  <a:lnTo>
                    <a:pt x="244" y="168"/>
                  </a:lnTo>
                  <a:lnTo>
                    <a:pt x="244" y="166"/>
                  </a:lnTo>
                  <a:lnTo>
                    <a:pt x="226" y="128"/>
                  </a:lnTo>
                  <a:lnTo>
                    <a:pt x="220" y="116"/>
                  </a:lnTo>
                  <a:lnTo>
                    <a:pt x="220" y="114"/>
                  </a:lnTo>
                  <a:lnTo>
                    <a:pt x="216" y="94"/>
                  </a:lnTo>
                  <a:lnTo>
                    <a:pt x="214" y="90"/>
                  </a:lnTo>
                  <a:lnTo>
                    <a:pt x="212" y="92"/>
                  </a:lnTo>
                  <a:lnTo>
                    <a:pt x="204" y="100"/>
                  </a:lnTo>
                  <a:lnTo>
                    <a:pt x="200" y="104"/>
                  </a:lnTo>
                  <a:lnTo>
                    <a:pt x="196" y="102"/>
                  </a:lnTo>
                  <a:lnTo>
                    <a:pt x="188" y="96"/>
                  </a:lnTo>
                  <a:lnTo>
                    <a:pt x="176" y="90"/>
                  </a:lnTo>
                  <a:lnTo>
                    <a:pt x="174" y="88"/>
                  </a:lnTo>
                  <a:lnTo>
                    <a:pt x="172" y="88"/>
                  </a:lnTo>
                  <a:lnTo>
                    <a:pt x="172" y="86"/>
                  </a:lnTo>
                  <a:lnTo>
                    <a:pt x="172" y="70"/>
                  </a:lnTo>
                  <a:lnTo>
                    <a:pt x="168" y="58"/>
                  </a:lnTo>
                  <a:lnTo>
                    <a:pt x="162" y="42"/>
                  </a:lnTo>
                  <a:lnTo>
                    <a:pt x="156" y="42"/>
                  </a:lnTo>
                  <a:lnTo>
                    <a:pt x="156" y="50"/>
                  </a:lnTo>
                  <a:lnTo>
                    <a:pt x="154" y="58"/>
                  </a:lnTo>
                  <a:lnTo>
                    <a:pt x="150" y="64"/>
                  </a:lnTo>
                  <a:lnTo>
                    <a:pt x="144" y="70"/>
                  </a:lnTo>
                  <a:lnTo>
                    <a:pt x="142" y="78"/>
                  </a:lnTo>
                  <a:lnTo>
                    <a:pt x="138" y="82"/>
                  </a:lnTo>
                  <a:lnTo>
                    <a:pt x="134" y="86"/>
                  </a:lnTo>
                  <a:lnTo>
                    <a:pt x="130" y="86"/>
                  </a:lnTo>
                  <a:lnTo>
                    <a:pt x="128" y="86"/>
                  </a:lnTo>
                  <a:lnTo>
                    <a:pt x="124" y="84"/>
                  </a:lnTo>
                  <a:lnTo>
                    <a:pt x="122" y="84"/>
                  </a:lnTo>
                  <a:lnTo>
                    <a:pt x="118" y="82"/>
                  </a:lnTo>
                  <a:lnTo>
                    <a:pt x="118" y="78"/>
                  </a:lnTo>
                  <a:lnTo>
                    <a:pt x="116" y="66"/>
                  </a:lnTo>
                  <a:lnTo>
                    <a:pt x="116" y="62"/>
                  </a:lnTo>
                  <a:lnTo>
                    <a:pt x="106" y="56"/>
                  </a:lnTo>
                  <a:lnTo>
                    <a:pt x="104" y="54"/>
                  </a:lnTo>
                  <a:lnTo>
                    <a:pt x="102" y="50"/>
                  </a:lnTo>
                  <a:lnTo>
                    <a:pt x="100" y="42"/>
                  </a:lnTo>
                  <a:lnTo>
                    <a:pt x="104" y="6"/>
                  </a:lnTo>
                  <a:lnTo>
                    <a:pt x="102" y="0"/>
                  </a:lnTo>
                  <a:lnTo>
                    <a:pt x="88" y="14"/>
                  </a:lnTo>
                  <a:lnTo>
                    <a:pt x="80" y="20"/>
                  </a:lnTo>
                  <a:lnTo>
                    <a:pt x="78" y="26"/>
                  </a:lnTo>
                  <a:lnTo>
                    <a:pt x="82" y="36"/>
                  </a:lnTo>
                  <a:lnTo>
                    <a:pt x="82" y="44"/>
                  </a:lnTo>
                  <a:lnTo>
                    <a:pt x="82" y="48"/>
                  </a:lnTo>
                  <a:lnTo>
                    <a:pt x="80" y="54"/>
                  </a:lnTo>
                  <a:lnTo>
                    <a:pt x="76" y="58"/>
                  </a:lnTo>
                  <a:lnTo>
                    <a:pt x="72" y="60"/>
                  </a:lnTo>
                  <a:lnTo>
                    <a:pt x="56" y="66"/>
                  </a:lnTo>
                  <a:lnTo>
                    <a:pt x="52" y="68"/>
                  </a:lnTo>
                  <a:lnTo>
                    <a:pt x="52" y="74"/>
                  </a:lnTo>
                  <a:lnTo>
                    <a:pt x="52" y="96"/>
                  </a:lnTo>
                  <a:lnTo>
                    <a:pt x="54" y="104"/>
                  </a:lnTo>
                  <a:lnTo>
                    <a:pt x="54" y="106"/>
                  </a:lnTo>
                  <a:lnTo>
                    <a:pt x="56" y="108"/>
                  </a:lnTo>
                  <a:lnTo>
                    <a:pt x="64" y="108"/>
                  </a:lnTo>
                  <a:lnTo>
                    <a:pt x="68" y="108"/>
                  </a:lnTo>
                  <a:lnTo>
                    <a:pt x="72" y="106"/>
                  </a:lnTo>
                  <a:lnTo>
                    <a:pt x="76" y="104"/>
                  </a:lnTo>
                  <a:lnTo>
                    <a:pt x="92" y="138"/>
                  </a:lnTo>
                  <a:lnTo>
                    <a:pt x="92" y="140"/>
                  </a:lnTo>
                  <a:lnTo>
                    <a:pt x="88" y="184"/>
                  </a:lnTo>
                  <a:lnTo>
                    <a:pt x="82" y="216"/>
                  </a:lnTo>
                  <a:lnTo>
                    <a:pt x="78" y="238"/>
                  </a:lnTo>
                  <a:lnTo>
                    <a:pt x="72" y="250"/>
                  </a:lnTo>
                  <a:lnTo>
                    <a:pt x="68" y="254"/>
                  </a:lnTo>
                  <a:lnTo>
                    <a:pt x="62" y="256"/>
                  </a:lnTo>
                  <a:lnTo>
                    <a:pt x="54" y="254"/>
                  </a:lnTo>
                  <a:lnTo>
                    <a:pt x="48" y="252"/>
                  </a:lnTo>
                  <a:lnTo>
                    <a:pt x="22" y="298"/>
                  </a:lnTo>
                  <a:lnTo>
                    <a:pt x="12" y="312"/>
                  </a:lnTo>
                  <a:lnTo>
                    <a:pt x="6" y="318"/>
                  </a:lnTo>
                  <a:lnTo>
                    <a:pt x="8" y="318"/>
                  </a:lnTo>
                  <a:lnTo>
                    <a:pt x="6" y="320"/>
                  </a:lnTo>
                  <a:lnTo>
                    <a:pt x="4" y="326"/>
                  </a:lnTo>
                  <a:lnTo>
                    <a:pt x="4" y="348"/>
                  </a:lnTo>
                  <a:lnTo>
                    <a:pt x="8" y="352"/>
                  </a:lnTo>
                  <a:lnTo>
                    <a:pt x="10" y="352"/>
                  </a:lnTo>
                  <a:lnTo>
                    <a:pt x="12" y="354"/>
                  </a:lnTo>
                  <a:lnTo>
                    <a:pt x="4" y="36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1" name="贵州"/>
            <p:cNvSpPr/>
            <p:nvPr/>
          </p:nvSpPr>
          <p:spPr bwMode="auto">
            <a:xfrm>
              <a:off x="4697413" y="4408488"/>
              <a:ext cx="701675" cy="608012"/>
            </a:xfrm>
            <a:custGeom>
              <a:avLst/>
              <a:gdLst>
                <a:gd name="T0" fmla="*/ 2147483646 w 384"/>
                <a:gd name="T1" fmla="*/ 2147483646 h 332"/>
                <a:gd name="T2" fmla="*/ 2147483646 w 384"/>
                <a:gd name="T3" fmla="*/ 2147483646 h 332"/>
                <a:gd name="T4" fmla="*/ 2147483646 w 384"/>
                <a:gd name="T5" fmla="*/ 2147483646 h 332"/>
                <a:gd name="T6" fmla="*/ 2147483646 w 384"/>
                <a:gd name="T7" fmla="*/ 2147483646 h 332"/>
                <a:gd name="T8" fmla="*/ 2147483646 w 384"/>
                <a:gd name="T9" fmla="*/ 2147483646 h 332"/>
                <a:gd name="T10" fmla="*/ 2147483646 w 384"/>
                <a:gd name="T11" fmla="*/ 2147483646 h 332"/>
                <a:gd name="T12" fmla="*/ 2147483646 w 384"/>
                <a:gd name="T13" fmla="*/ 2147483646 h 332"/>
                <a:gd name="T14" fmla="*/ 2147483646 w 384"/>
                <a:gd name="T15" fmla="*/ 2147483646 h 332"/>
                <a:gd name="T16" fmla="*/ 2147483646 w 384"/>
                <a:gd name="T17" fmla="*/ 2147483646 h 332"/>
                <a:gd name="T18" fmla="*/ 2147483646 w 384"/>
                <a:gd name="T19" fmla="*/ 2147483646 h 332"/>
                <a:gd name="T20" fmla="*/ 2147483646 w 384"/>
                <a:gd name="T21" fmla="*/ 2147483646 h 332"/>
                <a:gd name="T22" fmla="*/ 2147483646 w 384"/>
                <a:gd name="T23" fmla="*/ 2147483646 h 332"/>
                <a:gd name="T24" fmla="*/ 2147483646 w 384"/>
                <a:gd name="T25" fmla="*/ 2147483646 h 332"/>
                <a:gd name="T26" fmla="*/ 2147483646 w 384"/>
                <a:gd name="T27" fmla="*/ 2147483646 h 332"/>
                <a:gd name="T28" fmla="*/ 2147483646 w 384"/>
                <a:gd name="T29" fmla="*/ 2147483646 h 332"/>
                <a:gd name="T30" fmla="*/ 2147483646 w 384"/>
                <a:gd name="T31" fmla="*/ 2147483646 h 332"/>
                <a:gd name="T32" fmla="*/ 2147483646 w 384"/>
                <a:gd name="T33" fmla="*/ 2147483646 h 332"/>
                <a:gd name="T34" fmla="*/ 2147483646 w 384"/>
                <a:gd name="T35" fmla="*/ 2147483646 h 332"/>
                <a:gd name="T36" fmla="*/ 2147483646 w 384"/>
                <a:gd name="T37" fmla="*/ 2147483646 h 332"/>
                <a:gd name="T38" fmla="*/ 2147483646 w 384"/>
                <a:gd name="T39" fmla="*/ 2147483646 h 332"/>
                <a:gd name="T40" fmla="*/ 2147483646 w 384"/>
                <a:gd name="T41" fmla="*/ 2147483646 h 332"/>
                <a:gd name="T42" fmla="*/ 0 w 384"/>
                <a:gd name="T43" fmla="*/ 2147483646 h 332"/>
                <a:gd name="T44" fmla="*/ 2147483646 w 384"/>
                <a:gd name="T45" fmla="*/ 2147483646 h 332"/>
                <a:gd name="T46" fmla="*/ 2147483646 w 384"/>
                <a:gd name="T47" fmla="*/ 2147483646 h 332"/>
                <a:gd name="T48" fmla="*/ 2147483646 w 384"/>
                <a:gd name="T49" fmla="*/ 2147483646 h 332"/>
                <a:gd name="T50" fmla="*/ 2147483646 w 384"/>
                <a:gd name="T51" fmla="*/ 2147483646 h 332"/>
                <a:gd name="T52" fmla="*/ 2147483646 w 384"/>
                <a:gd name="T53" fmla="*/ 2147483646 h 332"/>
                <a:gd name="T54" fmla="*/ 2147483646 w 384"/>
                <a:gd name="T55" fmla="*/ 2147483646 h 332"/>
                <a:gd name="T56" fmla="*/ 2147483646 w 384"/>
                <a:gd name="T57" fmla="*/ 2147483646 h 332"/>
                <a:gd name="T58" fmla="*/ 2147483646 w 384"/>
                <a:gd name="T59" fmla="*/ 2147483646 h 332"/>
                <a:gd name="T60" fmla="*/ 2147483646 w 384"/>
                <a:gd name="T61" fmla="*/ 2147483646 h 332"/>
                <a:gd name="T62" fmla="*/ 2147483646 w 384"/>
                <a:gd name="T63" fmla="*/ 2147483646 h 332"/>
                <a:gd name="T64" fmla="*/ 2147483646 w 384"/>
                <a:gd name="T65" fmla="*/ 2147483646 h 332"/>
                <a:gd name="T66" fmla="*/ 2147483646 w 384"/>
                <a:gd name="T67" fmla="*/ 2147483646 h 332"/>
                <a:gd name="T68" fmla="*/ 2147483646 w 384"/>
                <a:gd name="T69" fmla="*/ 2147483646 h 332"/>
                <a:gd name="T70" fmla="*/ 2147483646 w 384"/>
                <a:gd name="T71" fmla="*/ 2147483646 h 332"/>
                <a:gd name="T72" fmla="*/ 2147483646 w 384"/>
                <a:gd name="T73" fmla="*/ 2147483646 h 332"/>
                <a:gd name="T74" fmla="*/ 2147483646 w 384"/>
                <a:gd name="T75" fmla="*/ 2147483646 h 332"/>
                <a:gd name="T76" fmla="*/ 2147483646 w 384"/>
                <a:gd name="T77" fmla="*/ 2147483646 h 332"/>
                <a:gd name="T78" fmla="*/ 2147483646 w 384"/>
                <a:gd name="T79" fmla="*/ 2147483646 h 332"/>
                <a:gd name="T80" fmla="*/ 2147483646 w 384"/>
                <a:gd name="T81" fmla="*/ 2147483646 h 332"/>
                <a:gd name="T82" fmla="*/ 2147483646 w 384"/>
                <a:gd name="T83" fmla="*/ 2147483646 h 332"/>
                <a:gd name="T84" fmla="*/ 2147483646 w 384"/>
                <a:gd name="T85" fmla="*/ 2147483646 h 332"/>
                <a:gd name="T86" fmla="*/ 2147483646 w 384"/>
                <a:gd name="T87" fmla="*/ 2147483646 h 332"/>
                <a:gd name="T88" fmla="*/ 2147483646 w 384"/>
                <a:gd name="T89" fmla="*/ 2147483646 h 332"/>
                <a:gd name="T90" fmla="*/ 2147483646 w 384"/>
                <a:gd name="T91" fmla="*/ 2147483646 h 332"/>
                <a:gd name="T92" fmla="*/ 2147483646 w 384"/>
                <a:gd name="T93" fmla="*/ 2147483646 h 332"/>
                <a:gd name="T94" fmla="*/ 2147483646 w 384"/>
                <a:gd name="T95" fmla="*/ 2147483646 h 332"/>
                <a:gd name="T96" fmla="*/ 2147483646 w 384"/>
                <a:gd name="T97" fmla="*/ 2147483646 h 332"/>
                <a:gd name="T98" fmla="*/ 2147483646 w 384"/>
                <a:gd name="T99" fmla="*/ 2147483646 h 332"/>
                <a:gd name="T100" fmla="*/ 2147483646 w 384"/>
                <a:gd name="T101" fmla="*/ 2147483646 h 332"/>
                <a:gd name="T102" fmla="*/ 2147483646 w 384"/>
                <a:gd name="T103" fmla="*/ 2147483646 h 332"/>
                <a:gd name="T104" fmla="*/ 2147483646 w 384"/>
                <a:gd name="T105" fmla="*/ 2147483646 h 332"/>
                <a:gd name="T106" fmla="*/ 2147483646 w 384"/>
                <a:gd name="T107" fmla="*/ 2147483646 h 332"/>
                <a:gd name="T108" fmla="*/ 2147483646 w 384"/>
                <a:gd name="T109" fmla="*/ 2147483646 h 332"/>
                <a:gd name="T110" fmla="*/ 2147483646 w 384"/>
                <a:gd name="T111" fmla="*/ 2147483646 h 332"/>
                <a:gd name="T112" fmla="*/ 2147483646 w 384"/>
                <a:gd name="T113" fmla="*/ 2147483646 h 332"/>
                <a:gd name="T114" fmla="*/ 2147483646 w 384"/>
                <a:gd name="T115" fmla="*/ 2147483646 h 332"/>
                <a:gd name="T116" fmla="*/ 2147483646 w 384"/>
                <a:gd name="T117" fmla="*/ 2147483646 h 3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4" h="332">
                  <a:moveTo>
                    <a:pt x="300" y="6"/>
                  </a:moveTo>
                  <a:lnTo>
                    <a:pt x="296" y="4"/>
                  </a:lnTo>
                  <a:lnTo>
                    <a:pt x="288" y="8"/>
                  </a:lnTo>
                  <a:lnTo>
                    <a:pt x="284" y="14"/>
                  </a:lnTo>
                  <a:lnTo>
                    <a:pt x="280" y="22"/>
                  </a:lnTo>
                  <a:lnTo>
                    <a:pt x="276" y="24"/>
                  </a:lnTo>
                  <a:lnTo>
                    <a:pt x="272" y="26"/>
                  </a:lnTo>
                  <a:lnTo>
                    <a:pt x="268" y="24"/>
                  </a:lnTo>
                  <a:lnTo>
                    <a:pt x="264" y="20"/>
                  </a:lnTo>
                  <a:lnTo>
                    <a:pt x="262" y="20"/>
                  </a:lnTo>
                  <a:lnTo>
                    <a:pt x="260" y="12"/>
                  </a:lnTo>
                  <a:lnTo>
                    <a:pt x="260" y="10"/>
                  </a:lnTo>
                  <a:lnTo>
                    <a:pt x="258" y="0"/>
                  </a:lnTo>
                  <a:lnTo>
                    <a:pt x="254" y="0"/>
                  </a:lnTo>
                  <a:lnTo>
                    <a:pt x="252" y="0"/>
                  </a:lnTo>
                  <a:lnTo>
                    <a:pt x="250" y="8"/>
                  </a:lnTo>
                  <a:lnTo>
                    <a:pt x="250" y="20"/>
                  </a:lnTo>
                  <a:lnTo>
                    <a:pt x="248" y="20"/>
                  </a:lnTo>
                  <a:lnTo>
                    <a:pt x="240" y="34"/>
                  </a:lnTo>
                  <a:lnTo>
                    <a:pt x="238" y="36"/>
                  </a:lnTo>
                  <a:lnTo>
                    <a:pt x="236" y="36"/>
                  </a:lnTo>
                  <a:lnTo>
                    <a:pt x="216" y="34"/>
                  </a:lnTo>
                  <a:lnTo>
                    <a:pt x="216" y="36"/>
                  </a:lnTo>
                  <a:lnTo>
                    <a:pt x="208" y="44"/>
                  </a:lnTo>
                  <a:lnTo>
                    <a:pt x="212" y="50"/>
                  </a:lnTo>
                  <a:lnTo>
                    <a:pt x="206" y="58"/>
                  </a:lnTo>
                  <a:lnTo>
                    <a:pt x="188" y="58"/>
                  </a:lnTo>
                  <a:lnTo>
                    <a:pt x="188" y="56"/>
                  </a:lnTo>
                  <a:lnTo>
                    <a:pt x="188" y="54"/>
                  </a:lnTo>
                  <a:lnTo>
                    <a:pt x="184" y="52"/>
                  </a:lnTo>
                  <a:lnTo>
                    <a:pt x="182" y="58"/>
                  </a:lnTo>
                  <a:lnTo>
                    <a:pt x="180" y="60"/>
                  </a:lnTo>
                  <a:lnTo>
                    <a:pt x="168" y="60"/>
                  </a:lnTo>
                  <a:lnTo>
                    <a:pt x="160" y="54"/>
                  </a:lnTo>
                  <a:lnTo>
                    <a:pt x="160" y="52"/>
                  </a:lnTo>
                  <a:lnTo>
                    <a:pt x="160" y="50"/>
                  </a:lnTo>
                  <a:lnTo>
                    <a:pt x="146" y="48"/>
                  </a:lnTo>
                  <a:lnTo>
                    <a:pt x="136" y="52"/>
                  </a:lnTo>
                  <a:lnTo>
                    <a:pt x="132" y="56"/>
                  </a:lnTo>
                  <a:lnTo>
                    <a:pt x="148" y="74"/>
                  </a:lnTo>
                  <a:lnTo>
                    <a:pt x="168" y="80"/>
                  </a:lnTo>
                  <a:lnTo>
                    <a:pt x="170" y="82"/>
                  </a:lnTo>
                  <a:lnTo>
                    <a:pt x="180" y="92"/>
                  </a:lnTo>
                  <a:lnTo>
                    <a:pt x="176" y="108"/>
                  </a:lnTo>
                  <a:lnTo>
                    <a:pt x="176" y="110"/>
                  </a:lnTo>
                  <a:lnTo>
                    <a:pt x="162" y="120"/>
                  </a:lnTo>
                  <a:lnTo>
                    <a:pt x="162" y="122"/>
                  </a:lnTo>
                  <a:lnTo>
                    <a:pt x="160" y="122"/>
                  </a:lnTo>
                  <a:lnTo>
                    <a:pt x="138" y="128"/>
                  </a:lnTo>
                  <a:lnTo>
                    <a:pt x="124" y="130"/>
                  </a:lnTo>
                  <a:lnTo>
                    <a:pt x="114" y="126"/>
                  </a:lnTo>
                  <a:lnTo>
                    <a:pt x="110" y="126"/>
                  </a:lnTo>
                  <a:lnTo>
                    <a:pt x="104" y="134"/>
                  </a:lnTo>
                  <a:lnTo>
                    <a:pt x="94" y="142"/>
                  </a:lnTo>
                  <a:lnTo>
                    <a:pt x="92" y="142"/>
                  </a:lnTo>
                  <a:lnTo>
                    <a:pt x="78" y="148"/>
                  </a:lnTo>
                  <a:lnTo>
                    <a:pt x="60" y="142"/>
                  </a:lnTo>
                  <a:lnTo>
                    <a:pt x="24" y="144"/>
                  </a:lnTo>
                  <a:lnTo>
                    <a:pt x="16" y="146"/>
                  </a:lnTo>
                  <a:lnTo>
                    <a:pt x="16" y="148"/>
                  </a:lnTo>
                  <a:lnTo>
                    <a:pt x="8" y="148"/>
                  </a:lnTo>
                  <a:lnTo>
                    <a:pt x="0" y="160"/>
                  </a:lnTo>
                  <a:lnTo>
                    <a:pt x="0" y="172"/>
                  </a:lnTo>
                  <a:lnTo>
                    <a:pt x="8" y="192"/>
                  </a:lnTo>
                  <a:lnTo>
                    <a:pt x="18" y="196"/>
                  </a:lnTo>
                  <a:lnTo>
                    <a:pt x="22" y="200"/>
                  </a:lnTo>
                  <a:lnTo>
                    <a:pt x="28" y="192"/>
                  </a:lnTo>
                  <a:lnTo>
                    <a:pt x="28" y="190"/>
                  </a:lnTo>
                  <a:lnTo>
                    <a:pt x="30" y="190"/>
                  </a:lnTo>
                  <a:lnTo>
                    <a:pt x="42" y="188"/>
                  </a:lnTo>
                  <a:lnTo>
                    <a:pt x="44" y="188"/>
                  </a:lnTo>
                  <a:lnTo>
                    <a:pt x="56" y="192"/>
                  </a:lnTo>
                  <a:lnTo>
                    <a:pt x="68" y="220"/>
                  </a:lnTo>
                  <a:lnTo>
                    <a:pt x="66" y="220"/>
                  </a:lnTo>
                  <a:lnTo>
                    <a:pt x="62" y="236"/>
                  </a:lnTo>
                  <a:lnTo>
                    <a:pt x="58" y="244"/>
                  </a:lnTo>
                  <a:lnTo>
                    <a:pt x="58" y="246"/>
                  </a:lnTo>
                  <a:lnTo>
                    <a:pt x="52" y="260"/>
                  </a:lnTo>
                  <a:lnTo>
                    <a:pt x="52" y="276"/>
                  </a:lnTo>
                  <a:lnTo>
                    <a:pt x="62" y="286"/>
                  </a:lnTo>
                  <a:lnTo>
                    <a:pt x="76" y="296"/>
                  </a:lnTo>
                  <a:lnTo>
                    <a:pt x="76" y="298"/>
                  </a:lnTo>
                  <a:lnTo>
                    <a:pt x="78" y="298"/>
                  </a:lnTo>
                  <a:lnTo>
                    <a:pt x="68" y="320"/>
                  </a:lnTo>
                  <a:lnTo>
                    <a:pt x="66" y="332"/>
                  </a:lnTo>
                  <a:lnTo>
                    <a:pt x="68" y="330"/>
                  </a:lnTo>
                  <a:lnTo>
                    <a:pt x="70" y="330"/>
                  </a:lnTo>
                  <a:lnTo>
                    <a:pt x="78" y="326"/>
                  </a:lnTo>
                  <a:lnTo>
                    <a:pt x="92" y="318"/>
                  </a:lnTo>
                  <a:lnTo>
                    <a:pt x="108" y="320"/>
                  </a:lnTo>
                  <a:lnTo>
                    <a:pt x="110" y="320"/>
                  </a:lnTo>
                  <a:lnTo>
                    <a:pt x="134" y="330"/>
                  </a:lnTo>
                  <a:lnTo>
                    <a:pt x="160" y="330"/>
                  </a:lnTo>
                  <a:lnTo>
                    <a:pt x="168" y="320"/>
                  </a:lnTo>
                  <a:lnTo>
                    <a:pt x="182" y="312"/>
                  </a:lnTo>
                  <a:lnTo>
                    <a:pt x="196" y="302"/>
                  </a:lnTo>
                  <a:lnTo>
                    <a:pt x="196" y="300"/>
                  </a:lnTo>
                  <a:lnTo>
                    <a:pt x="206" y="298"/>
                  </a:lnTo>
                  <a:lnTo>
                    <a:pt x="216" y="290"/>
                  </a:lnTo>
                  <a:lnTo>
                    <a:pt x="228" y="274"/>
                  </a:lnTo>
                  <a:lnTo>
                    <a:pt x="246" y="280"/>
                  </a:lnTo>
                  <a:lnTo>
                    <a:pt x="248" y="280"/>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88"/>
                  </a:lnTo>
                  <a:lnTo>
                    <a:pt x="302" y="284"/>
                  </a:lnTo>
                  <a:lnTo>
                    <a:pt x="312" y="276"/>
                  </a:lnTo>
                  <a:lnTo>
                    <a:pt x="314" y="276"/>
                  </a:lnTo>
                  <a:lnTo>
                    <a:pt x="322" y="276"/>
                  </a:lnTo>
                  <a:lnTo>
                    <a:pt x="324" y="268"/>
                  </a:lnTo>
                  <a:lnTo>
                    <a:pt x="330" y="262"/>
                  </a:lnTo>
                  <a:lnTo>
                    <a:pt x="336" y="258"/>
                  </a:lnTo>
                  <a:lnTo>
                    <a:pt x="342" y="256"/>
                  </a:lnTo>
                  <a:lnTo>
                    <a:pt x="346" y="252"/>
                  </a:lnTo>
                  <a:lnTo>
                    <a:pt x="348" y="252"/>
                  </a:lnTo>
                  <a:lnTo>
                    <a:pt x="352" y="248"/>
                  </a:lnTo>
                  <a:lnTo>
                    <a:pt x="352" y="246"/>
                  </a:lnTo>
                  <a:lnTo>
                    <a:pt x="354" y="246"/>
                  </a:lnTo>
                  <a:lnTo>
                    <a:pt x="366" y="244"/>
                  </a:lnTo>
                  <a:lnTo>
                    <a:pt x="374" y="244"/>
                  </a:lnTo>
                  <a:lnTo>
                    <a:pt x="376" y="240"/>
                  </a:lnTo>
                  <a:lnTo>
                    <a:pt x="380" y="236"/>
                  </a:lnTo>
                  <a:lnTo>
                    <a:pt x="384" y="228"/>
                  </a:lnTo>
                  <a:lnTo>
                    <a:pt x="382" y="228"/>
                  </a:lnTo>
                  <a:lnTo>
                    <a:pt x="376" y="218"/>
                  </a:lnTo>
                  <a:lnTo>
                    <a:pt x="372" y="206"/>
                  </a:lnTo>
                  <a:lnTo>
                    <a:pt x="372" y="204"/>
                  </a:lnTo>
                  <a:lnTo>
                    <a:pt x="376" y="188"/>
                  </a:lnTo>
                  <a:lnTo>
                    <a:pt x="376" y="180"/>
                  </a:lnTo>
                  <a:lnTo>
                    <a:pt x="380" y="174"/>
                  </a:lnTo>
                  <a:lnTo>
                    <a:pt x="380" y="160"/>
                  </a:lnTo>
                  <a:lnTo>
                    <a:pt x="378" y="158"/>
                  </a:lnTo>
                  <a:lnTo>
                    <a:pt x="372" y="156"/>
                  </a:lnTo>
                  <a:lnTo>
                    <a:pt x="348" y="166"/>
                  </a:lnTo>
                  <a:lnTo>
                    <a:pt x="348" y="140"/>
                  </a:lnTo>
                  <a:lnTo>
                    <a:pt x="350" y="136"/>
                  </a:lnTo>
                  <a:lnTo>
                    <a:pt x="356" y="132"/>
                  </a:lnTo>
                  <a:lnTo>
                    <a:pt x="372" y="120"/>
                  </a:lnTo>
                  <a:lnTo>
                    <a:pt x="366" y="92"/>
                  </a:lnTo>
                  <a:lnTo>
                    <a:pt x="366" y="84"/>
                  </a:lnTo>
                  <a:lnTo>
                    <a:pt x="366" y="78"/>
                  </a:lnTo>
                  <a:lnTo>
                    <a:pt x="368" y="74"/>
                  </a:lnTo>
                  <a:lnTo>
                    <a:pt x="372" y="68"/>
                  </a:lnTo>
                  <a:lnTo>
                    <a:pt x="372" y="64"/>
                  </a:lnTo>
                  <a:lnTo>
                    <a:pt x="364" y="64"/>
                  </a:lnTo>
                  <a:lnTo>
                    <a:pt x="360" y="64"/>
                  </a:lnTo>
                  <a:lnTo>
                    <a:pt x="356" y="76"/>
                  </a:lnTo>
                  <a:lnTo>
                    <a:pt x="352" y="80"/>
                  </a:lnTo>
                  <a:lnTo>
                    <a:pt x="348" y="82"/>
                  </a:lnTo>
                  <a:lnTo>
                    <a:pt x="346" y="82"/>
                  </a:lnTo>
                  <a:lnTo>
                    <a:pt x="338" y="76"/>
                  </a:lnTo>
                  <a:lnTo>
                    <a:pt x="336" y="76"/>
                  </a:lnTo>
                  <a:lnTo>
                    <a:pt x="336" y="74"/>
                  </a:lnTo>
                  <a:lnTo>
                    <a:pt x="334" y="68"/>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2" name="广西"/>
            <p:cNvSpPr/>
            <p:nvPr/>
          </p:nvSpPr>
          <p:spPr bwMode="auto">
            <a:xfrm>
              <a:off x="4811713" y="4781550"/>
              <a:ext cx="917575" cy="698500"/>
            </a:xfrm>
            <a:custGeom>
              <a:avLst/>
              <a:gdLst>
                <a:gd name="T0" fmla="*/ 2147483646 w 502"/>
                <a:gd name="T1" fmla="*/ 2147483646 h 382"/>
                <a:gd name="T2" fmla="*/ 2147483646 w 502"/>
                <a:gd name="T3" fmla="*/ 2147483646 h 382"/>
                <a:gd name="T4" fmla="*/ 2147483646 w 502"/>
                <a:gd name="T5" fmla="*/ 2147483646 h 382"/>
                <a:gd name="T6" fmla="*/ 2147483646 w 502"/>
                <a:gd name="T7" fmla="*/ 2147483646 h 382"/>
                <a:gd name="T8" fmla="*/ 2147483646 w 502"/>
                <a:gd name="T9" fmla="*/ 2147483646 h 382"/>
                <a:gd name="T10" fmla="*/ 2147483646 w 502"/>
                <a:gd name="T11" fmla="*/ 2147483646 h 382"/>
                <a:gd name="T12" fmla="*/ 2147483646 w 502"/>
                <a:gd name="T13" fmla="*/ 2147483646 h 382"/>
                <a:gd name="T14" fmla="*/ 2147483646 w 502"/>
                <a:gd name="T15" fmla="*/ 2147483646 h 382"/>
                <a:gd name="T16" fmla="*/ 2147483646 w 502"/>
                <a:gd name="T17" fmla="*/ 2147483646 h 382"/>
                <a:gd name="T18" fmla="*/ 2147483646 w 502"/>
                <a:gd name="T19" fmla="*/ 2147483646 h 382"/>
                <a:gd name="T20" fmla="*/ 2147483646 w 502"/>
                <a:gd name="T21" fmla="*/ 2147483646 h 382"/>
                <a:gd name="T22" fmla="*/ 2147483646 w 502"/>
                <a:gd name="T23" fmla="*/ 2147483646 h 382"/>
                <a:gd name="T24" fmla="*/ 2147483646 w 502"/>
                <a:gd name="T25" fmla="*/ 2147483646 h 382"/>
                <a:gd name="T26" fmla="*/ 2147483646 w 502"/>
                <a:gd name="T27" fmla="*/ 2147483646 h 382"/>
                <a:gd name="T28" fmla="*/ 2147483646 w 502"/>
                <a:gd name="T29" fmla="*/ 2147483646 h 382"/>
                <a:gd name="T30" fmla="*/ 2147483646 w 502"/>
                <a:gd name="T31" fmla="*/ 2147483646 h 382"/>
                <a:gd name="T32" fmla="*/ 2147483646 w 502"/>
                <a:gd name="T33" fmla="*/ 2147483646 h 382"/>
                <a:gd name="T34" fmla="*/ 2147483646 w 502"/>
                <a:gd name="T35" fmla="*/ 2147483646 h 382"/>
                <a:gd name="T36" fmla="*/ 2147483646 w 502"/>
                <a:gd name="T37" fmla="*/ 2147483646 h 382"/>
                <a:gd name="T38" fmla="*/ 2147483646 w 502"/>
                <a:gd name="T39" fmla="*/ 2147483646 h 382"/>
                <a:gd name="T40" fmla="*/ 2147483646 w 502"/>
                <a:gd name="T41" fmla="*/ 2147483646 h 382"/>
                <a:gd name="T42" fmla="*/ 2147483646 w 502"/>
                <a:gd name="T43" fmla="*/ 2147483646 h 382"/>
                <a:gd name="T44" fmla="*/ 2147483646 w 502"/>
                <a:gd name="T45" fmla="*/ 2147483646 h 382"/>
                <a:gd name="T46" fmla="*/ 2147483646 w 502"/>
                <a:gd name="T47" fmla="*/ 2147483646 h 382"/>
                <a:gd name="T48" fmla="*/ 2147483646 w 502"/>
                <a:gd name="T49" fmla="*/ 2147483646 h 382"/>
                <a:gd name="T50" fmla="*/ 2147483646 w 502"/>
                <a:gd name="T51" fmla="*/ 2147483646 h 382"/>
                <a:gd name="T52" fmla="*/ 2147483646 w 502"/>
                <a:gd name="T53" fmla="*/ 2147483646 h 382"/>
                <a:gd name="T54" fmla="*/ 2147483646 w 502"/>
                <a:gd name="T55" fmla="*/ 2147483646 h 382"/>
                <a:gd name="T56" fmla="*/ 2147483646 w 502"/>
                <a:gd name="T57" fmla="*/ 2147483646 h 382"/>
                <a:gd name="T58" fmla="*/ 2147483646 w 502"/>
                <a:gd name="T59" fmla="*/ 2147483646 h 382"/>
                <a:gd name="T60" fmla="*/ 2147483646 w 502"/>
                <a:gd name="T61" fmla="*/ 2147483646 h 382"/>
                <a:gd name="T62" fmla="*/ 2147483646 w 502"/>
                <a:gd name="T63" fmla="*/ 2147483646 h 382"/>
                <a:gd name="T64" fmla="*/ 2147483646 w 502"/>
                <a:gd name="T65" fmla="*/ 2147483646 h 382"/>
                <a:gd name="T66" fmla="*/ 2147483646 w 502"/>
                <a:gd name="T67" fmla="*/ 2147483646 h 382"/>
                <a:gd name="T68" fmla="*/ 2147483646 w 502"/>
                <a:gd name="T69" fmla="*/ 2147483646 h 382"/>
                <a:gd name="T70" fmla="*/ 2147483646 w 502"/>
                <a:gd name="T71" fmla="*/ 2147483646 h 382"/>
                <a:gd name="T72" fmla="*/ 2147483646 w 502"/>
                <a:gd name="T73" fmla="*/ 2147483646 h 382"/>
                <a:gd name="T74" fmla="*/ 2147483646 w 502"/>
                <a:gd name="T75" fmla="*/ 2147483646 h 382"/>
                <a:gd name="T76" fmla="*/ 2147483646 w 502"/>
                <a:gd name="T77" fmla="*/ 2147483646 h 382"/>
                <a:gd name="T78" fmla="*/ 2147483646 w 502"/>
                <a:gd name="T79" fmla="*/ 2147483646 h 382"/>
                <a:gd name="T80" fmla="*/ 2147483646 w 502"/>
                <a:gd name="T81" fmla="*/ 2147483646 h 382"/>
                <a:gd name="T82" fmla="*/ 2147483646 w 502"/>
                <a:gd name="T83" fmla="*/ 2147483646 h 382"/>
                <a:gd name="T84" fmla="*/ 2147483646 w 502"/>
                <a:gd name="T85" fmla="*/ 2147483646 h 382"/>
                <a:gd name="T86" fmla="*/ 2147483646 w 502"/>
                <a:gd name="T87" fmla="*/ 2147483646 h 382"/>
                <a:gd name="T88" fmla="*/ 2147483646 w 502"/>
                <a:gd name="T89" fmla="*/ 2147483646 h 382"/>
                <a:gd name="T90" fmla="*/ 2147483646 w 502"/>
                <a:gd name="T91" fmla="*/ 2147483646 h 382"/>
                <a:gd name="T92" fmla="*/ 2147483646 w 502"/>
                <a:gd name="T93" fmla="*/ 2147483646 h 382"/>
                <a:gd name="T94" fmla="*/ 2147483646 w 502"/>
                <a:gd name="T95" fmla="*/ 2147483646 h 382"/>
                <a:gd name="T96" fmla="*/ 2147483646 w 502"/>
                <a:gd name="T97" fmla="*/ 2147483646 h 382"/>
                <a:gd name="T98" fmla="*/ 2147483646 w 502"/>
                <a:gd name="T99" fmla="*/ 2147483646 h 382"/>
                <a:gd name="T100" fmla="*/ 2147483646 w 502"/>
                <a:gd name="T101" fmla="*/ 2147483646 h 382"/>
                <a:gd name="T102" fmla="*/ 2147483646 w 502"/>
                <a:gd name="T103" fmla="*/ 2147483646 h 382"/>
                <a:gd name="T104" fmla="*/ 2147483646 w 502"/>
                <a:gd name="T105" fmla="*/ 2147483646 h 382"/>
                <a:gd name="T106" fmla="*/ 2147483646 w 502"/>
                <a:gd name="T107" fmla="*/ 2147483646 h 382"/>
                <a:gd name="T108" fmla="*/ 2147483646 w 502"/>
                <a:gd name="T109" fmla="*/ 2147483646 h 382"/>
                <a:gd name="T110" fmla="*/ 2147483646 w 502"/>
                <a:gd name="T111" fmla="*/ 2147483646 h 3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2" h="382">
                  <a:moveTo>
                    <a:pt x="402" y="8"/>
                  </a:moveTo>
                  <a:lnTo>
                    <a:pt x="402" y="10"/>
                  </a:lnTo>
                  <a:lnTo>
                    <a:pt x="404" y="12"/>
                  </a:lnTo>
                  <a:lnTo>
                    <a:pt x="394" y="28"/>
                  </a:lnTo>
                  <a:lnTo>
                    <a:pt x="386" y="34"/>
                  </a:lnTo>
                  <a:lnTo>
                    <a:pt x="378" y="36"/>
                  </a:lnTo>
                  <a:lnTo>
                    <a:pt x="376" y="36"/>
                  </a:lnTo>
                  <a:lnTo>
                    <a:pt x="368" y="30"/>
                  </a:lnTo>
                  <a:lnTo>
                    <a:pt x="360" y="32"/>
                  </a:lnTo>
                  <a:lnTo>
                    <a:pt x="344" y="44"/>
                  </a:lnTo>
                  <a:lnTo>
                    <a:pt x="340" y="44"/>
                  </a:lnTo>
                  <a:lnTo>
                    <a:pt x="336" y="42"/>
                  </a:lnTo>
                  <a:lnTo>
                    <a:pt x="328" y="32"/>
                  </a:lnTo>
                  <a:lnTo>
                    <a:pt x="322" y="42"/>
                  </a:lnTo>
                  <a:lnTo>
                    <a:pt x="316" y="48"/>
                  </a:lnTo>
                  <a:lnTo>
                    <a:pt x="306" y="48"/>
                  </a:lnTo>
                  <a:lnTo>
                    <a:pt x="294" y="52"/>
                  </a:lnTo>
                  <a:lnTo>
                    <a:pt x="282" y="60"/>
                  </a:lnTo>
                  <a:lnTo>
                    <a:pt x="278" y="60"/>
                  </a:lnTo>
                  <a:lnTo>
                    <a:pt x="274" y="64"/>
                  </a:lnTo>
                  <a:lnTo>
                    <a:pt x="270" y="70"/>
                  </a:lnTo>
                  <a:lnTo>
                    <a:pt x="270" y="72"/>
                  </a:lnTo>
                  <a:lnTo>
                    <a:pt x="270" y="74"/>
                  </a:lnTo>
                  <a:lnTo>
                    <a:pt x="276" y="82"/>
                  </a:lnTo>
                  <a:lnTo>
                    <a:pt x="254" y="80"/>
                  </a:lnTo>
                  <a:lnTo>
                    <a:pt x="242" y="90"/>
                  </a:lnTo>
                  <a:lnTo>
                    <a:pt x="240" y="94"/>
                  </a:lnTo>
                  <a:lnTo>
                    <a:pt x="238" y="100"/>
                  </a:lnTo>
                  <a:lnTo>
                    <a:pt x="236" y="102"/>
                  </a:lnTo>
                  <a:lnTo>
                    <a:pt x="224" y="102"/>
                  </a:lnTo>
                  <a:lnTo>
                    <a:pt x="210" y="96"/>
                  </a:lnTo>
                  <a:lnTo>
                    <a:pt x="206" y="96"/>
                  </a:lnTo>
                  <a:lnTo>
                    <a:pt x="194" y="98"/>
                  </a:lnTo>
                  <a:lnTo>
                    <a:pt x="190" y="96"/>
                  </a:lnTo>
                  <a:lnTo>
                    <a:pt x="186" y="94"/>
                  </a:lnTo>
                  <a:lnTo>
                    <a:pt x="178" y="84"/>
                  </a:lnTo>
                  <a:lnTo>
                    <a:pt x="170" y="80"/>
                  </a:lnTo>
                  <a:lnTo>
                    <a:pt x="162" y="92"/>
                  </a:lnTo>
                  <a:lnTo>
                    <a:pt x="160" y="92"/>
                  </a:lnTo>
                  <a:lnTo>
                    <a:pt x="150" y="100"/>
                  </a:lnTo>
                  <a:lnTo>
                    <a:pt x="148" y="100"/>
                  </a:lnTo>
                  <a:lnTo>
                    <a:pt x="148" y="102"/>
                  </a:lnTo>
                  <a:lnTo>
                    <a:pt x="146" y="102"/>
                  </a:lnTo>
                  <a:lnTo>
                    <a:pt x="138" y="104"/>
                  </a:lnTo>
                  <a:lnTo>
                    <a:pt x="126" y="116"/>
                  </a:lnTo>
                  <a:lnTo>
                    <a:pt x="112" y="122"/>
                  </a:lnTo>
                  <a:lnTo>
                    <a:pt x="102" y="134"/>
                  </a:lnTo>
                  <a:lnTo>
                    <a:pt x="70" y="134"/>
                  </a:lnTo>
                  <a:lnTo>
                    <a:pt x="46" y="124"/>
                  </a:lnTo>
                  <a:lnTo>
                    <a:pt x="32" y="124"/>
                  </a:lnTo>
                  <a:lnTo>
                    <a:pt x="20" y="130"/>
                  </a:lnTo>
                  <a:lnTo>
                    <a:pt x="18" y="130"/>
                  </a:lnTo>
                  <a:lnTo>
                    <a:pt x="10" y="132"/>
                  </a:lnTo>
                  <a:lnTo>
                    <a:pt x="2" y="138"/>
                  </a:lnTo>
                  <a:lnTo>
                    <a:pt x="0" y="142"/>
                  </a:lnTo>
                  <a:lnTo>
                    <a:pt x="0" y="152"/>
                  </a:lnTo>
                  <a:lnTo>
                    <a:pt x="4" y="158"/>
                  </a:lnTo>
                  <a:lnTo>
                    <a:pt x="22" y="152"/>
                  </a:lnTo>
                  <a:lnTo>
                    <a:pt x="30" y="154"/>
                  </a:lnTo>
                  <a:lnTo>
                    <a:pt x="40" y="158"/>
                  </a:lnTo>
                  <a:lnTo>
                    <a:pt x="42" y="158"/>
                  </a:lnTo>
                  <a:lnTo>
                    <a:pt x="42" y="160"/>
                  </a:lnTo>
                  <a:lnTo>
                    <a:pt x="42" y="186"/>
                  </a:lnTo>
                  <a:lnTo>
                    <a:pt x="46" y="188"/>
                  </a:lnTo>
                  <a:lnTo>
                    <a:pt x="64" y="188"/>
                  </a:lnTo>
                  <a:lnTo>
                    <a:pt x="74" y="184"/>
                  </a:lnTo>
                  <a:lnTo>
                    <a:pt x="76" y="184"/>
                  </a:lnTo>
                  <a:lnTo>
                    <a:pt x="86" y="180"/>
                  </a:lnTo>
                  <a:lnTo>
                    <a:pt x="94" y="176"/>
                  </a:lnTo>
                  <a:lnTo>
                    <a:pt x="98" y="176"/>
                  </a:lnTo>
                  <a:lnTo>
                    <a:pt x="100" y="178"/>
                  </a:lnTo>
                  <a:lnTo>
                    <a:pt x="104" y="188"/>
                  </a:lnTo>
                  <a:lnTo>
                    <a:pt x="106" y="216"/>
                  </a:lnTo>
                  <a:lnTo>
                    <a:pt x="106" y="218"/>
                  </a:lnTo>
                  <a:lnTo>
                    <a:pt x="92" y="232"/>
                  </a:lnTo>
                  <a:lnTo>
                    <a:pt x="92" y="234"/>
                  </a:lnTo>
                  <a:lnTo>
                    <a:pt x="74" y="242"/>
                  </a:lnTo>
                  <a:lnTo>
                    <a:pt x="70" y="248"/>
                  </a:lnTo>
                  <a:lnTo>
                    <a:pt x="72" y="252"/>
                  </a:lnTo>
                  <a:lnTo>
                    <a:pt x="106" y="256"/>
                  </a:lnTo>
                  <a:lnTo>
                    <a:pt x="108" y="258"/>
                  </a:lnTo>
                  <a:lnTo>
                    <a:pt x="122" y="266"/>
                  </a:lnTo>
                  <a:lnTo>
                    <a:pt x="152" y="264"/>
                  </a:lnTo>
                  <a:lnTo>
                    <a:pt x="152" y="268"/>
                  </a:lnTo>
                  <a:lnTo>
                    <a:pt x="154" y="284"/>
                  </a:lnTo>
                  <a:lnTo>
                    <a:pt x="154" y="286"/>
                  </a:lnTo>
                  <a:lnTo>
                    <a:pt x="140" y="300"/>
                  </a:lnTo>
                  <a:lnTo>
                    <a:pt x="140" y="312"/>
                  </a:lnTo>
                  <a:lnTo>
                    <a:pt x="142" y="320"/>
                  </a:lnTo>
                  <a:lnTo>
                    <a:pt x="144" y="326"/>
                  </a:lnTo>
                  <a:lnTo>
                    <a:pt x="150" y="330"/>
                  </a:lnTo>
                  <a:lnTo>
                    <a:pt x="174" y="344"/>
                  </a:lnTo>
                  <a:lnTo>
                    <a:pt x="194" y="356"/>
                  </a:lnTo>
                  <a:lnTo>
                    <a:pt x="212" y="348"/>
                  </a:lnTo>
                  <a:lnTo>
                    <a:pt x="214" y="348"/>
                  </a:lnTo>
                  <a:lnTo>
                    <a:pt x="216" y="348"/>
                  </a:lnTo>
                  <a:lnTo>
                    <a:pt x="242" y="368"/>
                  </a:lnTo>
                  <a:lnTo>
                    <a:pt x="246" y="368"/>
                  </a:lnTo>
                  <a:lnTo>
                    <a:pt x="252" y="360"/>
                  </a:lnTo>
                  <a:lnTo>
                    <a:pt x="254" y="360"/>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4"/>
                  </a:lnTo>
                  <a:lnTo>
                    <a:pt x="416" y="274"/>
                  </a:lnTo>
                  <a:lnTo>
                    <a:pt x="458" y="252"/>
                  </a:lnTo>
                  <a:lnTo>
                    <a:pt x="456" y="230"/>
                  </a:lnTo>
                  <a:lnTo>
                    <a:pt x="456" y="228"/>
                  </a:lnTo>
                  <a:lnTo>
                    <a:pt x="464" y="212"/>
                  </a:lnTo>
                  <a:lnTo>
                    <a:pt x="466" y="210"/>
                  </a:lnTo>
                  <a:lnTo>
                    <a:pt x="478" y="180"/>
                  </a:lnTo>
                  <a:lnTo>
                    <a:pt x="490" y="168"/>
                  </a:lnTo>
                  <a:lnTo>
                    <a:pt x="496" y="156"/>
                  </a:lnTo>
                  <a:lnTo>
                    <a:pt x="502" y="146"/>
                  </a:lnTo>
                  <a:lnTo>
                    <a:pt x="496" y="134"/>
                  </a:lnTo>
                  <a:lnTo>
                    <a:pt x="496" y="132"/>
                  </a:lnTo>
                  <a:lnTo>
                    <a:pt x="496" y="120"/>
                  </a:lnTo>
                  <a:lnTo>
                    <a:pt x="490" y="120"/>
                  </a:lnTo>
                  <a:lnTo>
                    <a:pt x="478" y="126"/>
                  </a:lnTo>
                  <a:lnTo>
                    <a:pt x="472" y="128"/>
                  </a:lnTo>
                  <a:lnTo>
                    <a:pt x="468" y="128"/>
                  </a:lnTo>
                  <a:lnTo>
                    <a:pt x="460" y="126"/>
                  </a:lnTo>
                  <a:lnTo>
                    <a:pt x="454" y="122"/>
                  </a:lnTo>
                  <a:lnTo>
                    <a:pt x="452" y="118"/>
                  </a:lnTo>
                  <a:lnTo>
                    <a:pt x="450" y="114"/>
                  </a:lnTo>
                  <a:lnTo>
                    <a:pt x="452" y="98"/>
                  </a:lnTo>
                  <a:lnTo>
                    <a:pt x="446" y="98"/>
                  </a:lnTo>
                  <a:lnTo>
                    <a:pt x="442" y="102"/>
                  </a:lnTo>
                  <a:lnTo>
                    <a:pt x="432" y="112"/>
                  </a:lnTo>
                  <a:lnTo>
                    <a:pt x="428" y="114"/>
                  </a:lnTo>
                  <a:lnTo>
                    <a:pt x="424" y="114"/>
                  </a:lnTo>
                  <a:lnTo>
                    <a:pt x="422" y="108"/>
                  </a:lnTo>
                  <a:lnTo>
                    <a:pt x="422" y="100"/>
                  </a:lnTo>
                  <a:lnTo>
                    <a:pt x="422" y="92"/>
                  </a:lnTo>
                  <a:lnTo>
                    <a:pt x="424" y="88"/>
                  </a:lnTo>
                  <a:lnTo>
                    <a:pt x="426" y="86"/>
                  </a:lnTo>
                  <a:lnTo>
                    <a:pt x="428" y="86"/>
                  </a:lnTo>
                  <a:lnTo>
                    <a:pt x="444" y="58"/>
                  </a:lnTo>
                  <a:lnTo>
                    <a:pt x="448" y="48"/>
                  </a:lnTo>
                  <a:lnTo>
                    <a:pt x="450" y="36"/>
                  </a:lnTo>
                  <a:lnTo>
                    <a:pt x="442" y="28"/>
                  </a:lnTo>
                  <a:lnTo>
                    <a:pt x="440" y="22"/>
                  </a:lnTo>
                  <a:lnTo>
                    <a:pt x="440" y="12"/>
                  </a:lnTo>
                  <a:lnTo>
                    <a:pt x="440" y="8"/>
                  </a:lnTo>
                  <a:lnTo>
                    <a:pt x="438" y="4"/>
                  </a:lnTo>
                  <a:lnTo>
                    <a:pt x="434" y="0"/>
                  </a:lnTo>
                  <a:lnTo>
                    <a:pt x="432" y="2"/>
                  </a:lnTo>
                  <a:lnTo>
                    <a:pt x="430" y="6"/>
                  </a:lnTo>
                  <a:lnTo>
                    <a:pt x="426" y="8"/>
                  </a:lnTo>
                  <a:lnTo>
                    <a:pt x="422" y="10"/>
                  </a:lnTo>
                  <a:lnTo>
                    <a:pt x="416" y="8"/>
                  </a:lnTo>
                  <a:lnTo>
                    <a:pt x="410" y="8"/>
                  </a:lnTo>
                  <a:lnTo>
                    <a:pt x="402"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重庆"/>
            <p:cNvSpPr/>
            <p:nvPr/>
          </p:nvSpPr>
          <p:spPr bwMode="auto">
            <a:xfrm>
              <a:off x="4938713" y="4013200"/>
              <a:ext cx="519112" cy="527050"/>
            </a:xfrm>
            <a:custGeom>
              <a:avLst/>
              <a:gdLst>
                <a:gd name="T0" fmla="*/ 2147483646 w 284"/>
                <a:gd name="T1" fmla="*/ 2147483646 h 288"/>
                <a:gd name="T2" fmla="*/ 2147483646 w 284"/>
                <a:gd name="T3" fmla="*/ 2147483646 h 288"/>
                <a:gd name="T4" fmla="*/ 2147483646 w 284"/>
                <a:gd name="T5" fmla="*/ 2147483646 h 288"/>
                <a:gd name="T6" fmla="*/ 2147483646 w 284"/>
                <a:gd name="T7" fmla="*/ 2147483646 h 288"/>
                <a:gd name="T8" fmla="*/ 2147483646 w 284"/>
                <a:gd name="T9" fmla="*/ 2147483646 h 288"/>
                <a:gd name="T10" fmla="*/ 2147483646 w 284"/>
                <a:gd name="T11" fmla="*/ 2147483646 h 288"/>
                <a:gd name="T12" fmla="*/ 2147483646 w 284"/>
                <a:gd name="T13" fmla="*/ 2147483646 h 288"/>
                <a:gd name="T14" fmla="*/ 2147483646 w 284"/>
                <a:gd name="T15" fmla="*/ 2147483646 h 288"/>
                <a:gd name="T16" fmla="*/ 2147483646 w 284"/>
                <a:gd name="T17" fmla="*/ 2147483646 h 288"/>
                <a:gd name="T18" fmla="*/ 2147483646 w 284"/>
                <a:gd name="T19" fmla="*/ 2147483646 h 288"/>
                <a:gd name="T20" fmla="*/ 2147483646 w 284"/>
                <a:gd name="T21" fmla="*/ 2147483646 h 288"/>
                <a:gd name="T22" fmla="*/ 2147483646 w 284"/>
                <a:gd name="T23" fmla="*/ 2147483646 h 288"/>
                <a:gd name="T24" fmla="*/ 2147483646 w 284"/>
                <a:gd name="T25" fmla="*/ 2147483646 h 288"/>
                <a:gd name="T26" fmla="*/ 2147483646 w 284"/>
                <a:gd name="T27" fmla="*/ 2147483646 h 288"/>
                <a:gd name="T28" fmla="*/ 2147483646 w 284"/>
                <a:gd name="T29" fmla="*/ 2147483646 h 288"/>
                <a:gd name="T30" fmla="*/ 2147483646 w 284"/>
                <a:gd name="T31" fmla="*/ 2147483646 h 288"/>
                <a:gd name="T32" fmla="*/ 2147483646 w 284"/>
                <a:gd name="T33" fmla="*/ 2147483646 h 288"/>
                <a:gd name="T34" fmla="*/ 2147483646 w 284"/>
                <a:gd name="T35" fmla="*/ 2147483646 h 288"/>
                <a:gd name="T36" fmla="*/ 2147483646 w 284"/>
                <a:gd name="T37" fmla="*/ 2147483646 h 288"/>
                <a:gd name="T38" fmla="*/ 2147483646 w 284"/>
                <a:gd name="T39" fmla="*/ 2147483646 h 288"/>
                <a:gd name="T40" fmla="*/ 2147483646 w 284"/>
                <a:gd name="T41" fmla="*/ 2147483646 h 288"/>
                <a:gd name="T42" fmla="*/ 2147483646 w 284"/>
                <a:gd name="T43" fmla="*/ 2147483646 h 288"/>
                <a:gd name="T44" fmla="*/ 2147483646 w 284"/>
                <a:gd name="T45" fmla="*/ 2147483646 h 288"/>
                <a:gd name="T46" fmla="*/ 2147483646 w 284"/>
                <a:gd name="T47" fmla="*/ 2147483646 h 288"/>
                <a:gd name="T48" fmla="*/ 2147483646 w 284"/>
                <a:gd name="T49" fmla="*/ 2147483646 h 288"/>
                <a:gd name="T50" fmla="*/ 2147483646 w 284"/>
                <a:gd name="T51" fmla="*/ 2147483646 h 288"/>
                <a:gd name="T52" fmla="*/ 2147483646 w 284"/>
                <a:gd name="T53" fmla="*/ 2147483646 h 288"/>
                <a:gd name="T54" fmla="*/ 2147483646 w 284"/>
                <a:gd name="T55" fmla="*/ 2147483646 h 288"/>
                <a:gd name="T56" fmla="*/ 2147483646 w 284"/>
                <a:gd name="T57" fmla="*/ 2147483646 h 288"/>
                <a:gd name="T58" fmla="*/ 2147483646 w 284"/>
                <a:gd name="T59" fmla="*/ 2147483646 h 288"/>
                <a:gd name="T60" fmla="*/ 2147483646 w 284"/>
                <a:gd name="T61" fmla="*/ 2147483646 h 288"/>
                <a:gd name="T62" fmla="*/ 2147483646 w 284"/>
                <a:gd name="T63" fmla="*/ 2147483646 h 288"/>
                <a:gd name="T64" fmla="*/ 2147483646 w 284"/>
                <a:gd name="T65" fmla="*/ 2147483646 h 288"/>
                <a:gd name="T66" fmla="*/ 2147483646 w 284"/>
                <a:gd name="T67" fmla="*/ 2147483646 h 288"/>
                <a:gd name="T68" fmla="*/ 2147483646 w 284"/>
                <a:gd name="T69" fmla="*/ 2147483646 h 288"/>
                <a:gd name="T70" fmla="*/ 2147483646 w 284"/>
                <a:gd name="T71" fmla="*/ 2147483646 h 288"/>
                <a:gd name="T72" fmla="*/ 2147483646 w 284"/>
                <a:gd name="T73" fmla="*/ 2147483646 h 288"/>
                <a:gd name="T74" fmla="*/ 2147483646 w 284"/>
                <a:gd name="T75" fmla="*/ 2147483646 h 288"/>
                <a:gd name="T76" fmla="*/ 2147483646 w 284"/>
                <a:gd name="T77" fmla="*/ 2147483646 h 288"/>
                <a:gd name="T78" fmla="*/ 2147483646 w 284"/>
                <a:gd name="T79" fmla="*/ 2147483646 h 288"/>
                <a:gd name="T80" fmla="*/ 2147483646 w 284"/>
                <a:gd name="T81" fmla="*/ 2147483646 h 288"/>
                <a:gd name="T82" fmla="*/ 2147483646 w 284"/>
                <a:gd name="T83" fmla="*/ 2147483646 h 288"/>
                <a:gd name="T84" fmla="*/ 2147483646 w 284"/>
                <a:gd name="T85" fmla="*/ 2147483646 h 288"/>
                <a:gd name="T86" fmla="*/ 2147483646 w 284"/>
                <a:gd name="T87" fmla="*/ 2147483646 h 288"/>
                <a:gd name="T88" fmla="*/ 2147483646 w 284"/>
                <a:gd name="T89" fmla="*/ 2147483646 h 288"/>
                <a:gd name="T90" fmla="*/ 2147483646 w 284"/>
                <a:gd name="T91" fmla="*/ 2147483646 h 288"/>
                <a:gd name="T92" fmla="*/ 2147483646 w 284"/>
                <a:gd name="T93" fmla="*/ 2147483646 h 288"/>
                <a:gd name="T94" fmla="*/ 2147483646 w 284"/>
                <a:gd name="T95" fmla="*/ 2147483646 h 288"/>
                <a:gd name="T96" fmla="*/ 2147483646 w 284"/>
                <a:gd name="T97" fmla="*/ 2147483646 h 288"/>
                <a:gd name="T98" fmla="*/ 2147483646 w 284"/>
                <a:gd name="T99" fmla="*/ 2147483646 h 288"/>
                <a:gd name="T100" fmla="*/ 2147483646 w 284"/>
                <a:gd name="T101" fmla="*/ 2147483646 h 288"/>
                <a:gd name="T102" fmla="*/ 2147483646 w 284"/>
                <a:gd name="T103" fmla="*/ 2147483646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4" h="288">
                  <a:moveTo>
                    <a:pt x="284" y="58"/>
                  </a:moveTo>
                  <a:lnTo>
                    <a:pt x="278" y="44"/>
                  </a:lnTo>
                  <a:lnTo>
                    <a:pt x="268" y="32"/>
                  </a:lnTo>
                  <a:lnTo>
                    <a:pt x="260" y="30"/>
                  </a:lnTo>
                  <a:lnTo>
                    <a:pt x="258" y="30"/>
                  </a:lnTo>
                  <a:lnTo>
                    <a:pt x="258" y="28"/>
                  </a:lnTo>
                  <a:lnTo>
                    <a:pt x="250" y="24"/>
                  </a:lnTo>
                  <a:lnTo>
                    <a:pt x="248" y="24"/>
                  </a:lnTo>
                  <a:lnTo>
                    <a:pt x="244" y="26"/>
                  </a:lnTo>
                  <a:lnTo>
                    <a:pt x="234" y="28"/>
                  </a:lnTo>
                  <a:lnTo>
                    <a:pt x="232" y="26"/>
                  </a:lnTo>
                  <a:lnTo>
                    <a:pt x="222" y="22"/>
                  </a:lnTo>
                  <a:lnTo>
                    <a:pt x="220" y="22"/>
                  </a:lnTo>
                  <a:lnTo>
                    <a:pt x="220" y="20"/>
                  </a:lnTo>
                  <a:lnTo>
                    <a:pt x="212" y="12"/>
                  </a:lnTo>
                  <a:lnTo>
                    <a:pt x="204" y="4"/>
                  </a:lnTo>
                  <a:lnTo>
                    <a:pt x="196" y="0"/>
                  </a:lnTo>
                  <a:lnTo>
                    <a:pt x="188" y="8"/>
                  </a:lnTo>
                  <a:lnTo>
                    <a:pt x="176" y="16"/>
                  </a:lnTo>
                  <a:lnTo>
                    <a:pt x="172" y="40"/>
                  </a:lnTo>
                  <a:lnTo>
                    <a:pt x="162" y="58"/>
                  </a:lnTo>
                  <a:lnTo>
                    <a:pt x="162" y="60"/>
                  </a:lnTo>
                  <a:lnTo>
                    <a:pt x="154" y="68"/>
                  </a:lnTo>
                  <a:lnTo>
                    <a:pt x="144" y="86"/>
                  </a:lnTo>
                  <a:lnTo>
                    <a:pt x="144" y="88"/>
                  </a:lnTo>
                  <a:lnTo>
                    <a:pt x="124" y="104"/>
                  </a:lnTo>
                  <a:lnTo>
                    <a:pt x="116" y="118"/>
                  </a:lnTo>
                  <a:lnTo>
                    <a:pt x="114" y="120"/>
                  </a:lnTo>
                  <a:lnTo>
                    <a:pt x="110" y="124"/>
                  </a:lnTo>
                  <a:lnTo>
                    <a:pt x="96" y="132"/>
                  </a:lnTo>
                  <a:lnTo>
                    <a:pt x="88" y="144"/>
                  </a:lnTo>
                  <a:lnTo>
                    <a:pt x="74" y="164"/>
                  </a:lnTo>
                  <a:lnTo>
                    <a:pt x="72" y="164"/>
                  </a:lnTo>
                  <a:lnTo>
                    <a:pt x="8" y="160"/>
                  </a:lnTo>
                  <a:lnTo>
                    <a:pt x="0" y="168"/>
                  </a:lnTo>
                  <a:lnTo>
                    <a:pt x="0" y="180"/>
                  </a:lnTo>
                  <a:lnTo>
                    <a:pt x="6" y="208"/>
                  </a:lnTo>
                  <a:lnTo>
                    <a:pt x="20" y="226"/>
                  </a:lnTo>
                  <a:lnTo>
                    <a:pt x="32" y="232"/>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68" y="260"/>
                  </a:lnTo>
                  <a:lnTo>
                    <a:pt x="76" y="246"/>
                  </a:lnTo>
                  <a:lnTo>
                    <a:pt x="78" y="244"/>
                  </a:lnTo>
                  <a:lnTo>
                    <a:pt x="80" y="242"/>
                  </a:lnTo>
                  <a:lnTo>
                    <a:pt x="88" y="242"/>
                  </a:lnTo>
                  <a:lnTo>
                    <a:pt x="102" y="242"/>
                  </a:lnTo>
                  <a:lnTo>
                    <a:pt x="110" y="232"/>
                  </a:lnTo>
                  <a:lnTo>
                    <a:pt x="110" y="222"/>
                  </a:lnTo>
                  <a:lnTo>
                    <a:pt x="112" y="212"/>
                  </a:lnTo>
                  <a:lnTo>
                    <a:pt x="114" y="210"/>
                  </a:lnTo>
                  <a:lnTo>
                    <a:pt x="120" y="206"/>
                  </a:lnTo>
                  <a:lnTo>
                    <a:pt x="122" y="206"/>
                  </a:lnTo>
                  <a:lnTo>
                    <a:pt x="134" y="208"/>
                  </a:lnTo>
                  <a:lnTo>
                    <a:pt x="134" y="210"/>
                  </a:lnTo>
                  <a:lnTo>
                    <a:pt x="136" y="220"/>
                  </a:lnTo>
                  <a:lnTo>
                    <a:pt x="136" y="224"/>
                  </a:lnTo>
                  <a:lnTo>
                    <a:pt x="138" y="232"/>
                  </a:lnTo>
                  <a:lnTo>
                    <a:pt x="140" y="232"/>
                  </a:lnTo>
                  <a:lnTo>
                    <a:pt x="144" y="22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4"/>
                  </a:lnTo>
                  <a:lnTo>
                    <a:pt x="188" y="264"/>
                  </a:lnTo>
                  <a:lnTo>
                    <a:pt x="192" y="270"/>
                  </a:lnTo>
                  <a:lnTo>
                    <a:pt x="194" y="270"/>
                  </a:lnTo>
                  <a:lnTo>
                    <a:pt x="196" y="266"/>
                  </a:lnTo>
                  <a:lnTo>
                    <a:pt x="198" y="264"/>
                  </a:lnTo>
                  <a:lnTo>
                    <a:pt x="208" y="270"/>
                  </a:lnTo>
                  <a:lnTo>
                    <a:pt x="208" y="272"/>
                  </a:lnTo>
                  <a:lnTo>
                    <a:pt x="212" y="286"/>
                  </a:lnTo>
                  <a:lnTo>
                    <a:pt x="216" y="288"/>
                  </a:lnTo>
                  <a:lnTo>
                    <a:pt x="216" y="286"/>
                  </a:lnTo>
                  <a:lnTo>
                    <a:pt x="220" y="276"/>
                  </a:lnTo>
                  <a:lnTo>
                    <a:pt x="222" y="274"/>
                  </a:lnTo>
                  <a:lnTo>
                    <a:pt x="224" y="274"/>
                  </a:lnTo>
                  <a:lnTo>
                    <a:pt x="228"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4" y="128"/>
                  </a:lnTo>
                  <a:lnTo>
                    <a:pt x="176" y="126"/>
                  </a:lnTo>
                  <a:lnTo>
                    <a:pt x="180" y="104"/>
                  </a:lnTo>
                  <a:lnTo>
                    <a:pt x="182" y="104"/>
                  </a:lnTo>
                  <a:lnTo>
                    <a:pt x="184" y="104"/>
                  </a:lnTo>
                  <a:lnTo>
                    <a:pt x="234" y="102"/>
                  </a:lnTo>
                  <a:lnTo>
                    <a:pt x="260" y="88"/>
                  </a:lnTo>
                  <a:lnTo>
                    <a:pt x="262" y="86"/>
                  </a:lnTo>
                  <a:lnTo>
                    <a:pt x="274" y="82"/>
                  </a:lnTo>
                  <a:lnTo>
                    <a:pt x="278" y="78"/>
                  </a:lnTo>
                  <a:lnTo>
                    <a:pt x="280" y="76"/>
                  </a:lnTo>
                  <a:lnTo>
                    <a:pt x="282" y="68"/>
                  </a:lnTo>
                  <a:lnTo>
                    <a:pt x="284" y="5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4" name="陕西"/>
            <p:cNvSpPr/>
            <p:nvPr/>
          </p:nvSpPr>
          <p:spPr bwMode="auto">
            <a:xfrm>
              <a:off x="4938713" y="2990850"/>
              <a:ext cx="592137" cy="1055688"/>
            </a:xfrm>
            <a:custGeom>
              <a:avLst/>
              <a:gdLst>
                <a:gd name="T0" fmla="*/ 2147483646 w 324"/>
                <a:gd name="T1" fmla="*/ 2147483646 h 578"/>
                <a:gd name="T2" fmla="*/ 2147483646 w 324"/>
                <a:gd name="T3" fmla="*/ 2147483646 h 578"/>
                <a:gd name="T4" fmla="*/ 2147483646 w 324"/>
                <a:gd name="T5" fmla="*/ 2147483646 h 578"/>
                <a:gd name="T6" fmla="*/ 2147483646 w 324"/>
                <a:gd name="T7" fmla="*/ 2147483646 h 578"/>
                <a:gd name="T8" fmla="*/ 2147483646 w 324"/>
                <a:gd name="T9" fmla="*/ 2147483646 h 578"/>
                <a:gd name="T10" fmla="*/ 2147483646 w 324"/>
                <a:gd name="T11" fmla="*/ 2147483646 h 578"/>
                <a:gd name="T12" fmla="*/ 2147483646 w 324"/>
                <a:gd name="T13" fmla="*/ 2147483646 h 578"/>
                <a:gd name="T14" fmla="*/ 2147483646 w 324"/>
                <a:gd name="T15" fmla="*/ 2147483646 h 578"/>
                <a:gd name="T16" fmla="*/ 2147483646 w 324"/>
                <a:gd name="T17" fmla="*/ 2147483646 h 578"/>
                <a:gd name="T18" fmla="*/ 2147483646 w 324"/>
                <a:gd name="T19" fmla="*/ 2147483646 h 578"/>
                <a:gd name="T20" fmla="*/ 2147483646 w 324"/>
                <a:gd name="T21" fmla="*/ 2147483646 h 578"/>
                <a:gd name="T22" fmla="*/ 2147483646 w 324"/>
                <a:gd name="T23" fmla="*/ 2147483646 h 578"/>
                <a:gd name="T24" fmla="*/ 2147483646 w 324"/>
                <a:gd name="T25" fmla="*/ 2147483646 h 578"/>
                <a:gd name="T26" fmla="*/ 2147483646 w 324"/>
                <a:gd name="T27" fmla="*/ 2147483646 h 578"/>
                <a:gd name="T28" fmla="*/ 2147483646 w 324"/>
                <a:gd name="T29" fmla="*/ 2147483646 h 578"/>
                <a:gd name="T30" fmla="*/ 2147483646 w 324"/>
                <a:gd name="T31" fmla="*/ 2147483646 h 578"/>
                <a:gd name="T32" fmla="*/ 2147483646 w 324"/>
                <a:gd name="T33" fmla="*/ 2147483646 h 578"/>
                <a:gd name="T34" fmla="*/ 2147483646 w 324"/>
                <a:gd name="T35" fmla="*/ 2147483646 h 578"/>
                <a:gd name="T36" fmla="*/ 2147483646 w 324"/>
                <a:gd name="T37" fmla="*/ 2147483646 h 578"/>
                <a:gd name="T38" fmla="*/ 2147483646 w 324"/>
                <a:gd name="T39" fmla="*/ 2147483646 h 578"/>
                <a:gd name="T40" fmla="*/ 2147483646 w 324"/>
                <a:gd name="T41" fmla="*/ 2147483646 h 578"/>
                <a:gd name="T42" fmla="*/ 2147483646 w 324"/>
                <a:gd name="T43" fmla="*/ 2147483646 h 578"/>
                <a:gd name="T44" fmla="*/ 2147483646 w 324"/>
                <a:gd name="T45" fmla="*/ 2147483646 h 578"/>
                <a:gd name="T46" fmla="*/ 2147483646 w 324"/>
                <a:gd name="T47" fmla="*/ 2147483646 h 578"/>
                <a:gd name="T48" fmla="*/ 2147483646 w 324"/>
                <a:gd name="T49" fmla="*/ 2147483646 h 578"/>
                <a:gd name="T50" fmla="*/ 2147483646 w 324"/>
                <a:gd name="T51" fmla="*/ 2147483646 h 578"/>
                <a:gd name="T52" fmla="*/ 2147483646 w 324"/>
                <a:gd name="T53" fmla="*/ 2147483646 h 578"/>
                <a:gd name="T54" fmla="*/ 2147483646 w 324"/>
                <a:gd name="T55" fmla="*/ 2147483646 h 578"/>
                <a:gd name="T56" fmla="*/ 2147483646 w 324"/>
                <a:gd name="T57" fmla="*/ 2147483646 h 578"/>
                <a:gd name="T58" fmla="*/ 2147483646 w 324"/>
                <a:gd name="T59" fmla="*/ 2147483646 h 578"/>
                <a:gd name="T60" fmla="*/ 2147483646 w 324"/>
                <a:gd name="T61" fmla="*/ 2147483646 h 578"/>
                <a:gd name="T62" fmla="*/ 2147483646 w 324"/>
                <a:gd name="T63" fmla="*/ 2147483646 h 578"/>
                <a:gd name="T64" fmla="*/ 2147483646 w 324"/>
                <a:gd name="T65" fmla="*/ 2147483646 h 578"/>
                <a:gd name="T66" fmla="*/ 2147483646 w 324"/>
                <a:gd name="T67" fmla="*/ 2147483646 h 578"/>
                <a:gd name="T68" fmla="*/ 2147483646 w 324"/>
                <a:gd name="T69" fmla="*/ 2147483646 h 578"/>
                <a:gd name="T70" fmla="*/ 2147483646 w 324"/>
                <a:gd name="T71" fmla="*/ 2147483646 h 578"/>
                <a:gd name="T72" fmla="*/ 2147483646 w 324"/>
                <a:gd name="T73" fmla="*/ 2147483646 h 578"/>
                <a:gd name="T74" fmla="*/ 2147483646 w 324"/>
                <a:gd name="T75" fmla="*/ 2147483646 h 578"/>
                <a:gd name="T76" fmla="*/ 2147483646 w 324"/>
                <a:gd name="T77" fmla="*/ 2147483646 h 578"/>
                <a:gd name="T78" fmla="*/ 2147483646 w 324"/>
                <a:gd name="T79" fmla="*/ 2147483646 h 578"/>
                <a:gd name="T80" fmla="*/ 2147483646 w 324"/>
                <a:gd name="T81" fmla="*/ 2147483646 h 578"/>
                <a:gd name="T82" fmla="*/ 2147483646 w 324"/>
                <a:gd name="T83" fmla="*/ 2147483646 h 578"/>
                <a:gd name="T84" fmla="*/ 2147483646 w 324"/>
                <a:gd name="T85" fmla="*/ 2147483646 h 578"/>
                <a:gd name="T86" fmla="*/ 2147483646 w 324"/>
                <a:gd name="T87" fmla="*/ 2147483646 h 578"/>
                <a:gd name="T88" fmla="*/ 2147483646 w 324"/>
                <a:gd name="T89" fmla="*/ 2147483646 h 578"/>
                <a:gd name="T90" fmla="*/ 2147483646 w 324"/>
                <a:gd name="T91" fmla="*/ 2147483646 h 578"/>
                <a:gd name="T92" fmla="*/ 2147483646 w 324"/>
                <a:gd name="T93" fmla="*/ 2147483646 h 578"/>
                <a:gd name="T94" fmla="*/ 2147483646 w 324"/>
                <a:gd name="T95" fmla="*/ 2147483646 h 578"/>
                <a:gd name="T96" fmla="*/ 2147483646 w 324"/>
                <a:gd name="T97" fmla="*/ 2147483646 h 578"/>
                <a:gd name="T98" fmla="*/ 2147483646 w 324"/>
                <a:gd name="T99" fmla="*/ 2147483646 h 578"/>
                <a:gd name="T100" fmla="*/ 2147483646 w 324"/>
                <a:gd name="T101" fmla="*/ 2147483646 h 5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4" h="578">
                  <a:moveTo>
                    <a:pt x="108" y="132"/>
                  </a:moveTo>
                  <a:lnTo>
                    <a:pt x="104" y="130"/>
                  </a:lnTo>
                  <a:lnTo>
                    <a:pt x="96" y="180"/>
                  </a:lnTo>
                  <a:lnTo>
                    <a:pt x="108" y="196"/>
                  </a:lnTo>
                  <a:lnTo>
                    <a:pt x="122" y="200"/>
                  </a:lnTo>
                  <a:lnTo>
                    <a:pt x="124" y="202"/>
                  </a:lnTo>
                  <a:lnTo>
                    <a:pt x="140" y="216"/>
                  </a:lnTo>
                  <a:lnTo>
                    <a:pt x="164" y="220"/>
                  </a:lnTo>
                  <a:lnTo>
                    <a:pt x="176" y="228"/>
                  </a:lnTo>
                  <a:lnTo>
                    <a:pt x="176" y="230"/>
                  </a:lnTo>
                  <a:lnTo>
                    <a:pt x="186" y="244"/>
                  </a:lnTo>
                  <a:lnTo>
                    <a:pt x="188" y="244"/>
                  </a:lnTo>
                  <a:lnTo>
                    <a:pt x="186" y="246"/>
                  </a:lnTo>
                  <a:lnTo>
                    <a:pt x="178" y="260"/>
                  </a:lnTo>
                  <a:lnTo>
                    <a:pt x="178" y="264"/>
                  </a:lnTo>
                  <a:lnTo>
                    <a:pt x="176" y="272"/>
                  </a:lnTo>
                  <a:lnTo>
                    <a:pt x="178" y="272"/>
                  </a:lnTo>
                  <a:lnTo>
                    <a:pt x="178" y="286"/>
                  </a:lnTo>
                  <a:lnTo>
                    <a:pt x="176" y="288"/>
                  </a:lnTo>
                  <a:lnTo>
                    <a:pt x="170" y="312"/>
                  </a:lnTo>
                  <a:lnTo>
                    <a:pt x="168" y="316"/>
                  </a:lnTo>
                  <a:lnTo>
                    <a:pt x="164" y="314"/>
                  </a:lnTo>
                  <a:lnTo>
                    <a:pt x="154" y="312"/>
                  </a:lnTo>
                  <a:lnTo>
                    <a:pt x="140" y="312"/>
                  </a:lnTo>
                  <a:lnTo>
                    <a:pt x="128" y="316"/>
                  </a:lnTo>
                  <a:lnTo>
                    <a:pt x="116" y="328"/>
                  </a:lnTo>
                  <a:lnTo>
                    <a:pt x="112" y="332"/>
                  </a:lnTo>
                  <a:lnTo>
                    <a:pt x="130" y="340"/>
                  </a:lnTo>
                  <a:lnTo>
                    <a:pt x="128" y="344"/>
                  </a:lnTo>
                  <a:lnTo>
                    <a:pt x="124" y="350"/>
                  </a:lnTo>
                  <a:lnTo>
                    <a:pt x="116" y="354"/>
                  </a:lnTo>
                  <a:lnTo>
                    <a:pt x="106" y="354"/>
                  </a:lnTo>
                  <a:lnTo>
                    <a:pt x="88" y="348"/>
                  </a:lnTo>
                  <a:lnTo>
                    <a:pt x="70" y="338"/>
                  </a:lnTo>
                  <a:lnTo>
                    <a:pt x="64" y="338"/>
                  </a:lnTo>
                  <a:lnTo>
                    <a:pt x="44" y="366"/>
                  </a:lnTo>
                  <a:lnTo>
                    <a:pt x="40" y="376"/>
                  </a:lnTo>
                  <a:lnTo>
                    <a:pt x="40" y="392"/>
                  </a:lnTo>
                  <a:lnTo>
                    <a:pt x="48" y="406"/>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50"/>
                  </a:lnTo>
                  <a:lnTo>
                    <a:pt x="208" y="556"/>
                  </a:lnTo>
                  <a:lnTo>
                    <a:pt x="208" y="558"/>
                  </a:lnTo>
                  <a:lnTo>
                    <a:pt x="220" y="566"/>
                  </a:lnTo>
                  <a:lnTo>
                    <a:pt x="226" y="574"/>
                  </a:lnTo>
                  <a:lnTo>
                    <a:pt x="234" y="578"/>
                  </a:lnTo>
                  <a:lnTo>
                    <a:pt x="248" y="576"/>
                  </a:lnTo>
                  <a:lnTo>
                    <a:pt x="248" y="560"/>
                  </a:lnTo>
                  <a:lnTo>
                    <a:pt x="240" y="548"/>
                  </a:lnTo>
                  <a:lnTo>
                    <a:pt x="236" y="526"/>
                  </a:lnTo>
                  <a:lnTo>
                    <a:pt x="246" y="516"/>
                  </a:lnTo>
                  <a:lnTo>
                    <a:pt x="248" y="514"/>
                  </a:lnTo>
                  <a:lnTo>
                    <a:pt x="258" y="512"/>
                  </a:lnTo>
                  <a:lnTo>
                    <a:pt x="268" y="512"/>
                  </a:lnTo>
                  <a:lnTo>
                    <a:pt x="272" y="508"/>
                  </a:lnTo>
                  <a:lnTo>
                    <a:pt x="264" y="500"/>
                  </a:lnTo>
                  <a:lnTo>
                    <a:pt x="242" y="484"/>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0" y="424"/>
                  </a:lnTo>
                  <a:lnTo>
                    <a:pt x="296" y="420"/>
                  </a:lnTo>
                  <a:lnTo>
                    <a:pt x="292" y="410"/>
                  </a:lnTo>
                  <a:lnTo>
                    <a:pt x="290" y="394"/>
                  </a:lnTo>
                  <a:lnTo>
                    <a:pt x="290" y="374"/>
                  </a:lnTo>
                  <a:lnTo>
                    <a:pt x="276" y="368"/>
                  </a:lnTo>
                  <a:lnTo>
                    <a:pt x="274" y="368"/>
                  </a:lnTo>
                  <a:lnTo>
                    <a:pt x="274" y="366"/>
                  </a:lnTo>
                  <a:lnTo>
                    <a:pt x="274" y="364"/>
                  </a:lnTo>
                  <a:lnTo>
                    <a:pt x="272" y="344"/>
                  </a:lnTo>
                  <a:lnTo>
                    <a:pt x="288" y="262"/>
                  </a:lnTo>
                  <a:lnTo>
                    <a:pt x="280" y="232"/>
                  </a:lnTo>
                  <a:lnTo>
                    <a:pt x="278" y="214"/>
                  </a:lnTo>
                  <a:lnTo>
                    <a:pt x="276" y="190"/>
                  </a:lnTo>
                  <a:lnTo>
                    <a:pt x="278" y="164"/>
                  </a:lnTo>
                  <a:lnTo>
                    <a:pt x="278" y="162"/>
                  </a:lnTo>
                  <a:lnTo>
                    <a:pt x="280" y="160"/>
                  </a:lnTo>
                  <a:lnTo>
                    <a:pt x="296" y="148"/>
                  </a:lnTo>
                  <a:lnTo>
                    <a:pt x="296" y="136"/>
                  </a:lnTo>
                  <a:lnTo>
                    <a:pt x="294" y="130"/>
                  </a:lnTo>
                  <a:lnTo>
                    <a:pt x="290" y="122"/>
                  </a:lnTo>
                  <a:lnTo>
                    <a:pt x="280" y="110"/>
                  </a:lnTo>
                  <a:lnTo>
                    <a:pt x="278" y="110"/>
                  </a:lnTo>
                  <a:lnTo>
                    <a:pt x="278" y="108"/>
                  </a:lnTo>
                  <a:lnTo>
                    <a:pt x="276" y="88"/>
                  </a:lnTo>
                  <a:lnTo>
                    <a:pt x="276" y="86"/>
                  </a:lnTo>
                  <a:lnTo>
                    <a:pt x="298" y="60"/>
                  </a:lnTo>
                  <a:lnTo>
                    <a:pt x="298" y="48"/>
                  </a:lnTo>
                  <a:lnTo>
                    <a:pt x="292" y="36"/>
                  </a:lnTo>
                  <a:lnTo>
                    <a:pt x="290" y="34"/>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8"/>
                  </a:lnTo>
                  <a:lnTo>
                    <a:pt x="208" y="58"/>
                  </a:lnTo>
                  <a:lnTo>
                    <a:pt x="196" y="70"/>
                  </a:lnTo>
                  <a:lnTo>
                    <a:pt x="192" y="88"/>
                  </a:lnTo>
                  <a:lnTo>
                    <a:pt x="192" y="90"/>
                  </a:lnTo>
                  <a:lnTo>
                    <a:pt x="186" y="118"/>
                  </a:lnTo>
                  <a:lnTo>
                    <a:pt x="184" y="130"/>
                  </a:lnTo>
                  <a:lnTo>
                    <a:pt x="184" y="132"/>
                  </a:lnTo>
                  <a:lnTo>
                    <a:pt x="182" y="132"/>
                  </a:lnTo>
                  <a:lnTo>
                    <a:pt x="174" y="144"/>
                  </a:lnTo>
                  <a:lnTo>
                    <a:pt x="172" y="144"/>
                  </a:lnTo>
                  <a:lnTo>
                    <a:pt x="172" y="146"/>
                  </a:lnTo>
                  <a:lnTo>
                    <a:pt x="152" y="148"/>
                  </a:lnTo>
                  <a:lnTo>
                    <a:pt x="122" y="138"/>
                  </a:lnTo>
                  <a:lnTo>
                    <a:pt x="108" y="1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山西"/>
            <p:cNvSpPr/>
            <p:nvPr/>
          </p:nvSpPr>
          <p:spPr bwMode="auto">
            <a:xfrm>
              <a:off x="5451475" y="2792413"/>
              <a:ext cx="393700" cy="866775"/>
            </a:xfrm>
            <a:custGeom>
              <a:avLst/>
              <a:gdLst>
                <a:gd name="T0" fmla="*/ 2147483646 w 216"/>
                <a:gd name="T1" fmla="*/ 2147483646 h 474"/>
                <a:gd name="T2" fmla="*/ 2147483646 w 216"/>
                <a:gd name="T3" fmla="*/ 2147483646 h 474"/>
                <a:gd name="T4" fmla="*/ 2147483646 w 216"/>
                <a:gd name="T5" fmla="*/ 2147483646 h 474"/>
                <a:gd name="T6" fmla="*/ 2147483646 w 216"/>
                <a:gd name="T7" fmla="*/ 2147483646 h 474"/>
                <a:gd name="T8" fmla="*/ 2147483646 w 216"/>
                <a:gd name="T9" fmla="*/ 2147483646 h 474"/>
                <a:gd name="T10" fmla="*/ 2147483646 w 216"/>
                <a:gd name="T11" fmla="*/ 2147483646 h 474"/>
                <a:gd name="T12" fmla="*/ 2147483646 w 216"/>
                <a:gd name="T13" fmla="*/ 2147483646 h 474"/>
                <a:gd name="T14" fmla="*/ 2147483646 w 216"/>
                <a:gd name="T15" fmla="*/ 2147483646 h 474"/>
                <a:gd name="T16" fmla="*/ 2147483646 w 216"/>
                <a:gd name="T17" fmla="*/ 2147483646 h 474"/>
                <a:gd name="T18" fmla="*/ 2147483646 w 216"/>
                <a:gd name="T19" fmla="*/ 2147483646 h 474"/>
                <a:gd name="T20" fmla="*/ 2147483646 w 216"/>
                <a:gd name="T21" fmla="*/ 2147483646 h 474"/>
                <a:gd name="T22" fmla="*/ 2147483646 w 216"/>
                <a:gd name="T23" fmla="*/ 2147483646 h 474"/>
                <a:gd name="T24" fmla="*/ 2147483646 w 216"/>
                <a:gd name="T25" fmla="*/ 2147483646 h 474"/>
                <a:gd name="T26" fmla="*/ 2147483646 w 216"/>
                <a:gd name="T27" fmla="*/ 2147483646 h 474"/>
                <a:gd name="T28" fmla="*/ 2147483646 w 216"/>
                <a:gd name="T29" fmla="*/ 2147483646 h 474"/>
                <a:gd name="T30" fmla="*/ 2147483646 w 216"/>
                <a:gd name="T31" fmla="*/ 2147483646 h 474"/>
                <a:gd name="T32" fmla="*/ 2147483646 w 216"/>
                <a:gd name="T33" fmla="*/ 2147483646 h 474"/>
                <a:gd name="T34" fmla="*/ 2147483646 w 216"/>
                <a:gd name="T35" fmla="*/ 2147483646 h 474"/>
                <a:gd name="T36" fmla="*/ 2147483646 w 216"/>
                <a:gd name="T37" fmla="*/ 2147483646 h 474"/>
                <a:gd name="T38" fmla="*/ 2147483646 w 216"/>
                <a:gd name="T39" fmla="*/ 2147483646 h 474"/>
                <a:gd name="T40" fmla="*/ 2147483646 w 216"/>
                <a:gd name="T41" fmla="*/ 2147483646 h 474"/>
                <a:gd name="T42" fmla="*/ 2147483646 w 216"/>
                <a:gd name="T43" fmla="*/ 2147483646 h 474"/>
                <a:gd name="T44" fmla="*/ 2147483646 w 216"/>
                <a:gd name="T45" fmla="*/ 2147483646 h 474"/>
                <a:gd name="T46" fmla="*/ 2147483646 w 216"/>
                <a:gd name="T47" fmla="*/ 2147483646 h 474"/>
                <a:gd name="T48" fmla="*/ 2147483646 w 216"/>
                <a:gd name="T49" fmla="*/ 2147483646 h 474"/>
                <a:gd name="T50" fmla="*/ 2147483646 w 216"/>
                <a:gd name="T51" fmla="*/ 2147483646 h 474"/>
                <a:gd name="T52" fmla="*/ 2147483646 w 216"/>
                <a:gd name="T53" fmla="*/ 2147483646 h 474"/>
                <a:gd name="T54" fmla="*/ 2147483646 w 216"/>
                <a:gd name="T55" fmla="*/ 2147483646 h 474"/>
                <a:gd name="T56" fmla="*/ 2147483646 w 216"/>
                <a:gd name="T57" fmla="*/ 2147483646 h 474"/>
                <a:gd name="T58" fmla="*/ 2147483646 w 216"/>
                <a:gd name="T59" fmla="*/ 2147483646 h 474"/>
                <a:gd name="T60" fmla="*/ 2147483646 w 216"/>
                <a:gd name="T61" fmla="*/ 2147483646 h 474"/>
                <a:gd name="T62" fmla="*/ 2147483646 w 216"/>
                <a:gd name="T63" fmla="*/ 2147483646 h 474"/>
                <a:gd name="T64" fmla="*/ 2147483646 w 216"/>
                <a:gd name="T65" fmla="*/ 2147483646 h 474"/>
                <a:gd name="T66" fmla="*/ 2147483646 w 216"/>
                <a:gd name="T67" fmla="*/ 2147483646 h 474"/>
                <a:gd name="T68" fmla="*/ 2147483646 w 216"/>
                <a:gd name="T69" fmla="*/ 2147483646 h 474"/>
                <a:gd name="T70" fmla="*/ 2147483646 w 216"/>
                <a:gd name="T71" fmla="*/ 2147483646 h 474"/>
                <a:gd name="T72" fmla="*/ 2147483646 w 216"/>
                <a:gd name="T73" fmla="*/ 2147483646 h 474"/>
                <a:gd name="T74" fmla="*/ 2147483646 w 216"/>
                <a:gd name="T75" fmla="*/ 2147483646 h 474"/>
                <a:gd name="T76" fmla="*/ 2147483646 w 216"/>
                <a:gd name="T77" fmla="*/ 2147483646 h 474"/>
                <a:gd name="T78" fmla="*/ 2147483646 w 216"/>
                <a:gd name="T79" fmla="*/ 2147483646 h 474"/>
                <a:gd name="T80" fmla="*/ 2147483646 w 216"/>
                <a:gd name="T81" fmla="*/ 2147483646 h 474"/>
                <a:gd name="T82" fmla="*/ 2147483646 w 216"/>
                <a:gd name="T83" fmla="*/ 2147483646 h 474"/>
                <a:gd name="T84" fmla="*/ 2147483646 w 216"/>
                <a:gd name="T85" fmla="*/ 2147483646 h 474"/>
                <a:gd name="T86" fmla="*/ 2147483646 w 216"/>
                <a:gd name="T87" fmla="*/ 2147483646 h 474"/>
                <a:gd name="T88" fmla="*/ 2147483646 w 216"/>
                <a:gd name="T89" fmla="*/ 2147483646 h 474"/>
                <a:gd name="T90" fmla="*/ 2147483646 w 216"/>
                <a:gd name="T91" fmla="*/ 2147483646 h 474"/>
                <a:gd name="T92" fmla="*/ 2147483646 w 216"/>
                <a:gd name="T93" fmla="*/ 2147483646 h 474"/>
                <a:gd name="T94" fmla="*/ 2147483646 w 216"/>
                <a:gd name="T95" fmla="*/ 2147483646 h 474"/>
                <a:gd name="T96" fmla="*/ 2147483646 w 216"/>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6" h="474">
                  <a:moveTo>
                    <a:pt x="202" y="24"/>
                  </a:moveTo>
                  <a:lnTo>
                    <a:pt x="204" y="20"/>
                  </a:lnTo>
                  <a:lnTo>
                    <a:pt x="200" y="8"/>
                  </a:lnTo>
                  <a:lnTo>
                    <a:pt x="194" y="0"/>
                  </a:lnTo>
                  <a:lnTo>
                    <a:pt x="188" y="12"/>
                  </a:lnTo>
                  <a:lnTo>
                    <a:pt x="176" y="24"/>
                  </a:lnTo>
                  <a:lnTo>
                    <a:pt x="174" y="24"/>
                  </a:lnTo>
                  <a:lnTo>
                    <a:pt x="156" y="30"/>
                  </a:lnTo>
                  <a:lnTo>
                    <a:pt x="154" y="30"/>
                  </a:lnTo>
                  <a:lnTo>
                    <a:pt x="136" y="28"/>
                  </a:lnTo>
                  <a:lnTo>
                    <a:pt x="124" y="30"/>
                  </a:lnTo>
                  <a:lnTo>
                    <a:pt x="122" y="40"/>
                  </a:lnTo>
                  <a:lnTo>
                    <a:pt x="112" y="46"/>
                  </a:lnTo>
                  <a:lnTo>
                    <a:pt x="112" y="48"/>
                  </a:lnTo>
                  <a:lnTo>
                    <a:pt x="110" y="48"/>
                  </a:lnTo>
                  <a:lnTo>
                    <a:pt x="94" y="46"/>
                  </a:lnTo>
                  <a:lnTo>
                    <a:pt x="92" y="48"/>
                  </a:lnTo>
                  <a:lnTo>
                    <a:pt x="92" y="64"/>
                  </a:lnTo>
                  <a:lnTo>
                    <a:pt x="84" y="76"/>
                  </a:lnTo>
                  <a:lnTo>
                    <a:pt x="82" y="76"/>
                  </a:lnTo>
                  <a:lnTo>
                    <a:pt x="68" y="92"/>
                  </a:lnTo>
                  <a:lnTo>
                    <a:pt x="66" y="92"/>
                  </a:lnTo>
                  <a:lnTo>
                    <a:pt x="50" y="96"/>
                  </a:lnTo>
                  <a:lnTo>
                    <a:pt x="40" y="106"/>
                  </a:lnTo>
                  <a:lnTo>
                    <a:pt x="42" y="120"/>
                  </a:lnTo>
                  <a:lnTo>
                    <a:pt x="42" y="124"/>
                  </a:lnTo>
                  <a:lnTo>
                    <a:pt x="40" y="124"/>
                  </a:lnTo>
                  <a:lnTo>
                    <a:pt x="28" y="136"/>
                  </a:lnTo>
                  <a:lnTo>
                    <a:pt x="20" y="144"/>
                  </a:lnTo>
                  <a:lnTo>
                    <a:pt x="26" y="154"/>
                  </a:lnTo>
                  <a:lnTo>
                    <a:pt x="26" y="156"/>
                  </a:lnTo>
                  <a:lnTo>
                    <a:pt x="26" y="170"/>
                  </a:lnTo>
                  <a:lnTo>
                    <a:pt x="26" y="172"/>
                  </a:lnTo>
                  <a:lnTo>
                    <a:pt x="16" y="184"/>
                  </a:lnTo>
                  <a:lnTo>
                    <a:pt x="4" y="198"/>
                  </a:lnTo>
                  <a:lnTo>
                    <a:pt x="6" y="214"/>
                  </a:lnTo>
                  <a:lnTo>
                    <a:pt x="16" y="224"/>
                  </a:lnTo>
                  <a:lnTo>
                    <a:pt x="22" y="236"/>
                  </a:lnTo>
                  <a:lnTo>
                    <a:pt x="24" y="244"/>
                  </a:lnTo>
                  <a:lnTo>
                    <a:pt x="24" y="262"/>
                  </a:lnTo>
                  <a:lnTo>
                    <a:pt x="22" y="264"/>
                  </a:lnTo>
                  <a:lnTo>
                    <a:pt x="6" y="276"/>
                  </a:lnTo>
                  <a:lnTo>
                    <a:pt x="4" y="300"/>
                  </a:lnTo>
                  <a:lnTo>
                    <a:pt x="6" y="324"/>
                  </a:lnTo>
                  <a:lnTo>
                    <a:pt x="10" y="340"/>
                  </a:lnTo>
                  <a:lnTo>
                    <a:pt x="18" y="368"/>
                  </a:lnTo>
                  <a:lnTo>
                    <a:pt x="18" y="370"/>
                  </a:lnTo>
                  <a:lnTo>
                    <a:pt x="18" y="372"/>
                  </a:lnTo>
                  <a:lnTo>
                    <a:pt x="0" y="452"/>
                  </a:lnTo>
                  <a:lnTo>
                    <a:pt x="2" y="468"/>
                  </a:lnTo>
                  <a:lnTo>
                    <a:pt x="14" y="474"/>
                  </a:lnTo>
                  <a:lnTo>
                    <a:pt x="32" y="456"/>
                  </a:lnTo>
                  <a:lnTo>
                    <a:pt x="34" y="456"/>
                  </a:lnTo>
                  <a:lnTo>
                    <a:pt x="96" y="432"/>
                  </a:lnTo>
                  <a:lnTo>
                    <a:pt x="112" y="416"/>
                  </a:lnTo>
                  <a:lnTo>
                    <a:pt x="114" y="416"/>
                  </a:lnTo>
                  <a:lnTo>
                    <a:pt x="116" y="416"/>
                  </a:lnTo>
                  <a:lnTo>
                    <a:pt x="150" y="420"/>
                  </a:lnTo>
                  <a:lnTo>
                    <a:pt x="162" y="416"/>
                  </a:lnTo>
                  <a:lnTo>
                    <a:pt x="180" y="408"/>
                  </a:lnTo>
                  <a:lnTo>
                    <a:pt x="180" y="392"/>
                  </a:lnTo>
                  <a:lnTo>
                    <a:pt x="182" y="392"/>
                  </a:lnTo>
                  <a:lnTo>
                    <a:pt x="192" y="382"/>
                  </a:lnTo>
                  <a:lnTo>
                    <a:pt x="190" y="372"/>
                  </a:lnTo>
                  <a:lnTo>
                    <a:pt x="190" y="370"/>
                  </a:lnTo>
                  <a:lnTo>
                    <a:pt x="190" y="368"/>
                  </a:lnTo>
                  <a:lnTo>
                    <a:pt x="194" y="364"/>
                  </a:lnTo>
                  <a:lnTo>
                    <a:pt x="192" y="360"/>
                  </a:lnTo>
                  <a:lnTo>
                    <a:pt x="190" y="356"/>
                  </a:lnTo>
                  <a:lnTo>
                    <a:pt x="190" y="352"/>
                  </a:lnTo>
                  <a:lnTo>
                    <a:pt x="194" y="340"/>
                  </a:lnTo>
                  <a:lnTo>
                    <a:pt x="198" y="336"/>
                  </a:lnTo>
                  <a:lnTo>
                    <a:pt x="196" y="324"/>
                  </a:lnTo>
                  <a:lnTo>
                    <a:pt x="184" y="310"/>
                  </a:lnTo>
                  <a:lnTo>
                    <a:pt x="182" y="306"/>
                  </a:lnTo>
                  <a:lnTo>
                    <a:pt x="180" y="302"/>
                  </a:lnTo>
                  <a:lnTo>
                    <a:pt x="180" y="298"/>
                  </a:lnTo>
                  <a:lnTo>
                    <a:pt x="182" y="294"/>
                  </a:lnTo>
                  <a:lnTo>
                    <a:pt x="184" y="288"/>
                  </a:lnTo>
                  <a:lnTo>
                    <a:pt x="190" y="280"/>
                  </a:lnTo>
                  <a:lnTo>
                    <a:pt x="192" y="268"/>
                  </a:lnTo>
                  <a:lnTo>
                    <a:pt x="202" y="248"/>
                  </a:lnTo>
                  <a:lnTo>
                    <a:pt x="204" y="240"/>
                  </a:lnTo>
                  <a:lnTo>
                    <a:pt x="216" y="216"/>
                  </a:lnTo>
                  <a:lnTo>
                    <a:pt x="208" y="200"/>
                  </a:lnTo>
                  <a:lnTo>
                    <a:pt x="184" y="184"/>
                  </a:lnTo>
                  <a:lnTo>
                    <a:pt x="182" y="184"/>
                  </a:lnTo>
                  <a:lnTo>
                    <a:pt x="176" y="170"/>
                  </a:lnTo>
                  <a:lnTo>
                    <a:pt x="176" y="168"/>
                  </a:lnTo>
                  <a:lnTo>
                    <a:pt x="180" y="146"/>
                  </a:lnTo>
                  <a:lnTo>
                    <a:pt x="184" y="130"/>
                  </a:lnTo>
                  <a:lnTo>
                    <a:pt x="184" y="122"/>
                  </a:lnTo>
                  <a:lnTo>
                    <a:pt x="188" y="116"/>
                  </a:lnTo>
                  <a:lnTo>
                    <a:pt x="190" y="114"/>
                  </a:lnTo>
                  <a:lnTo>
                    <a:pt x="194" y="114"/>
                  </a:lnTo>
                  <a:lnTo>
                    <a:pt x="208" y="112"/>
                  </a:lnTo>
                  <a:lnTo>
                    <a:pt x="212" y="102"/>
                  </a:lnTo>
                  <a:lnTo>
                    <a:pt x="216" y="76"/>
                  </a:lnTo>
                  <a:lnTo>
                    <a:pt x="214" y="66"/>
                  </a:lnTo>
                  <a:lnTo>
                    <a:pt x="200" y="64"/>
                  </a:lnTo>
                  <a:lnTo>
                    <a:pt x="184" y="56"/>
                  </a:lnTo>
                  <a:lnTo>
                    <a:pt x="182" y="54"/>
                  </a:lnTo>
                  <a:lnTo>
                    <a:pt x="182" y="52"/>
                  </a:lnTo>
                  <a:lnTo>
                    <a:pt x="180" y="32"/>
                  </a:lnTo>
                  <a:lnTo>
                    <a:pt x="180" y="28"/>
                  </a:lnTo>
                  <a:lnTo>
                    <a:pt x="202" y="24"/>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湖南"/>
            <p:cNvSpPr/>
            <p:nvPr/>
          </p:nvSpPr>
          <p:spPr bwMode="auto">
            <a:xfrm>
              <a:off x="5348288" y="4270375"/>
              <a:ext cx="628650" cy="730250"/>
            </a:xfrm>
            <a:custGeom>
              <a:avLst/>
              <a:gdLst>
                <a:gd name="T0" fmla="*/ 2147483646 w 344"/>
                <a:gd name="T1" fmla="*/ 2147483646 h 400"/>
                <a:gd name="T2" fmla="*/ 2147483646 w 344"/>
                <a:gd name="T3" fmla="*/ 2147483646 h 400"/>
                <a:gd name="T4" fmla="*/ 2147483646 w 344"/>
                <a:gd name="T5" fmla="*/ 2147483646 h 400"/>
                <a:gd name="T6" fmla="*/ 2147483646 w 344"/>
                <a:gd name="T7" fmla="*/ 2147483646 h 400"/>
                <a:gd name="T8" fmla="*/ 2147483646 w 344"/>
                <a:gd name="T9" fmla="*/ 2147483646 h 400"/>
                <a:gd name="T10" fmla="*/ 2147483646 w 344"/>
                <a:gd name="T11" fmla="*/ 2147483646 h 400"/>
                <a:gd name="T12" fmla="*/ 2147483646 w 344"/>
                <a:gd name="T13" fmla="*/ 2147483646 h 400"/>
                <a:gd name="T14" fmla="*/ 2147483646 w 344"/>
                <a:gd name="T15" fmla="*/ 2147483646 h 400"/>
                <a:gd name="T16" fmla="*/ 2147483646 w 344"/>
                <a:gd name="T17" fmla="*/ 2147483646 h 400"/>
                <a:gd name="T18" fmla="*/ 2147483646 w 344"/>
                <a:gd name="T19" fmla="*/ 2147483646 h 400"/>
                <a:gd name="T20" fmla="*/ 2147483646 w 344"/>
                <a:gd name="T21" fmla="*/ 0 h 400"/>
                <a:gd name="T22" fmla="*/ 2147483646 w 344"/>
                <a:gd name="T23" fmla="*/ 2147483646 h 400"/>
                <a:gd name="T24" fmla="*/ 2147483646 w 344"/>
                <a:gd name="T25" fmla="*/ 2147483646 h 400"/>
                <a:gd name="T26" fmla="*/ 2147483646 w 344"/>
                <a:gd name="T27" fmla="*/ 2147483646 h 400"/>
                <a:gd name="T28" fmla="*/ 2147483646 w 344"/>
                <a:gd name="T29" fmla="*/ 2147483646 h 400"/>
                <a:gd name="T30" fmla="*/ 2147483646 w 344"/>
                <a:gd name="T31" fmla="*/ 2147483646 h 400"/>
                <a:gd name="T32" fmla="*/ 2147483646 w 344"/>
                <a:gd name="T33" fmla="*/ 2147483646 h 400"/>
                <a:gd name="T34" fmla="*/ 2147483646 w 344"/>
                <a:gd name="T35" fmla="*/ 2147483646 h 400"/>
                <a:gd name="T36" fmla="*/ 2147483646 w 344"/>
                <a:gd name="T37" fmla="*/ 2147483646 h 400"/>
                <a:gd name="T38" fmla="*/ 2147483646 w 344"/>
                <a:gd name="T39" fmla="*/ 2147483646 h 400"/>
                <a:gd name="T40" fmla="*/ 2147483646 w 344"/>
                <a:gd name="T41" fmla="*/ 2147483646 h 400"/>
                <a:gd name="T42" fmla="*/ 2147483646 w 344"/>
                <a:gd name="T43" fmla="*/ 2147483646 h 400"/>
                <a:gd name="T44" fmla="*/ 2147483646 w 344"/>
                <a:gd name="T45" fmla="*/ 2147483646 h 400"/>
                <a:gd name="T46" fmla="*/ 2147483646 w 344"/>
                <a:gd name="T47" fmla="*/ 2147483646 h 400"/>
                <a:gd name="T48" fmla="*/ 2147483646 w 344"/>
                <a:gd name="T49" fmla="*/ 2147483646 h 400"/>
                <a:gd name="T50" fmla="*/ 2147483646 w 344"/>
                <a:gd name="T51" fmla="*/ 2147483646 h 400"/>
                <a:gd name="T52" fmla="*/ 2147483646 w 344"/>
                <a:gd name="T53" fmla="*/ 2147483646 h 400"/>
                <a:gd name="T54" fmla="*/ 2147483646 w 344"/>
                <a:gd name="T55" fmla="*/ 2147483646 h 400"/>
                <a:gd name="T56" fmla="*/ 2147483646 w 344"/>
                <a:gd name="T57" fmla="*/ 2147483646 h 400"/>
                <a:gd name="T58" fmla="*/ 2147483646 w 344"/>
                <a:gd name="T59" fmla="*/ 2147483646 h 400"/>
                <a:gd name="T60" fmla="*/ 2147483646 w 344"/>
                <a:gd name="T61" fmla="*/ 2147483646 h 400"/>
                <a:gd name="T62" fmla="*/ 2147483646 w 344"/>
                <a:gd name="T63" fmla="*/ 2147483646 h 400"/>
                <a:gd name="T64" fmla="*/ 2147483646 w 344"/>
                <a:gd name="T65" fmla="*/ 2147483646 h 400"/>
                <a:gd name="T66" fmla="*/ 2147483646 w 344"/>
                <a:gd name="T67" fmla="*/ 2147483646 h 400"/>
                <a:gd name="T68" fmla="*/ 2147483646 w 344"/>
                <a:gd name="T69" fmla="*/ 2147483646 h 400"/>
                <a:gd name="T70" fmla="*/ 2147483646 w 344"/>
                <a:gd name="T71" fmla="*/ 2147483646 h 400"/>
                <a:gd name="T72" fmla="*/ 2147483646 w 344"/>
                <a:gd name="T73" fmla="*/ 2147483646 h 400"/>
                <a:gd name="T74" fmla="*/ 2147483646 w 344"/>
                <a:gd name="T75" fmla="*/ 2147483646 h 400"/>
                <a:gd name="T76" fmla="*/ 2147483646 w 344"/>
                <a:gd name="T77" fmla="*/ 2147483646 h 400"/>
                <a:gd name="T78" fmla="*/ 2147483646 w 344"/>
                <a:gd name="T79" fmla="*/ 2147483646 h 400"/>
                <a:gd name="T80" fmla="*/ 2147483646 w 344"/>
                <a:gd name="T81" fmla="*/ 2147483646 h 400"/>
                <a:gd name="T82" fmla="*/ 2147483646 w 344"/>
                <a:gd name="T83" fmla="*/ 2147483646 h 400"/>
                <a:gd name="T84" fmla="*/ 2147483646 w 344"/>
                <a:gd name="T85" fmla="*/ 2147483646 h 400"/>
                <a:gd name="T86" fmla="*/ 2147483646 w 344"/>
                <a:gd name="T87" fmla="*/ 2147483646 h 400"/>
                <a:gd name="T88" fmla="*/ 2147483646 w 344"/>
                <a:gd name="T89" fmla="*/ 2147483646 h 400"/>
                <a:gd name="T90" fmla="*/ 2147483646 w 344"/>
                <a:gd name="T91" fmla="*/ 2147483646 h 400"/>
                <a:gd name="T92" fmla="*/ 2147483646 w 344"/>
                <a:gd name="T93" fmla="*/ 2147483646 h 400"/>
                <a:gd name="T94" fmla="*/ 2147483646 w 344"/>
                <a:gd name="T95" fmla="*/ 2147483646 h 400"/>
                <a:gd name="T96" fmla="*/ 2147483646 w 344"/>
                <a:gd name="T97" fmla="*/ 2147483646 h 400"/>
                <a:gd name="T98" fmla="*/ 2147483646 w 344"/>
                <a:gd name="T99" fmla="*/ 2147483646 h 400"/>
                <a:gd name="T100" fmla="*/ 2147483646 w 344"/>
                <a:gd name="T101" fmla="*/ 2147483646 h 400"/>
                <a:gd name="T102" fmla="*/ 2147483646 w 344"/>
                <a:gd name="T103" fmla="*/ 2147483646 h 400"/>
                <a:gd name="T104" fmla="*/ 2147483646 w 344"/>
                <a:gd name="T105" fmla="*/ 2147483646 h 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4" h="400">
                  <a:moveTo>
                    <a:pt x="300" y="68"/>
                  </a:moveTo>
                  <a:lnTo>
                    <a:pt x="300" y="68"/>
                  </a:lnTo>
                  <a:lnTo>
                    <a:pt x="300" y="66"/>
                  </a:lnTo>
                  <a:lnTo>
                    <a:pt x="292" y="54"/>
                  </a:lnTo>
                  <a:lnTo>
                    <a:pt x="292" y="52"/>
                  </a:lnTo>
                  <a:lnTo>
                    <a:pt x="294" y="32"/>
                  </a:lnTo>
                  <a:lnTo>
                    <a:pt x="292" y="28"/>
                  </a:lnTo>
                  <a:lnTo>
                    <a:pt x="286" y="24"/>
                  </a:lnTo>
                  <a:lnTo>
                    <a:pt x="282" y="24"/>
                  </a:lnTo>
                  <a:lnTo>
                    <a:pt x="274" y="34"/>
                  </a:lnTo>
                  <a:lnTo>
                    <a:pt x="272" y="34"/>
                  </a:lnTo>
                  <a:lnTo>
                    <a:pt x="252" y="44"/>
                  </a:lnTo>
                  <a:lnTo>
                    <a:pt x="250" y="30"/>
                  </a:lnTo>
                  <a:lnTo>
                    <a:pt x="250" y="28"/>
                  </a:lnTo>
                  <a:lnTo>
                    <a:pt x="252" y="22"/>
                  </a:lnTo>
                  <a:lnTo>
                    <a:pt x="250" y="14"/>
                  </a:lnTo>
                  <a:lnTo>
                    <a:pt x="248" y="12"/>
                  </a:lnTo>
                  <a:lnTo>
                    <a:pt x="244" y="20"/>
                  </a:lnTo>
                  <a:lnTo>
                    <a:pt x="218" y="42"/>
                  </a:lnTo>
                  <a:lnTo>
                    <a:pt x="218" y="44"/>
                  </a:lnTo>
                  <a:lnTo>
                    <a:pt x="216" y="44"/>
                  </a:lnTo>
                  <a:lnTo>
                    <a:pt x="214" y="44"/>
                  </a:lnTo>
                  <a:lnTo>
                    <a:pt x="206" y="40"/>
                  </a:lnTo>
                  <a:lnTo>
                    <a:pt x="198" y="32"/>
                  </a:lnTo>
                  <a:lnTo>
                    <a:pt x="184" y="28"/>
                  </a:lnTo>
                  <a:lnTo>
                    <a:pt x="184" y="26"/>
                  </a:lnTo>
                  <a:lnTo>
                    <a:pt x="176" y="20"/>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0" y="24"/>
                  </a:lnTo>
                  <a:lnTo>
                    <a:pt x="44" y="32"/>
                  </a:lnTo>
                  <a:lnTo>
                    <a:pt x="28" y="52"/>
                  </a:lnTo>
                  <a:lnTo>
                    <a:pt x="16" y="86"/>
                  </a:lnTo>
                  <a:lnTo>
                    <a:pt x="20" y="124"/>
                  </a:lnTo>
                  <a:lnTo>
                    <a:pt x="26" y="144"/>
                  </a:lnTo>
                  <a:lnTo>
                    <a:pt x="26" y="148"/>
                  </a:lnTo>
                  <a:lnTo>
                    <a:pt x="24" y="150"/>
                  </a:lnTo>
                  <a:lnTo>
                    <a:pt x="20" y="152"/>
                  </a:lnTo>
                  <a:lnTo>
                    <a:pt x="20" y="156"/>
                  </a:lnTo>
                  <a:lnTo>
                    <a:pt x="18" y="166"/>
                  </a:lnTo>
                  <a:lnTo>
                    <a:pt x="26" y="198"/>
                  </a:lnTo>
                  <a:lnTo>
                    <a:pt x="24" y="200"/>
                  </a:lnTo>
                  <a:lnTo>
                    <a:pt x="8" y="210"/>
                  </a:lnTo>
                  <a:lnTo>
                    <a:pt x="4" y="214"/>
                  </a:lnTo>
                  <a:lnTo>
                    <a:pt x="2" y="218"/>
                  </a:lnTo>
                  <a:lnTo>
                    <a:pt x="0" y="228"/>
                  </a:lnTo>
                  <a:lnTo>
                    <a:pt x="14" y="224"/>
                  </a:lnTo>
                  <a:lnTo>
                    <a:pt x="14" y="222"/>
                  </a:lnTo>
                  <a:lnTo>
                    <a:pt x="16" y="222"/>
                  </a:lnTo>
                  <a:lnTo>
                    <a:pt x="22" y="224"/>
                  </a:lnTo>
                  <a:lnTo>
                    <a:pt x="26" y="226"/>
                  </a:lnTo>
                  <a:lnTo>
                    <a:pt x="30" y="228"/>
                  </a:lnTo>
                  <a:lnTo>
                    <a:pt x="32" y="234"/>
                  </a:lnTo>
                  <a:lnTo>
                    <a:pt x="34" y="252"/>
                  </a:lnTo>
                  <a:lnTo>
                    <a:pt x="32" y="254"/>
                  </a:lnTo>
                  <a:lnTo>
                    <a:pt x="32" y="256"/>
                  </a:lnTo>
                  <a:lnTo>
                    <a:pt x="28" y="260"/>
                  </a:lnTo>
                  <a:lnTo>
                    <a:pt x="28" y="264"/>
                  </a:lnTo>
                  <a:lnTo>
                    <a:pt x="24" y="282"/>
                  </a:lnTo>
                  <a:lnTo>
                    <a:pt x="28" y="290"/>
                  </a:lnTo>
                  <a:lnTo>
                    <a:pt x="32" y="296"/>
                  </a:lnTo>
                  <a:lnTo>
                    <a:pt x="48" y="316"/>
                  </a:lnTo>
                  <a:lnTo>
                    <a:pt x="64" y="304"/>
                  </a:lnTo>
                  <a:lnTo>
                    <a:pt x="76" y="302"/>
                  </a:lnTo>
                  <a:lnTo>
                    <a:pt x="76" y="304"/>
                  </a:lnTo>
                  <a:lnTo>
                    <a:pt x="84" y="306"/>
                  </a:lnTo>
                  <a:lnTo>
                    <a:pt x="88" y="306"/>
                  </a:lnTo>
                  <a:lnTo>
                    <a:pt x="92" y="302"/>
                  </a:lnTo>
                  <a:lnTo>
                    <a:pt x="100" y="292"/>
                  </a:lnTo>
                  <a:lnTo>
                    <a:pt x="98" y="286"/>
                  </a:lnTo>
                  <a:lnTo>
                    <a:pt x="100" y="282"/>
                  </a:lnTo>
                  <a:lnTo>
                    <a:pt x="104" y="280"/>
                  </a:lnTo>
                  <a:lnTo>
                    <a:pt x="124" y="280"/>
                  </a:lnTo>
                  <a:lnTo>
                    <a:pt x="128" y="280"/>
                  </a:lnTo>
                  <a:lnTo>
                    <a:pt x="130" y="280"/>
                  </a:lnTo>
                  <a:lnTo>
                    <a:pt x="134" y="274"/>
                  </a:lnTo>
                  <a:lnTo>
                    <a:pt x="136" y="270"/>
                  </a:lnTo>
                  <a:lnTo>
                    <a:pt x="142" y="270"/>
                  </a:lnTo>
                  <a:lnTo>
                    <a:pt x="146" y="272"/>
                  </a:lnTo>
                  <a:lnTo>
                    <a:pt x="152" y="280"/>
                  </a:lnTo>
                  <a:lnTo>
                    <a:pt x="154" y="284"/>
                  </a:lnTo>
                  <a:lnTo>
                    <a:pt x="156" y="288"/>
                  </a:lnTo>
                  <a:lnTo>
                    <a:pt x="154" y="302"/>
                  </a:lnTo>
                  <a:lnTo>
                    <a:pt x="156" y="304"/>
                  </a:lnTo>
                  <a:lnTo>
                    <a:pt x="162" y="310"/>
                  </a:lnTo>
                  <a:lnTo>
                    <a:pt x="164" y="316"/>
                  </a:lnTo>
                  <a:lnTo>
                    <a:pt x="162" y="330"/>
                  </a:lnTo>
                  <a:lnTo>
                    <a:pt x="158" y="340"/>
                  </a:lnTo>
                  <a:lnTo>
                    <a:pt x="154" y="344"/>
                  </a:lnTo>
                  <a:lnTo>
                    <a:pt x="142" y="370"/>
                  </a:lnTo>
                  <a:lnTo>
                    <a:pt x="146" y="372"/>
                  </a:lnTo>
                  <a:lnTo>
                    <a:pt x="164" y="372"/>
                  </a:lnTo>
                  <a:lnTo>
                    <a:pt x="168" y="374"/>
                  </a:lnTo>
                  <a:lnTo>
                    <a:pt x="168" y="376"/>
                  </a:lnTo>
                  <a:lnTo>
                    <a:pt x="164" y="388"/>
                  </a:lnTo>
                  <a:lnTo>
                    <a:pt x="164" y="394"/>
                  </a:lnTo>
                  <a:lnTo>
                    <a:pt x="172" y="398"/>
                  </a:lnTo>
                  <a:lnTo>
                    <a:pt x="176" y="400"/>
                  </a:lnTo>
                  <a:lnTo>
                    <a:pt x="178" y="398"/>
                  </a:lnTo>
                  <a:lnTo>
                    <a:pt x="188" y="394"/>
                  </a:lnTo>
                  <a:lnTo>
                    <a:pt x="194" y="392"/>
                  </a:lnTo>
                  <a:lnTo>
                    <a:pt x="204" y="392"/>
                  </a:lnTo>
                  <a:lnTo>
                    <a:pt x="216" y="380"/>
                  </a:lnTo>
                  <a:lnTo>
                    <a:pt x="216" y="366"/>
                  </a:lnTo>
                  <a:lnTo>
                    <a:pt x="216" y="360"/>
                  </a:lnTo>
                  <a:lnTo>
                    <a:pt x="216" y="356"/>
                  </a:lnTo>
                  <a:lnTo>
                    <a:pt x="220" y="354"/>
                  </a:lnTo>
                  <a:lnTo>
                    <a:pt x="224" y="354"/>
                  </a:lnTo>
                  <a:lnTo>
                    <a:pt x="230" y="356"/>
                  </a:lnTo>
                  <a:lnTo>
                    <a:pt x="236" y="360"/>
                  </a:lnTo>
                  <a:lnTo>
                    <a:pt x="256" y="372"/>
                  </a:lnTo>
                  <a:lnTo>
                    <a:pt x="264" y="376"/>
                  </a:lnTo>
                  <a:lnTo>
                    <a:pt x="270" y="378"/>
                  </a:lnTo>
                  <a:lnTo>
                    <a:pt x="270" y="376"/>
                  </a:lnTo>
                  <a:lnTo>
                    <a:pt x="270" y="370"/>
                  </a:lnTo>
                  <a:lnTo>
                    <a:pt x="266" y="360"/>
                  </a:lnTo>
                  <a:lnTo>
                    <a:pt x="256" y="344"/>
                  </a:lnTo>
                  <a:lnTo>
                    <a:pt x="256" y="342"/>
                  </a:lnTo>
                  <a:lnTo>
                    <a:pt x="256" y="340"/>
                  </a:lnTo>
                  <a:lnTo>
                    <a:pt x="264" y="332"/>
                  </a:lnTo>
                  <a:lnTo>
                    <a:pt x="274" y="326"/>
                  </a:lnTo>
                  <a:lnTo>
                    <a:pt x="282" y="324"/>
                  </a:lnTo>
                  <a:lnTo>
                    <a:pt x="292" y="326"/>
                  </a:lnTo>
                  <a:lnTo>
                    <a:pt x="320" y="340"/>
                  </a:lnTo>
                  <a:lnTo>
                    <a:pt x="332" y="332"/>
                  </a:lnTo>
                  <a:lnTo>
                    <a:pt x="334" y="332"/>
                  </a:lnTo>
                  <a:lnTo>
                    <a:pt x="334" y="330"/>
                  </a:lnTo>
                  <a:lnTo>
                    <a:pt x="332" y="328"/>
                  </a:lnTo>
                  <a:lnTo>
                    <a:pt x="334" y="326"/>
                  </a:lnTo>
                  <a:lnTo>
                    <a:pt x="340" y="314"/>
                  </a:lnTo>
                  <a:lnTo>
                    <a:pt x="344" y="304"/>
                  </a:lnTo>
                  <a:lnTo>
                    <a:pt x="344" y="298"/>
                  </a:lnTo>
                  <a:lnTo>
                    <a:pt x="344" y="292"/>
                  </a:lnTo>
                  <a:lnTo>
                    <a:pt x="338" y="286"/>
                  </a:lnTo>
                  <a:lnTo>
                    <a:pt x="334" y="284"/>
                  </a:lnTo>
                  <a:lnTo>
                    <a:pt x="332" y="284"/>
                  </a:lnTo>
                  <a:lnTo>
                    <a:pt x="330" y="276"/>
                  </a:lnTo>
                  <a:lnTo>
                    <a:pt x="332" y="276"/>
                  </a:lnTo>
                  <a:lnTo>
                    <a:pt x="338" y="272"/>
                  </a:lnTo>
                  <a:lnTo>
                    <a:pt x="340" y="268"/>
                  </a:lnTo>
                  <a:lnTo>
                    <a:pt x="338" y="264"/>
                  </a:lnTo>
                  <a:lnTo>
                    <a:pt x="326" y="252"/>
                  </a:lnTo>
                  <a:lnTo>
                    <a:pt x="326" y="250"/>
                  </a:lnTo>
                  <a:lnTo>
                    <a:pt x="320" y="232"/>
                  </a:lnTo>
                  <a:lnTo>
                    <a:pt x="316" y="214"/>
                  </a:lnTo>
                  <a:lnTo>
                    <a:pt x="316" y="196"/>
                  </a:lnTo>
                  <a:lnTo>
                    <a:pt x="316" y="188"/>
                  </a:lnTo>
                  <a:lnTo>
                    <a:pt x="308" y="196"/>
                  </a:lnTo>
                  <a:lnTo>
                    <a:pt x="302" y="204"/>
                  </a:lnTo>
                  <a:lnTo>
                    <a:pt x="300" y="170"/>
                  </a:lnTo>
                  <a:lnTo>
                    <a:pt x="300" y="168"/>
                  </a:lnTo>
                  <a:lnTo>
                    <a:pt x="322" y="138"/>
                  </a:lnTo>
                  <a:lnTo>
                    <a:pt x="334" y="124"/>
                  </a:lnTo>
                  <a:lnTo>
                    <a:pt x="326" y="100"/>
                  </a:lnTo>
                  <a:lnTo>
                    <a:pt x="322" y="76"/>
                  </a:lnTo>
                  <a:lnTo>
                    <a:pt x="308" y="70"/>
                  </a:lnTo>
                  <a:lnTo>
                    <a:pt x="300" y="6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湖北"/>
            <p:cNvSpPr/>
            <p:nvPr/>
          </p:nvSpPr>
          <p:spPr bwMode="auto">
            <a:xfrm>
              <a:off x="5275263" y="3849688"/>
              <a:ext cx="892175" cy="558800"/>
            </a:xfrm>
            <a:custGeom>
              <a:avLst/>
              <a:gdLst>
                <a:gd name="T0" fmla="*/ 2147483646 w 488"/>
                <a:gd name="T1" fmla="*/ 2147483646 h 306"/>
                <a:gd name="T2" fmla="*/ 2147483646 w 488"/>
                <a:gd name="T3" fmla="*/ 2147483646 h 306"/>
                <a:gd name="T4" fmla="*/ 2147483646 w 488"/>
                <a:gd name="T5" fmla="*/ 2147483646 h 306"/>
                <a:gd name="T6" fmla="*/ 2147483646 w 488"/>
                <a:gd name="T7" fmla="*/ 2147483646 h 306"/>
                <a:gd name="T8" fmla="*/ 2147483646 w 488"/>
                <a:gd name="T9" fmla="*/ 2147483646 h 306"/>
                <a:gd name="T10" fmla="*/ 2147483646 w 488"/>
                <a:gd name="T11" fmla="*/ 2147483646 h 306"/>
                <a:gd name="T12" fmla="*/ 2147483646 w 488"/>
                <a:gd name="T13" fmla="*/ 2147483646 h 306"/>
                <a:gd name="T14" fmla="*/ 2147483646 w 488"/>
                <a:gd name="T15" fmla="*/ 2147483646 h 306"/>
                <a:gd name="T16" fmla="*/ 2147483646 w 488"/>
                <a:gd name="T17" fmla="*/ 2147483646 h 306"/>
                <a:gd name="T18" fmla="*/ 2147483646 w 488"/>
                <a:gd name="T19" fmla="*/ 2147483646 h 306"/>
                <a:gd name="T20" fmla="*/ 2147483646 w 488"/>
                <a:gd name="T21" fmla="*/ 2147483646 h 306"/>
                <a:gd name="T22" fmla="*/ 2147483646 w 488"/>
                <a:gd name="T23" fmla="*/ 2147483646 h 306"/>
                <a:gd name="T24" fmla="*/ 2147483646 w 488"/>
                <a:gd name="T25" fmla="*/ 2147483646 h 306"/>
                <a:gd name="T26" fmla="*/ 2147483646 w 488"/>
                <a:gd name="T27" fmla="*/ 2147483646 h 306"/>
                <a:gd name="T28" fmla="*/ 2147483646 w 488"/>
                <a:gd name="T29" fmla="*/ 2147483646 h 306"/>
                <a:gd name="T30" fmla="*/ 2147483646 w 488"/>
                <a:gd name="T31" fmla="*/ 2147483646 h 306"/>
                <a:gd name="T32" fmla="*/ 2147483646 w 488"/>
                <a:gd name="T33" fmla="*/ 2147483646 h 306"/>
                <a:gd name="T34" fmla="*/ 2147483646 w 488"/>
                <a:gd name="T35" fmla="*/ 2147483646 h 306"/>
                <a:gd name="T36" fmla="*/ 2147483646 w 488"/>
                <a:gd name="T37" fmla="*/ 2147483646 h 306"/>
                <a:gd name="T38" fmla="*/ 2147483646 w 488"/>
                <a:gd name="T39" fmla="*/ 2147483646 h 306"/>
                <a:gd name="T40" fmla="*/ 2147483646 w 488"/>
                <a:gd name="T41" fmla="*/ 2147483646 h 306"/>
                <a:gd name="T42" fmla="*/ 2147483646 w 488"/>
                <a:gd name="T43" fmla="*/ 2147483646 h 306"/>
                <a:gd name="T44" fmla="*/ 2147483646 w 488"/>
                <a:gd name="T45" fmla="*/ 2147483646 h 306"/>
                <a:gd name="T46" fmla="*/ 2147483646 w 488"/>
                <a:gd name="T47" fmla="*/ 2147483646 h 306"/>
                <a:gd name="T48" fmla="*/ 2147483646 w 488"/>
                <a:gd name="T49" fmla="*/ 2147483646 h 306"/>
                <a:gd name="T50" fmla="*/ 2147483646 w 488"/>
                <a:gd name="T51" fmla="*/ 2147483646 h 306"/>
                <a:gd name="T52" fmla="*/ 2147483646 w 488"/>
                <a:gd name="T53" fmla="*/ 2147483646 h 306"/>
                <a:gd name="T54" fmla="*/ 2147483646 w 488"/>
                <a:gd name="T55" fmla="*/ 2147483646 h 306"/>
                <a:gd name="T56" fmla="*/ 2147483646 w 488"/>
                <a:gd name="T57" fmla="*/ 2147483646 h 306"/>
                <a:gd name="T58" fmla="*/ 2147483646 w 488"/>
                <a:gd name="T59" fmla="*/ 2147483646 h 306"/>
                <a:gd name="T60" fmla="*/ 2147483646 w 488"/>
                <a:gd name="T61" fmla="*/ 2147483646 h 306"/>
                <a:gd name="T62" fmla="*/ 2147483646 w 488"/>
                <a:gd name="T63" fmla="*/ 2147483646 h 306"/>
                <a:gd name="T64" fmla="*/ 2147483646 w 488"/>
                <a:gd name="T65" fmla="*/ 2147483646 h 306"/>
                <a:gd name="T66" fmla="*/ 2147483646 w 488"/>
                <a:gd name="T67" fmla="*/ 2147483646 h 306"/>
                <a:gd name="T68" fmla="*/ 2147483646 w 488"/>
                <a:gd name="T69" fmla="*/ 2147483646 h 306"/>
                <a:gd name="T70" fmla="*/ 2147483646 w 488"/>
                <a:gd name="T71" fmla="*/ 2147483646 h 306"/>
                <a:gd name="T72" fmla="*/ 2147483646 w 488"/>
                <a:gd name="T73" fmla="*/ 2147483646 h 306"/>
                <a:gd name="T74" fmla="*/ 2147483646 w 488"/>
                <a:gd name="T75" fmla="*/ 2147483646 h 306"/>
                <a:gd name="T76" fmla="*/ 2147483646 w 488"/>
                <a:gd name="T77" fmla="*/ 2147483646 h 306"/>
                <a:gd name="T78" fmla="*/ 2147483646 w 488"/>
                <a:gd name="T79" fmla="*/ 2147483646 h 306"/>
                <a:gd name="T80" fmla="*/ 2147483646 w 488"/>
                <a:gd name="T81" fmla="*/ 2147483646 h 306"/>
                <a:gd name="T82" fmla="*/ 2147483646 w 488"/>
                <a:gd name="T83" fmla="*/ 2147483646 h 306"/>
                <a:gd name="T84" fmla="*/ 2147483646 w 488"/>
                <a:gd name="T85" fmla="*/ 2147483646 h 306"/>
                <a:gd name="T86" fmla="*/ 2147483646 w 488"/>
                <a:gd name="T87" fmla="*/ 2147483646 h 306"/>
                <a:gd name="T88" fmla="*/ 2147483646 w 488"/>
                <a:gd name="T89" fmla="*/ 2147483646 h 306"/>
                <a:gd name="T90" fmla="*/ 2147483646 w 488"/>
                <a:gd name="T91" fmla="*/ 2147483646 h 306"/>
                <a:gd name="T92" fmla="*/ 2147483646 w 488"/>
                <a:gd name="T93" fmla="*/ 2147483646 h 306"/>
                <a:gd name="T94" fmla="*/ 2147483646 w 488"/>
                <a:gd name="T95" fmla="*/ 2147483646 h 306"/>
                <a:gd name="T96" fmla="*/ 2147483646 w 488"/>
                <a:gd name="T97" fmla="*/ 2147483646 h 306"/>
                <a:gd name="T98" fmla="*/ 2147483646 w 488"/>
                <a:gd name="T99" fmla="*/ 2147483646 h 306"/>
                <a:gd name="T100" fmla="*/ 2147483646 w 488"/>
                <a:gd name="T101" fmla="*/ 2147483646 h 306"/>
                <a:gd name="T102" fmla="*/ 2147483646 w 488"/>
                <a:gd name="T103" fmla="*/ 2147483646 h 306"/>
                <a:gd name="T104" fmla="*/ 2147483646 w 488"/>
                <a:gd name="T105" fmla="*/ 2147483646 h 306"/>
                <a:gd name="T106" fmla="*/ 2147483646 w 488"/>
                <a:gd name="T107" fmla="*/ 2147483646 h 306"/>
                <a:gd name="T108" fmla="*/ 2147483646 w 488"/>
                <a:gd name="T109" fmla="*/ 2147483646 h 306"/>
                <a:gd name="T110" fmla="*/ 2147483646 w 488"/>
                <a:gd name="T111" fmla="*/ 2147483646 h 306"/>
                <a:gd name="T112" fmla="*/ 2147483646 w 488"/>
                <a:gd name="T113" fmla="*/ 2147483646 h 306"/>
                <a:gd name="T114" fmla="*/ 2147483646 w 488"/>
                <a:gd name="T115" fmla="*/ 2147483646 h 3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8" h="306">
                  <a:moveTo>
                    <a:pt x="62" y="2"/>
                  </a:moveTo>
                  <a:lnTo>
                    <a:pt x="60" y="4"/>
                  </a:lnTo>
                  <a:lnTo>
                    <a:pt x="64" y="10"/>
                  </a:lnTo>
                  <a:lnTo>
                    <a:pt x="86" y="24"/>
                  </a:lnTo>
                  <a:lnTo>
                    <a:pt x="100" y="38"/>
                  </a:lnTo>
                  <a:lnTo>
                    <a:pt x="98" y="40"/>
                  </a:lnTo>
                  <a:lnTo>
                    <a:pt x="90" y="50"/>
                  </a:lnTo>
                  <a:lnTo>
                    <a:pt x="88" y="50"/>
                  </a:lnTo>
                  <a:lnTo>
                    <a:pt x="88" y="52"/>
                  </a:lnTo>
                  <a:lnTo>
                    <a:pt x="74" y="52"/>
                  </a:lnTo>
                  <a:lnTo>
                    <a:pt x="66" y="54"/>
                  </a:lnTo>
                  <a:lnTo>
                    <a:pt x="60" y="58"/>
                  </a:lnTo>
                  <a:lnTo>
                    <a:pt x="64" y="66"/>
                  </a:lnTo>
                  <a:lnTo>
                    <a:pt x="64" y="74"/>
                  </a:lnTo>
                  <a:lnTo>
                    <a:pt x="72" y="86"/>
                  </a:lnTo>
                  <a:lnTo>
                    <a:pt x="72" y="108"/>
                  </a:lnTo>
                  <a:lnTo>
                    <a:pt x="78" y="110"/>
                  </a:lnTo>
                  <a:lnTo>
                    <a:pt x="88" y="114"/>
                  </a:lnTo>
                  <a:lnTo>
                    <a:pt x="90" y="114"/>
                  </a:lnTo>
                  <a:lnTo>
                    <a:pt x="92" y="116"/>
                  </a:lnTo>
                  <a:lnTo>
                    <a:pt x="102" y="130"/>
                  </a:lnTo>
                  <a:lnTo>
                    <a:pt x="108" y="146"/>
                  </a:lnTo>
                  <a:lnTo>
                    <a:pt x="108" y="156"/>
                  </a:lnTo>
                  <a:lnTo>
                    <a:pt x="106" y="164"/>
                  </a:lnTo>
                  <a:lnTo>
                    <a:pt x="104" y="170"/>
                  </a:lnTo>
                  <a:lnTo>
                    <a:pt x="94" y="178"/>
                  </a:lnTo>
                  <a:lnTo>
                    <a:pt x="80" y="184"/>
                  </a:lnTo>
                  <a:lnTo>
                    <a:pt x="54" y="200"/>
                  </a:lnTo>
                  <a:lnTo>
                    <a:pt x="52" y="200"/>
                  </a:lnTo>
                  <a:lnTo>
                    <a:pt x="4" y="204"/>
                  </a:lnTo>
                  <a:lnTo>
                    <a:pt x="0" y="216"/>
                  </a:lnTo>
                  <a:lnTo>
                    <a:pt x="8" y="232"/>
                  </a:lnTo>
                  <a:lnTo>
                    <a:pt x="8" y="234"/>
                  </a:lnTo>
                  <a:lnTo>
                    <a:pt x="12" y="254"/>
                  </a:lnTo>
                  <a:lnTo>
                    <a:pt x="38" y="286"/>
                  </a:lnTo>
                  <a:lnTo>
                    <a:pt x="40" y="286"/>
                  </a:lnTo>
                  <a:lnTo>
                    <a:pt x="50" y="306"/>
                  </a:lnTo>
                  <a:lnTo>
                    <a:pt x="52" y="302"/>
                  </a:lnTo>
                  <a:lnTo>
                    <a:pt x="60" y="278"/>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92" y="238"/>
                  </a:lnTo>
                  <a:lnTo>
                    <a:pt x="218" y="242"/>
                  </a:lnTo>
                  <a:lnTo>
                    <a:pt x="220" y="242"/>
                  </a:lnTo>
                  <a:lnTo>
                    <a:pt x="228" y="250"/>
                  </a:lnTo>
                  <a:lnTo>
                    <a:pt x="242" y="254"/>
                  </a:lnTo>
                  <a:lnTo>
                    <a:pt x="250" y="262"/>
                  </a:lnTo>
                  <a:lnTo>
                    <a:pt x="254" y="264"/>
                  </a:lnTo>
                  <a:lnTo>
                    <a:pt x="264" y="256"/>
                  </a:lnTo>
                  <a:lnTo>
                    <a:pt x="264" y="254"/>
                  </a:lnTo>
                  <a:lnTo>
                    <a:pt x="276" y="244"/>
                  </a:lnTo>
                  <a:lnTo>
                    <a:pt x="284" y="230"/>
                  </a:lnTo>
                  <a:lnTo>
                    <a:pt x="296" y="238"/>
                  </a:lnTo>
                  <a:lnTo>
                    <a:pt x="296" y="240"/>
                  </a:lnTo>
                  <a:lnTo>
                    <a:pt x="300" y="250"/>
                  </a:lnTo>
                  <a:lnTo>
                    <a:pt x="300" y="252"/>
                  </a:lnTo>
                  <a:lnTo>
                    <a:pt x="298" y="258"/>
                  </a:lnTo>
                  <a:lnTo>
                    <a:pt x="300" y="260"/>
                  </a:lnTo>
                  <a:lnTo>
                    <a:pt x="308" y="256"/>
                  </a:lnTo>
                  <a:lnTo>
                    <a:pt x="318" y="246"/>
                  </a:lnTo>
                  <a:lnTo>
                    <a:pt x="328" y="246"/>
                  </a:lnTo>
                  <a:lnTo>
                    <a:pt x="330" y="246"/>
                  </a:lnTo>
                  <a:lnTo>
                    <a:pt x="336" y="250"/>
                  </a:lnTo>
                  <a:lnTo>
                    <a:pt x="342" y="258"/>
                  </a:lnTo>
                  <a:lnTo>
                    <a:pt x="342" y="260"/>
                  </a:lnTo>
                  <a:lnTo>
                    <a:pt x="342" y="264"/>
                  </a:lnTo>
                  <a:lnTo>
                    <a:pt x="340" y="282"/>
                  </a:lnTo>
                  <a:lnTo>
                    <a:pt x="346"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4"/>
                  </a:lnTo>
                  <a:lnTo>
                    <a:pt x="430" y="110"/>
                  </a:lnTo>
                  <a:lnTo>
                    <a:pt x="430" y="106"/>
                  </a:lnTo>
                  <a:lnTo>
                    <a:pt x="428" y="108"/>
                  </a:lnTo>
                  <a:lnTo>
                    <a:pt x="416" y="100"/>
                  </a:lnTo>
                  <a:lnTo>
                    <a:pt x="408" y="108"/>
                  </a:lnTo>
                  <a:lnTo>
                    <a:pt x="400" y="114"/>
                  </a:lnTo>
                  <a:lnTo>
                    <a:pt x="394" y="114"/>
                  </a:lnTo>
                  <a:lnTo>
                    <a:pt x="388" y="110"/>
                  </a:lnTo>
                  <a:lnTo>
                    <a:pt x="382" y="104"/>
                  </a:lnTo>
                  <a:lnTo>
                    <a:pt x="372" y="94"/>
                  </a:lnTo>
                  <a:lnTo>
                    <a:pt x="366" y="86"/>
                  </a:lnTo>
                  <a:lnTo>
                    <a:pt x="362" y="86"/>
                  </a:lnTo>
                  <a:lnTo>
                    <a:pt x="352" y="90"/>
                  </a:lnTo>
                  <a:lnTo>
                    <a:pt x="334" y="94"/>
                  </a:lnTo>
                  <a:lnTo>
                    <a:pt x="328" y="94"/>
                  </a:lnTo>
                  <a:lnTo>
                    <a:pt x="324" y="94"/>
                  </a:lnTo>
                  <a:lnTo>
                    <a:pt x="322" y="90"/>
                  </a:lnTo>
                  <a:lnTo>
                    <a:pt x="320" y="84"/>
                  </a:lnTo>
                  <a:lnTo>
                    <a:pt x="320" y="70"/>
                  </a:lnTo>
                  <a:lnTo>
                    <a:pt x="322" y="60"/>
                  </a:lnTo>
                  <a:lnTo>
                    <a:pt x="320" y="54"/>
                  </a:lnTo>
                  <a:lnTo>
                    <a:pt x="216" y="50"/>
                  </a:lnTo>
                  <a:lnTo>
                    <a:pt x="202" y="44"/>
                  </a:lnTo>
                  <a:lnTo>
                    <a:pt x="194" y="38"/>
                  </a:lnTo>
                  <a:lnTo>
                    <a:pt x="178" y="34"/>
                  </a:lnTo>
                  <a:lnTo>
                    <a:pt x="172" y="30"/>
                  </a:lnTo>
                  <a:lnTo>
                    <a:pt x="164" y="24"/>
                  </a:lnTo>
                  <a:lnTo>
                    <a:pt x="144" y="0"/>
                  </a:lnTo>
                  <a:lnTo>
                    <a:pt x="132" y="10"/>
                  </a:lnTo>
                  <a:lnTo>
                    <a:pt x="116" y="4"/>
                  </a:lnTo>
                  <a:lnTo>
                    <a:pt x="74" y="6"/>
                  </a:lnTo>
                  <a:lnTo>
                    <a:pt x="62"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广东"/>
            <p:cNvSpPr/>
            <p:nvPr/>
          </p:nvSpPr>
          <p:spPr bwMode="auto">
            <a:xfrm>
              <a:off x="5472113" y="4876800"/>
              <a:ext cx="928687" cy="735013"/>
            </a:xfrm>
            <a:custGeom>
              <a:avLst/>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江西"/>
            <p:cNvSpPr/>
            <p:nvPr/>
          </p:nvSpPr>
          <p:spPr bwMode="auto">
            <a:xfrm>
              <a:off x="5911850" y="4240213"/>
              <a:ext cx="555625" cy="757237"/>
            </a:xfrm>
            <a:custGeom>
              <a:avLst/>
              <a:gdLst>
                <a:gd name="T0" fmla="*/ 2147483646 w 304"/>
                <a:gd name="T1" fmla="*/ 0 h 414"/>
                <a:gd name="T2" fmla="*/ 2147483646 w 304"/>
                <a:gd name="T3" fmla="*/ 2147483646 h 414"/>
                <a:gd name="T4" fmla="*/ 2147483646 w 304"/>
                <a:gd name="T5" fmla="*/ 2147483646 h 414"/>
                <a:gd name="T6" fmla="*/ 2147483646 w 304"/>
                <a:gd name="T7" fmla="*/ 2147483646 h 414"/>
                <a:gd name="T8" fmla="*/ 2147483646 w 304"/>
                <a:gd name="T9" fmla="*/ 2147483646 h 414"/>
                <a:gd name="T10" fmla="*/ 2147483646 w 304"/>
                <a:gd name="T11" fmla="*/ 2147483646 h 414"/>
                <a:gd name="T12" fmla="*/ 2147483646 w 304"/>
                <a:gd name="T13" fmla="*/ 2147483646 h 414"/>
                <a:gd name="T14" fmla="*/ 2147483646 w 304"/>
                <a:gd name="T15" fmla="*/ 2147483646 h 414"/>
                <a:gd name="T16" fmla="*/ 2147483646 w 304"/>
                <a:gd name="T17" fmla="*/ 2147483646 h 414"/>
                <a:gd name="T18" fmla="*/ 2147483646 w 304"/>
                <a:gd name="T19" fmla="*/ 2147483646 h 414"/>
                <a:gd name="T20" fmla="*/ 2147483646 w 304"/>
                <a:gd name="T21" fmla="*/ 2147483646 h 414"/>
                <a:gd name="T22" fmla="*/ 2147483646 w 304"/>
                <a:gd name="T23" fmla="*/ 2147483646 h 414"/>
                <a:gd name="T24" fmla="*/ 2147483646 w 304"/>
                <a:gd name="T25" fmla="*/ 2147483646 h 414"/>
                <a:gd name="T26" fmla="*/ 2147483646 w 304"/>
                <a:gd name="T27" fmla="*/ 2147483646 h 414"/>
                <a:gd name="T28" fmla="*/ 0 w 304"/>
                <a:gd name="T29" fmla="*/ 2147483646 h 414"/>
                <a:gd name="T30" fmla="*/ 2147483646 w 304"/>
                <a:gd name="T31" fmla="*/ 2147483646 h 414"/>
                <a:gd name="T32" fmla="*/ 2147483646 w 304"/>
                <a:gd name="T33" fmla="*/ 2147483646 h 414"/>
                <a:gd name="T34" fmla="*/ 2147483646 w 304"/>
                <a:gd name="T35" fmla="*/ 2147483646 h 414"/>
                <a:gd name="T36" fmla="*/ 2147483646 w 304"/>
                <a:gd name="T37" fmla="*/ 2147483646 h 414"/>
                <a:gd name="T38" fmla="*/ 2147483646 w 304"/>
                <a:gd name="T39" fmla="*/ 2147483646 h 414"/>
                <a:gd name="T40" fmla="*/ 2147483646 w 304"/>
                <a:gd name="T41" fmla="*/ 2147483646 h 414"/>
                <a:gd name="T42" fmla="*/ 2147483646 w 304"/>
                <a:gd name="T43" fmla="*/ 2147483646 h 414"/>
                <a:gd name="T44" fmla="*/ 2147483646 w 304"/>
                <a:gd name="T45" fmla="*/ 2147483646 h 414"/>
                <a:gd name="T46" fmla="*/ 2147483646 w 304"/>
                <a:gd name="T47" fmla="*/ 2147483646 h 414"/>
                <a:gd name="T48" fmla="*/ 2147483646 w 304"/>
                <a:gd name="T49" fmla="*/ 2147483646 h 414"/>
                <a:gd name="T50" fmla="*/ 2147483646 w 304"/>
                <a:gd name="T51" fmla="*/ 2147483646 h 414"/>
                <a:gd name="T52" fmla="*/ 2147483646 w 304"/>
                <a:gd name="T53" fmla="*/ 2147483646 h 414"/>
                <a:gd name="T54" fmla="*/ 2147483646 w 304"/>
                <a:gd name="T55" fmla="*/ 2147483646 h 414"/>
                <a:gd name="T56" fmla="*/ 2147483646 w 304"/>
                <a:gd name="T57" fmla="*/ 2147483646 h 414"/>
                <a:gd name="T58" fmla="*/ 2147483646 w 304"/>
                <a:gd name="T59" fmla="*/ 2147483646 h 414"/>
                <a:gd name="T60" fmla="*/ 2147483646 w 304"/>
                <a:gd name="T61" fmla="*/ 2147483646 h 414"/>
                <a:gd name="T62" fmla="*/ 2147483646 w 304"/>
                <a:gd name="T63" fmla="*/ 2147483646 h 414"/>
                <a:gd name="T64" fmla="*/ 2147483646 w 304"/>
                <a:gd name="T65" fmla="*/ 2147483646 h 414"/>
                <a:gd name="T66" fmla="*/ 2147483646 w 304"/>
                <a:gd name="T67" fmla="*/ 2147483646 h 414"/>
                <a:gd name="T68" fmla="*/ 2147483646 w 304"/>
                <a:gd name="T69" fmla="*/ 2147483646 h 414"/>
                <a:gd name="T70" fmla="*/ 2147483646 w 304"/>
                <a:gd name="T71" fmla="*/ 2147483646 h 414"/>
                <a:gd name="T72" fmla="*/ 2147483646 w 304"/>
                <a:gd name="T73" fmla="*/ 2147483646 h 414"/>
                <a:gd name="T74" fmla="*/ 2147483646 w 304"/>
                <a:gd name="T75" fmla="*/ 2147483646 h 414"/>
                <a:gd name="T76" fmla="*/ 2147483646 w 304"/>
                <a:gd name="T77" fmla="*/ 2147483646 h 414"/>
                <a:gd name="T78" fmla="*/ 2147483646 w 304"/>
                <a:gd name="T79" fmla="*/ 2147483646 h 414"/>
                <a:gd name="T80" fmla="*/ 2147483646 w 304"/>
                <a:gd name="T81" fmla="*/ 2147483646 h 414"/>
                <a:gd name="T82" fmla="*/ 2147483646 w 304"/>
                <a:gd name="T83" fmla="*/ 2147483646 h 414"/>
                <a:gd name="T84" fmla="*/ 2147483646 w 304"/>
                <a:gd name="T85" fmla="*/ 2147483646 h 414"/>
                <a:gd name="T86" fmla="*/ 2147483646 w 304"/>
                <a:gd name="T87" fmla="*/ 2147483646 h 414"/>
                <a:gd name="T88" fmla="*/ 2147483646 w 304"/>
                <a:gd name="T89" fmla="*/ 2147483646 h 414"/>
                <a:gd name="T90" fmla="*/ 2147483646 w 304"/>
                <a:gd name="T91" fmla="*/ 2147483646 h 414"/>
                <a:gd name="T92" fmla="*/ 2147483646 w 304"/>
                <a:gd name="T93" fmla="*/ 2147483646 h 414"/>
                <a:gd name="T94" fmla="*/ 2147483646 w 304"/>
                <a:gd name="T95" fmla="*/ 2147483646 h 414"/>
                <a:gd name="T96" fmla="*/ 2147483646 w 304"/>
                <a:gd name="T97" fmla="*/ 2147483646 h 414"/>
                <a:gd name="T98" fmla="*/ 2147483646 w 304"/>
                <a:gd name="T99" fmla="*/ 2147483646 h 414"/>
                <a:gd name="T100" fmla="*/ 2147483646 w 304"/>
                <a:gd name="T101" fmla="*/ 2147483646 h 414"/>
                <a:gd name="T102" fmla="*/ 2147483646 w 304"/>
                <a:gd name="T103" fmla="*/ 2147483646 h 414"/>
                <a:gd name="T104" fmla="*/ 2147483646 w 304"/>
                <a:gd name="T105" fmla="*/ 2147483646 h 414"/>
                <a:gd name="T106" fmla="*/ 2147483646 w 304"/>
                <a:gd name="T107" fmla="*/ 2147483646 h 414"/>
                <a:gd name="T108" fmla="*/ 2147483646 w 304"/>
                <a:gd name="T109" fmla="*/ 2147483646 h 414"/>
                <a:gd name="T110" fmla="*/ 2147483646 w 304"/>
                <a:gd name="T111" fmla="*/ 2147483646 h 414"/>
                <a:gd name="T112" fmla="*/ 2147483646 w 304"/>
                <a:gd name="T113" fmla="*/ 2147483646 h 414"/>
                <a:gd name="T114" fmla="*/ 2147483646 w 304"/>
                <a:gd name="T115" fmla="*/ 2147483646 h 414"/>
                <a:gd name="T116" fmla="*/ 2147483646 w 304"/>
                <a:gd name="T117" fmla="*/ 2147483646 h 4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4" h="414">
                  <a:moveTo>
                    <a:pt x="240" y="16"/>
                  </a:moveTo>
                  <a:lnTo>
                    <a:pt x="238" y="16"/>
                  </a:lnTo>
                  <a:lnTo>
                    <a:pt x="220" y="0"/>
                  </a:lnTo>
                  <a:lnTo>
                    <a:pt x="212" y="6"/>
                  </a:lnTo>
                  <a:lnTo>
                    <a:pt x="206" y="16"/>
                  </a:lnTo>
                  <a:lnTo>
                    <a:pt x="200" y="24"/>
                  </a:lnTo>
                  <a:lnTo>
                    <a:pt x="192" y="28"/>
                  </a:lnTo>
                  <a:lnTo>
                    <a:pt x="184" y="32"/>
                  </a:lnTo>
                  <a:lnTo>
                    <a:pt x="180" y="34"/>
                  </a:lnTo>
                  <a:lnTo>
                    <a:pt x="176" y="32"/>
                  </a:lnTo>
                  <a:lnTo>
                    <a:pt x="174" y="28"/>
                  </a:lnTo>
                  <a:lnTo>
                    <a:pt x="174" y="22"/>
                  </a:lnTo>
                  <a:lnTo>
                    <a:pt x="180" y="4"/>
                  </a:lnTo>
                  <a:lnTo>
                    <a:pt x="152" y="22"/>
                  </a:lnTo>
                  <a:lnTo>
                    <a:pt x="152" y="24"/>
                  </a:lnTo>
                  <a:lnTo>
                    <a:pt x="128" y="24"/>
                  </a:lnTo>
                  <a:lnTo>
                    <a:pt x="108" y="34"/>
                  </a:lnTo>
                  <a:lnTo>
                    <a:pt x="108" y="36"/>
                  </a:lnTo>
                  <a:lnTo>
                    <a:pt x="84" y="36"/>
                  </a:lnTo>
                  <a:lnTo>
                    <a:pt x="72" y="42"/>
                  </a:lnTo>
                  <a:lnTo>
                    <a:pt x="68" y="54"/>
                  </a:lnTo>
                  <a:lnTo>
                    <a:pt x="66" y="56"/>
                  </a:lnTo>
                  <a:lnTo>
                    <a:pt x="40" y="56"/>
                  </a:lnTo>
                  <a:lnTo>
                    <a:pt x="34" y="56"/>
                  </a:lnTo>
                  <a:lnTo>
                    <a:pt x="28" y="62"/>
                  </a:lnTo>
                  <a:lnTo>
                    <a:pt x="8" y="80"/>
                  </a:lnTo>
                  <a:lnTo>
                    <a:pt x="16" y="84"/>
                  </a:lnTo>
                  <a:lnTo>
                    <a:pt x="20" y="88"/>
                  </a:lnTo>
                  <a:lnTo>
                    <a:pt x="22" y="94"/>
                  </a:lnTo>
                  <a:lnTo>
                    <a:pt x="22" y="92"/>
                  </a:lnTo>
                  <a:lnTo>
                    <a:pt x="34" y="138"/>
                  </a:lnTo>
                  <a:lnTo>
                    <a:pt x="34" y="140"/>
                  </a:lnTo>
                  <a:lnTo>
                    <a:pt x="34" y="144"/>
                  </a:lnTo>
                  <a:lnTo>
                    <a:pt x="32" y="144"/>
                  </a:lnTo>
                  <a:lnTo>
                    <a:pt x="0" y="188"/>
                  </a:lnTo>
                  <a:lnTo>
                    <a:pt x="0" y="200"/>
                  </a:lnTo>
                  <a:lnTo>
                    <a:pt x="8" y="196"/>
                  </a:lnTo>
                  <a:lnTo>
                    <a:pt x="12" y="196"/>
                  </a:lnTo>
                  <a:lnTo>
                    <a:pt x="16" y="198"/>
                  </a:lnTo>
                  <a:lnTo>
                    <a:pt x="18" y="202"/>
                  </a:lnTo>
                  <a:lnTo>
                    <a:pt x="16" y="214"/>
                  </a:lnTo>
                  <a:lnTo>
                    <a:pt x="16" y="226"/>
                  </a:lnTo>
                  <a:lnTo>
                    <a:pt x="18" y="238"/>
                  </a:lnTo>
                  <a:lnTo>
                    <a:pt x="20" y="250"/>
                  </a:lnTo>
                  <a:lnTo>
                    <a:pt x="24" y="262"/>
                  </a:lnTo>
                  <a:lnTo>
                    <a:pt x="36" y="274"/>
                  </a:lnTo>
                  <a:lnTo>
                    <a:pt x="40" y="280"/>
                  </a:lnTo>
                  <a:lnTo>
                    <a:pt x="40" y="286"/>
                  </a:lnTo>
                  <a:lnTo>
                    <a:pt x="36" y="294"/>
                  </a:lnTo>
                  <a:lnTo>
                    <a:pt x="42" y="304"/>
                  </a:lnTo>
                  <a:lnTo>
                    <a:pt x="44" y="310"/>
                  </a:lnTo>
                  <a:lnTo>
                    <a:pt x="44" y="320"/>
                  </a:lnTo>
                  <a:lnTo>
                    <a:pt x="40" y="330"/>
                  </a:lnTo>
                  <a:lnTo>
                    <a:pt x="34" y="344"/>
                  </a:lnTo>
                  <a:lnTo>
                    <a:pt x="44" y="362"/>
                  </a:lnTo>
                  <a:lnTo>
                    <a:pt x="46" y="366"/>
                  </a:lnTo>
                  <a:lnTo>
                    <a:pt x="52" y="362"/>
                  </a:lnTo>
                  <a:lnTo>
                    <a:pt x="60" y="356"/>
                  </a:lnTo>
                  <a:lnTo>
                    <a:pt x="66" y="352"/>
                  </a:lnTo>
                  <a:lnTo>
                    <a:pt x="72" y="352"/>
                  </a:lnTo>
                  <a:lnTo>
                    <a:pt x="78" y="352"/>
                  </a:lnTo>
                  <a:lnTo>
                    <a:pt x="84" y="356"/>
                  </a:lnTo>
                  <a:lnTo>
                    <a:pt x="86" y="362"/>
                  </a:lnTo>
                  <a:lnTo>
                    <a:pt x="86" y="366"/>
                  </a:lnTo>
                  <a:lnTo>
                    <a:pt x="82" y="374"/>
                  </a:lnTo>
                  <a:lnTo>
                    <a:pt x="66" y="392"/>
                  </a:lnTo>
                  <a:lnTo>
                    <a:pt x="56" y="406"/>
                  </a:lnTo>
                  <a:lnTo>
                    <a:pt x="60" y="414"/>
                  </a:lnTo>
                  <a:lnTo>
                    <a:pt x="72" y="408"/>
                  </a:lnTo>
                  <a:lnTo>
                    <a:pt x="76" y="406"/>
                  </a:lnTo>
                  <a:lnTo>
                    <a:pt x="80" y="406"/>
                  </a:lnTo>
                  <a:lnTo>
                    <a:pt x="94" y="402"/>
                  </a:lnTo>
                  <a:lnTo>
                    <a:pt x="120" y="390"/>
                  </a:lnTo>
                  <a:lnTo>
                    <a:pt x="126" y="388"/>
                  </a:lnTo>
                  <a:lnTo>
                    <a:pt x="134" y="390"/>
                  </a:lnTo>
                  <a:lnTo>
                    <a:pt x="142" y="394"/>
                  </a:lnTo>
                  <a:lnTo>
                    <a:pt x="150" y="402"/>
                  </a:lnTo>
                  <a:lnTo>
                    <a:pt x="154" y="400"/>
                  </a:lnTo>
                  <a:lnTo>
                    <a:pt x="154" y="390"/>
                  </a:lnTo>
                  <a:lnTo>
                    <a:pt x="152" y="388"/>
                  </a:lnTo>
                  <a:lnTo>
                    <a:pt x="152" y="384"/>
                  </a:lnTo>
                  <a:lnTo>
                    <a:pt x="154" y="380"/>
                  </a:lnTo>
                  <a:lnTo>
                    <a:pt x="150" y="366"/>
                  </a:lnTo>
                  <a:lnTo>
                    <a:pt x="150" y="362"/>
                  </a:lnTo>
                  <a:lnTo>
                    <a:pt x="150" y="358"/>
                  </a:lnTo>
                  <a:lnTo>
                    <a:pt x="158" y="352"/>
                  </a:lnTo>
                  <a:lnTo>
                    <a:pt x="166" y="346"/>
                  </a:lnTo>
                  <a:lnTo>
                    <a:pt x="162" y="336"/>
                  </a:lnTo>
                  <a:lnTo>
                    <a:pt x="162" y="334"/>
                  </a:lnTo>
                  <a:lnTo>
                    <a:pt x="166" y="328"/>
                  </a:lnTo>
                  <a:lnTo>
                    <a:pt x="164" y="324"/>
                  </a:lnTo>
                  <a:lnTo>
                    <a:pt x="164" y="320"/>
                  </a:lnTo>
                  <a:lnTo>
                    <a:pt x="164" y="316"/>
                  </a:lnTo>
                  <a:lnTo>
                    <a:pt x="170" y="308"/>
                  </a:lnTo>
                  <a:lnTo>
                    <a:pt x="180" y="300"/>
                  </a:lnTo>
                  <a:lnTo>
                    <a:pt x="178" y="298"/>
                  </a:lnTo>
                  <a:lnTo>
                    <a:pt x="176" y="296"/>
                  </a:lnTo>
                  <a:lnTo>
                    <a:pt x="186" y="292"/>
                  </a:lnTo>
                  <a:lnTo>
                    <a:pt x="186" y="278"/>
                  </a:lnTo>
                  <a:lnTo>
                    <a:pt x="186" y="274"/>
                  </a:lnTo>
                  <a:lnTo>
                    <a:pt x="190" y="270"/>
                  </a:lnTo>
                  <a:lnTo>
                    <a:pt x="194" y="266"/>
                  </a:lnTo>
                  <a:lnTo>
                    <a:pt x="200" y="260"/>
                  </a:lnTo>
                  <a:lnTo>
                    <a:pt x="206" y="256"/>
                  </a:lnTo>
                  <a:lnTo>
                    <a:pt x="194" y="242"/>
                  </a:lnTo>
                  <a:lnTo>
                    <a:pt x="192" y="238"/>
                  </a:lnTo>
                  <a:lnTo>
                    <a:pt x="192" y="232"/>
                  </a:lnTo>
                  <a:lnTo>
                    <a:pt x="194" y="228"/>
                  </a:lnTo>
                  <a:lnTo>
                    <a:pt x="198" y="222"/>
                  </a:lnTo>
                  <a:lnTo>
                    <a:pt x="198" y="220"/>
                  </a:lnTo>
                  <a:lnTo>
                    <a:pt x="224" y="200"/>
                  </a:lnTo>
                  <a:lnTo>
                    <a:pt x="224" y="194"/>
                  </a:lnTo>
                  <a:lnTo>
                    <a:pt x="222" y="192"/>
                  </a:lnTo>
                  <a:lnTo>
                    <a:pt x="220" y="186"/>
                  </a:lnTo>
                  <a:lnTo>
                    <a:pt x="220" y="178"/>
                  </a:lnTo>
                  <a:lnTo>
                    <a:pt x="220" y="170"/>
                  </a:lnTo>
                  <a:lnTo>
                    <a:pt x="224" y="156"/>
                  </a:lnTo>
                  <a:lnTo>
                    <a:pt x="230" y="146"/>
                  </a:lnTo>
                  <a:lnTo>
                    <a:pt x="238" y="138"/>
                  </a:lnTo>
                  <a:lnTo>
                    <a:pt x="250" y="136"/>
                  </a:lnTo>
                  <a:lnTo>
                    <a:pt x="252" y="136"/>
                  </a:lnTo>
                  <a:lnTo>
                    <a:pt x="262" y="140"/>
                  </a:lnTo>
                  <a:lnTo>
                    <a:pt x="272" y="140"/>
                  </a:lnTo>
                  <a:lnTo>
                    <a:pt x="284" y="128"/>
                  </a:lnTo>
                  <a:lnTo>
                    <a:pt x="296" y="120"/>
                  </a:lnTo>
                  <a:lnTo>
                    <a:pt x="296" y="108"/>
                  </a:lnTo>
                  <a:lnTo>
                    <a:pt x="296" y="106"/>
                  </a:lnTo>
                  <a:lnTo>
                    <a:pt x="296" y="104"/>
                  </a:lnTo>
                  <a:lnTo>
                    <a:pt x="300" y="102"/>
                  </a:lnTo>
                  <a:lnTo>
                    <a:pt x="304" y="98"/>
                  </a:lnTo>
                  <a:lnTo>
                    <a:pt x="304" y="96"/>
                  </a:lnTo>
                  <a:lnTo>
                    <a:pt x="296" y="84"/>
                  </a:lnTo>
                  <a:lnTo>
                    <a:pt x="286" y="68"/>
                  </a:lnTo>
                  <a:lnTo>
                    <a:pt x="276" y="52"/>
                  </a:lnTo>
                  <a:lnTo>
                    <a:pt x="274" y="46"/>
                  </a:lnTo>
                  <a:lnTo>
                    <a:pt x="274" y="40"/>
                  </a:lnTo>
                  <a:lnTo>
                    <a:pt x="276" y="34"/>
                  </a:lnTo>
                  <a:lnTo>
                    <a:pt x="280" y="28"/>
                  </a:lnTo>
                  <a:lnTo>
                    <a:pt x="264" y="20"/>
                  </a:lnTo>
                  <a:lnTo>
                    <a:pt x="240" y="16"/>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福建"/>
            <p:cNvSpPr/>
            <p:nvPr/>
          </p:nvSpPr>
          <p:spPr bwMode="auto">
            <a:xfrm>
              <a:off x="6200775" y="4441825"/>
              <a:ext cx="514350" cy="62865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2147483646 w 282"/>
                <a:gd name="T11" fmla="*/ 2147483646 h 344"/>
                <a:gd name="T12" fmla="*/ 2147483646 w 282"/>
                <a:gd name="T13" fmla="*/ 2147483646 h 344"/>
                <a:gd name="T14" fmla="*/ 2147483646 w 282"/>
                <a:gd name="T15" fmla="*/ 2147483646 h 344"/>
                <a:gd name="T16" fmla="*/ 2147483646 w 282"/>
                <a:gd name="T17" fmla="*/ 2147483646 h 344"/>
                <a:gd name="T18" fmla="*/ 2147483646 w 282"/>
                <a:gd name="T19" fmla="*/ 2147483646 h 344"/>
                <a:gd name="T20" fmla="*/ 2147483646 w 282"/>
                <a:gd name="T21" fmla="*/ 2147483646 h 344"/>
                <a:gd name="T22" fmla="*/ 2147483646 w 282"/>
                <a:gd name="T23" fmla="*/ 2147483646 h 344"/>
                <a:gd name="T24" fmla="*/ 2147483646 w 282"/>
                <a:gd name="T25" fmla="*/ 2147483646 h 344"/>
                <a:gd name="T26" fmla="*/ 2147483646 w 282"/>
                <a:gd name="T27" fmla="*/ 2147483646 h 344"/>
                <a:gd name="T28" fmla="*/ 2147483646 w 282"/>
                <a:gd name="T29" fmla="*/ 2147483646 h 344"/>
                <a:gd name="T30" fmla="*/ 2147483646 w 282"/>
                <a:gd name="T31" fmla="*/ 2147483646 h 344"/>
                <a:gd name="T32" fmla="*/ 2147483646 w 282"/>
                <a:gd name="T33" fmla="*/ 2147483646 h 344"/>
                <a:gd name="T34" fmla="*/ 0 w 282"/>
                <a:gd name="T35" fmla="*/ 2147483646 h 344"/>
                <a:gd name="T36" fmla="*/ 2147483646 w 282"/>
                <a:gd name="T37" fmla="*/ 2147483646 h 344"/>
                <a:gd name="T38" fmla="*/ 2147483646 w 282"/>
                <a:gd name="T39" fmla="*/ 2147483646 h 344"/>
                <a:gd name="T40" fmla="*/ 2147483646 w 282"/>
                <a:gd name="T41" fmla="*/ 2147483646 h 344"/>
                <a:gd name="T42" fmla="*/ 2147483646 w 282"/>
                <a:gd name="T43" fmla="*/ 2147483646 h 344"/>
                <a:gd name="T44" fmla="*/ 2147483646 w 282"/>
                <a:gd name="T45" fmla="*/ 2147483646 h 344"/>
                <a:gd name="T46" fmla="*/ 2147483646 w 282"/>
                <a:gd name="T47" fmla="*/ 2147483646 h 344"/>
                <a:gd name="T48" fmla="*/ 2147483646 w 282"/>
                <a:gd name="T49" fmla="*/ 2147483646 h 344"/>
                <a:gd name="T50" fmla="*/ 2147483646 w 282"/>
                <a:gd name="T51" fmla="*/ 2147483646 h 344"/>
                <a:gd name="T52" fmla="*/ 2147483646 w 282"/>
                <a:gd name="T53" fmla="*/ 2147483646 h 344"/>
                <a:gd name="T54" fmla="*/ 2147483646 w 282"/>
                <a:gd name="T55" fmla="*/ 2147483646 h 344"/>
                <a:gd name="T56" fmla="*/ 2147483646 w 282"/>
                <a:gd name="T57" fmla="*/ 2147483646 h 344"/>
                <a:gd name="T58" fmla="*/ 2147483646 w 282"/>
                <a:gd name="T59" fmla="*/ 2147483646 h 344"/>
                <a:gd name="T60" fmla="*/ 2147483646 w 282"/>
                <a:gd name="T61" fmla="*/ 2147483646 h 344"/>
                <a:gd name="T62" fmla="*/ 2147483646 w 282"/>
                <a:gd name="T63" fmla="*/ 2147483646 h 344"/>
                <a:gd name="T64" fmla="*/ 2147483646 w 282"/>
                <a:gd name="T65" fmla="*/ 2147483646 h 344"/>
                <a:gd name="T66" fmla="*/ 2147483646 w 282"/>
                <a:gd name="T67" fmla="*/ 2147483646 h 344"/>
                <a:gd name="T68" fmla="*/ 2147483646 w 282"/>
                <a:gd name="T69" fmla="*/ 2147483646 h 344"/>
                <a:gd name="T70" fmla="*/ 2147483646 w 282"/>
                <a:gd name="T71" fmla="*/ 2147483646 h 344"/>
                <a:gd name="T72" fmla="*/ 2147483646 w 282"/>
                <a:gd name="T73" fmla="*/ 2147483646 h 344"/>
                <a:gd name="T74" fmla="*/ 2147483646 w 282"/>
                <a:gd name="T75" fmla="*/ 2147483646 h 344"/>
                <a:gd name="T76" fmla="*/ 2147483646 w 282"/>
                <a:gd name="T77" fmla="*/ 2147483646 h 344"/>
                <a:gd name="T78" fmla="*/ 2147483646 w 282"/>
                <a:gd name="T79" fmla="*/ 2147483646 h 344"/>
                <a:gd name="T80" fmla="*/ 2147483646 w 282"/>
                <a:gd name="T81" fmla="*/ 2147483646 h 344"/>
                <a:gd name="T82" fmla="*/ 2147483646 w 282"/>
                <a:gd name="T83" fmla="*/ 2147483646 h 344"/>
                <a:gd name="T84" fmla="*/ 2147483646 w 282"/>
                <a:gd name="T85" fmla="*/ 2147483646 h 344"/>
                <a:gd name="T86" fmla="*/ 2147483646 w 282"/>
                <a:gd name="T87" fmla="*/ 2147483646 h 344"/>
                <a:gd name="T88" fmla="*/ 2147483646 w 282"/>
                <a:gd name="T89" fmla="*/ 2147483646 h 344"/>
                <a:gd name="T90" fmla="*/ 2147483646 w 282"/>
                <a:gd name="T91" fmla="*/ 2147483646 h 344"/>
                <a:gd name="T92" fmla="*/ 2147483646 w 282"/>
                <a:gd name="T93" fmla="*/ 2147483646 h 344"/>
                <a:gd name="T94" fmla="*/ 2147483646 w 282"/>
                <a:gd name="T95" fmla="*/ 2147483646 h 344"/>
                <a:gd name="T96" fmla="*/ 2147483646 w 282"/>
                <a:gd name="T97" fmla="*/ 2147483646 h 344"/>
                <a:gd name="T98" fmla="*/ 2147483646 w 282"/>
                <a:gd name="T99" fmla="*/ 2147483646 h 344"/>
                <a:gd name="T100" fmla="*/ 2147483646 w 282"/>
                <a:gd name="T101" fmla="*/ 2147483646 h 344"/>
                <a:gd name="T102" fmla="*/ 2147483646 w 282"/>
                <a:gd name="T103" fmla="*/ 0 h 3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2" h="344">
                  <a:moveTo>
                    <a:pt x="146" y="14"/>
                  </a:moveTo>
                  <a:lnTo>
                    <a:pt x="146" y="14"/>
                  </a:lnTo>
                  <a:lnTo>
                    <a:pt x="132" y="24"/>
                  </a:lnTo>
                  <a:lnTo>
                    <a:pt x="120" y="38"/>
                  </a:lnTo>
                  <a:lnTo>
                    <a:pt x="118" y="38"/>
                  </a:lnTo>
                  <a:lnTo>
                    <a:pt x="118" y="40"/>
                  </a:lnTo>
                  <a:lnTo>
                    <a:pt x="102" y="40"/>
                  </a:lnTo>
                  <a:lnTo>
                    <a:pt x="92" y="34"/>
                  </a:lnTo>
                  <a:lnTo>
                    <a:pt x="84" y="38"/>
                  </a:lnTo>
                  <a:lnTo>
                    <a:pt x="78" y="42"/>
                  </a:lnTo>
                  <a:lnTo>
                    <a:pt x="74" y="50"/>
                  </a:lnTo>
                  <a:lnTo>
                    <a:pt x="70" y="60"/>
                  </a:lnTo>
                  <a:lnTo>
                    <a:pt x="70" y="74"/>
                  </a:lnTo>
                  <a:lnTo>
                    <a:pt x="80" y="66"/>
                  </a:lnTo>
                  <a:lnTo>
                    <a:pt x="74" y="92"/>
                  </a:lnTo>
                  <a:lnTo>
                    <a:pt x="74" y="94"/>
                  </a:lnTo>
                  <a:lnTo>
                    <a:pt x="46" y="116"/>
                  </a:lnTo>
                  <a:lnTo>
                    <a:pt x="42" y="124"/>
                  </a:lnTo>
                  <a:lnTo>
                    <a:pt x="42" y="128"/>
                  </a:lnTo>
                  <a:lnTo>
                    <a:pt x="48" y="134"/>
                  </a:lnTo>
                  <a:lnTo>
                    <a:pt x="54" y="140"/>
                  </a:lnTo>
                  <a:lnTo>
                    <a:pt x="56" y="142"/>
                  </a:lnTo>
                  <a:lnTo>
                    <a:pt x="56" y="146"/>
                  </a:lnTo>
                  <a:lnTo>
                    <a:pt x="56" y="148"/>
                  </a:lnTo>
                  <a:lnTo>
                    <a:pt x="54" y="152"/>
                  </a:lnTo>
                  <a:lnTo>
                    <a:pt x="36" y="166"/>
                  </a:lnTo>
                  <a:lnTo>
                    <a:pt x="38" y="174"/>
                  </a:lnTo>
                  <a:lnTo>
                    <a:pt x="36" y="184"/>
                  </a:lnTo>
                  <a:lnTo>
                    <a:pt x="36" y="186"/>
                  </a:lnTo>
                  <a:lnTo>
                    <a:pt x="30" y="190"/>
                  </a:lnTo>
                  <a:lnTo>
                    <a:pt x="28" y="194"/>
                  </a:lnTo>
                  <a:lnTo>
                    <a:pt x="24" y="200"/>
                  </a:lnTo>
                  <a:lnTo>
                    <a:pt x="14" y="208"/>
                  </a:lnTo>
                  <a:lnTo>
                    <a:pt x="14" y="210"/>
                  </a:lnTo>
                  <a:lnTo>
                    <a:pt x="16" y="216"/>
                  </a:lnTo>
                  <a:lnTo>
                    <a:pt x="14" y="226"/>
                  </a:lnTo>
                  <a:lnTo>
                    <a:pt x="16" y="236"/>
                  </a:lnTo>
                  <a:lnTo>
                    <a:pt x="16" y="238"/>
                  </a:lnTo>
                  <a:lnTo>
                    <a:pt x="14" y="242"/>
                  </a:lnTo>
                  <a:lnTo>
                    <a:pt x="6" y="250"/>
                  </a:lnTo>
                  <a:lnTo>
                    <a:pt x="4" y="250"/>
                  </a:lnTo>
                  <a:lnTo>
                    <a:pt x="0" y="252"/>
                  </a:lnTo>
                  <a:lnTo>
                    <a:pt x="0" y="254"/>
                  </a:lnTo>
                  <a:lnTo>
                    <a:pt x="6" y="272"/>
                  </a:lnTo>
                  <a:lnTo>
                    <a:pt x="28" y="272"/>
                  </a:lnTo>
                  <a:lnTo>
                    <a:pt x="50" y="272"/>
                  </a:lnTo>
                  <a:lnTo>
                    <a:pt x="52" y="272"/>
                  </a:lnTo>
                  <a:lnTo>
                    <a:pt x="52" y="274"/>
                  </a:lnTo>
                  <a:lnTo>
                    <a:pt x="70" y="290"/>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40" y="120"/>
                  </a:lnTo>
                  <a:lnTo>
                    <a:pt x="236" y="116"/>
                  </a:lnTo>
                  <a:lnTo>
                    <a:pt x="234" y="112"/>
                  </a:lnTo>
                  <a:lnTo>
                    <a:pt x="236" y="108"/>
                  </a:lnTo>
                  <a:lnTo>
                    <a:pt x="242" y="108"/>
                  </a:lnTo>
                  <a:lnTo>
                    <a:pt x="266" y="112"/>
                  </a:lnTo>
                  <a:lnTo>
                    <a:pt x="266" y="98"/>
                  </a:lnTo>
                  <a:lnTo>
                    <a:pt x="266" y="96"/>
                  </a:lnTo>
                  <a:lnTo>
                    <a:pt x="278" y="84"/>
                  </a:lnTo>
                  <a:lnTo>
                    <a:pt x="282" y="74"/>
                  </a:lnTo>
                  <a:lnTo>
                    <a:pt x="276" y="72"/>
                  </a:lnTo>
                  <a:lnTo>
                    <a:pt x="270" y="66"/>
                  </a:lnTo>
                  <a:lnTo>
                    <a:pt x="270" y="64"/>
                  </a:lnTo>
                  <a:lnTo>
                    <a:pt x="270" y="60"/>
                  </a:lnTo>
                  <a:lnTo>
                    <a:pt x="270" y="58"/>
                  </a:lnTo>
                  <a:lnTo>
                    <a:pt x="268" y="58"/>
                  </a:lnTo>
                  <a:lnTo>
                    <a:pt x="266" y="58"/>
                  </a:lnTo>
                  <a:lnTo>
                    <a:pt x="262" y="62"/>
                  </a:lnTo>
                  <a:lnTo>
                    <a:pt x="256" y="64"/>
                  </a:lnTo>
                  <a:lnTo>
                    <a:pt x="250" y="62"/>
                  </a:lnTo>
                  <a:lnTo>
                    <a:pt x="244" y="62"/>
                  </a:lnTo>
                  <a:lnTo>
                    <a:pt x="234" y="54"/>
                  </a:lnTo>
                  <a:lnTo>
                    <a:pt x="226" y="42"/>
                  </a:lnTo>
                  <a:lnTo>
                    <a:pt x="226" y="44"/>
                  </a:lnTo>
                  <a:lnTo>
                    <a:pt x="222" y="50"/>
                  </a:lnTo>
                  <a:lnTo>
                    <a:pt x="216" y="58"/>
                  </a:lnTo>
                  <a:lnTo>
                    <a:pt x="208" y="60"/>
                  </a:lnTo>
                  <a:lnTo>
                    <a:pt x="200" y="62"/>
                  </a:lnTo>
                  <a:lnTo>
                    <a:pt x="194" y="62"/>
                  </a:lnTo>
                  <a:lnTo>
                    <a:pt x="186" y="60"/>
                  </a:lnTo>
                  <a:lnTo>
                    <a:pt x="182" y="58"/>
                  </a:lnTo>
                  <a:lnTo>
                    <a:pt x="178" y="54"/>
                  </a:lnTo>
                  <a:lnTo>
                    <a:pt x="174" y="46"/>
                  </a:lnTo>
                  <a:lnTo>
                    <a:pt x="170" y="30"/>
                  </a:lnTo>
                  <a:lnTo>
                    <a:pt x="166" y="12"/>
                  </a:lnTo>
                  <a:lnTo>
                    <a:pt x="164" y="6"/>
                  </a:lnTo>
                  <a:lnTo>
                    <a:pt x="160" y="2"/>
                  </a:lnTo>
                  <a:lnTo>
                    <a:pt x="154" y="0"/>
                  </a:lnTo>
                  <a:lnTo>
                    <a:pt x="146" y="0"/>
                  </a:lnTo>
                  <a:lnTo>
                    <a:pt x="148" y="14"/>
                  </a:lnTo>
                  <a:lnTo>
                    <a:pt x="146"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浙江"/>
            <p:cNvSpPr/>
            <p:nvPr/>
          </p:nvSpPr>
          <p:spPr bwMode="auto">
            <a:xfrm>
              <a:off x="6430963" y="4043363"/>
              <a:ext cx="441325" cy="511175"/>
            </a:xfrm>
            <a:custGeom>
              <a:avLst/>
              <a:gdLst>
                <a:gd name="T0" fmla="*/ 2147483646 w 242"/>
                <a:gd name="T1" fmla="*/ 2147483646 h 280"/>
                <a:gd name="T2" fmla="*/ 2147483646 w 242"/>
                <a:gd name="T3" fmla="*/ 2147483646 h 280"/>
                <a:gd name="T4" fmla="*/ 2147483646 w 242"/>
                <a:gd name="T5" fmla="*/ 2147483646 h 280"/>
                <a:gd name="T6" fmla="*/ 2147483646 w 242"/>
                <a:gd name="T7" fmla="*/ 2147483646 h 280"/>
                <a:gd name="T8" fmla="*/ 2147483646 w 242"/>
                <a:gd name="T9" fmla="*/ 2147483646 h 280"/>
                <a:gd name="T10" fmla="*/ 2147483646 w 242"/>
                <a:gd name="T11" fmla="*/ 2147483646 h 280"/>
                <a:gd name="T12" fmla="*/ 2147483646 w 242"/>
                <a:gd name="T13" fmla="*/ 2147483646 h 280"/>
                <a:gd name="T14" fmla="*/ 2147483646 w 242"/>
                <a:gd name="T15" fmla="*/ 2147483646 h 280"/>
                <a:gd name="T16" fmla="*/ 2147483646 w 242"/>
                <a:gd name="T17" fmla="*/ 2147483646 h 280"/>
                <a:gd name="T18" fmla="*/ 0 w 242"/>
                <a:gd name="T19" fmla="*/ 2147483646 h 280"/>
                <a:gd name="T20" fmla="*/ 2147483646 w 242"/>
                <a:gd name="T21" fmla="*/ 2147483646 h 280"/>
                <a:gd name="T22" fmla="*/ 2147483646 w 242"/>
                <a:gd name="T23" fmla="*/ 2147483646 h 280"/>
                <a:gd name="T24" fmla="*/ 2147483646 w 242"/>
                <a:gd name="T25" fmla="*/ 2147483646 h 280"/>
                <a:gd name="T26" fmla="*/ 2147483646 w 242"/>
                <a:gd name="T27" fmla="*/ 2147483646 h 280"/>
                <a:gd name="T28" fmla="*/ 2147483646 w 242"/>
                <a:gd name="T29" fmla="*/ 2147483646 h 280"/>
                <a:gd name="T30" fmla="*/ 2147483646 w 242"/>
                <a:gd name="T31" fmla="*/ 2147483646 h 280"/>
                <a:gd name="T32" fmla="*/ 2147483646 w 242"/>
                <a:gd name="T33" fmla="*/ 2147483646 h 280"/>
                <a:gd name="T34" fmla="*/ 2147483646 w 242"/>
                <a:gd name="T35" fmla="*/ 2147483646 h 280"/>
                <a:gd name="T36" fmla="*/ 2147483646 w 242"/>
                <a:gd name="T37" fmla="*/ 2147483646 h 280"/>
                <a:gd name="T38" fmla="*/ 2147483646 w 242"/>
                <a:gd name="T39" fmla="*/ 2147483646 h 280"/>
                <a:gd name="T40" fmla="*/ 2147483646 w 242"/>
                <a:gd name="T41" fmla="*/ 2147483646 h 280"/>
                <a:gd name="T42" fmla="*/ 2147483646 w 242"/>
                <a:gd name="T43" fmla="*/ 2147483646 h 280"/>
                <a:gd name="T44" fmla="*/ 2147483646 w 242"/>
                <a:gd name="T45" fmla="*/ 2147483646 h 280"/>
                <a:gd name="T46" fmla="*/ 2147483646 w 242"/>
                <a:gd name="T47" fmla="*/ 2147483646 h 280"/>
                <a:gd name="T48" fmla="*/ 2147483646 w 242"/>
                <a:gd name="T49" fmla="*/ 2147483646 h 280"/>
                <a:gd name="T50" fmla="*/ 2147483646 w 242"/>
                <a:gd name="T51" fmla="*/ 2147483646 h 280"/>
                <a:gd name="T52" fmla="*/ 2147483646 w 242"/>
                <a:gd name="T53" fmla="*/ 2147483646 h 280"/>
                <a:gd name="T54" fmla="*/ 2147483646 w 242"/>
                <a:gd name="T55" fmla="*/ 2147483646 h 280"/>
                <a:gd name="T56" fmla="*/ 2147483646 w 242"/>
                <a:gd name="T57" fmla="*/ 2147483646 h 280"/>
                <a:gd name="T58" fmla="*/ 2147483646 w 242"/>
                <a:gd name="T59" fmla="*/ 2147483646 h 280"/>
                <a:gd name="T60" fmla="*/ 2147483646 w 242"/>
                <a:gd name="T61" fmla="*/ 2147483646 h 280"/>
                <a:gd name="T62" fmla="*/ 2147483646 w 242"/>
                <a:gd name="T63" fmla="*/ 2147483646 h 280"/>
                <a:gd name="T64" fmla="*/ 2147483646 w 242"/>
                <a:gd name="T65" fmla="*/ 2147483646 h 280"/>
                <a:gd name="T66" fmla="*/ 2147483646 w 242"/>
                <a:gd name="T67" fmla="*/ 2147483646 h 280"/>
                <a:gd name="T68" fmla="*/ 2147483646 w 242"/>
                <a:gd name="T69" fmla="*/ 2147483646 h 280"/>
                <a:gd name="T70" fmla="*/ 2147483646 w 242"/>
                <a:gd name="T71" fmla="*/ 2147483646 h 280"/>
                <a:gd name="T72" fmla="*/ 2147483646 w 242"/>
                <a:gd name="T73" fmla="*/ 2147483646 h 280"/>
                <a:gd name="T74" fmla="*/ 2147483646 w 242"/>
                <a:gd name="T75" fmla="*/ 2147483646 h 280"/>
                <a:gd name="T76" fmla="*/ 2147483646 w 242"/>
                <a:gd name="T77" fmla="*/ 2147483646 h 280"/>
                <a:gd name="T78" fmla="*/ 2147483646 w 242"/>
                <a:gd name="T79" fmla="*/ 2147483646 h 280"/>
                <a:gd name="T80" fmla="*/ 2147483646 w 242"/>
                <a:gd name="T81" fmla="*/ 2147483646 h 280"/>
                <a:gd name="T82" fmla="*/ 2147483646 w 242"/>
                <a:gd name="T83" fmla="*/ 2147483646 h 280"/>
                <a:gd name="T84" fmla="*/ 2147483646 w 242"/>
                <a:gd name="T85" fmla="*/ 2147483646 h 280"/>
                <a:gd name="T86" fmla="*/ 2147483646 w 242"/>
                <a:gd name="T87" fmla="*/ 2147483646 h 280"/>
                <a:gd name="T88" fmla="*/ 2147483646 w 242"/>
                <a:gd name="T89" fmla="*/ 2147483646 h 280"/>
                <a:gd name="T90" fmla="*/ 2147483646 w 242"/>
                <a:gd name="T91" fmla="*/ 2147483646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2" h="280">
                  <a:moveTo>
                    <a:pt x="148" y="4"/>
                  </a:moveTo>
                  <a:lnTo>
                    <a:pt x="148" y="4"/>
                  </a:lnTo>
                  <a:lnTo>
                    <a:pt x="136" y="8"/>
                  </a:lnTo>
                  <a:lnTo>
                    <a:pt x="126" y="12"/>
                  </a:lnTo>
                  <a:lnTo>
                    <a:pt x="116" y="10"/>
                  </a:lnTo>
                  <a:lnTo>
                    <a:pt x="102" y="6"/>
                  </a:lnTo>
                  <a:lnTo>
                    <a:pt x="84" y="4"/>
                  </a:lnTo>
                  <a:lnTo>
                    <a:pt x="78" y="6"/>
                  </a:lnTo>
                  <a:lnTo>
                    <a:pt x="74" y="12"/>
                  </a:lnTo>
                  <a:lnTo>
                    <a:pt x="62" y="28"/>
                  </a:lnTo>
                  <a:lnTo>
                    <a:pt x="74" y="52"/>
                  </a:lnTo>
                  <a:lnTo>
                    <a:pt x="54" y="64"/>
                  </a:lnTo>
                  <a:lnTo>
                    <a:pt x="38" y="60"/>
                  </a:lnTo>
                  <a:lnTo>
                    <a:pt x="44" y="74"/>
                  </a:lnTo>
                  <a:lnTo>
                    <a:pt x="44" y="78"/>
                  </a:lnTo>
                  <a:lnTo>
                    <a:pt x="44" y="82"/>
                  </a:lnTo>
                  <a:lnTo>
                    <a:pt x="42" y="88"/>
                  </a:lnTo>
                  <a:lnTo>
                    <a:pt x="36" y="100"/>
                  </a:lnTo>
                  <a:lnTo>
                    <a:pt x="32" y="106"/>
                  </a:lnTo>
                  <a:lnTo>
                    <a:pt x="4" y="132"/>
                  </a:lnTo>
                  <a:lnTo>
                    <a:pt x="10" y="136"/>
                  </a:lnTo>
                  <a:lnTo>
                    <a:pt x="6" y="140"/>
                  </a:lnTo>
                  <a:lnTo>
                    <a:pt x="2" y="144"/>
                  </a:lnTo>
                  <a:lnTo>
                    <a:pt x="0" y="148"/>
                  </a:lnTo>
                  <a:lnTo>
                    <a:pt x="0" y="152"/>
                  </a:lnTo>
                  <a:lnTo>
                    <a:pt x="0" y="156"/>
                  </a:lnTo>
                  <a:lnTo>
                    <a:pt x="20" y="186"/>
                  </a:lnTo>
                  <a:lnTo>
                    <a:pt x="30" y="202"/>
                  </a:lnTo>
                  <a:lnTo>
                    <a:pt x="30" y="204"/>
                  </a:lnTo>
                  <a:lnTo>
                    <a:pt x="30" y="206"/>
                  </a:lnTo>
                  <a:lnTo>
                    <a:pt x="30" y="208"/>
                  </a:lnTo>
                  <a:lnTo>
                    <a:pt x="28" y="210"/>
                  </a:lnTo>
                  <a:lnTo>
                    <a:pt x="34" y="210"/>
                  </a:lnTo>
                  <a:lnTo>
                    <a:pt x="40" y="214"/>
                  </a:lnTo>
                  <a:lnTo>
                    <a:pt x="44" y="218"/>
                  </a:lnTo>
                  <a:lnTo>
                    <a:pt x="48" y="224"/>
                  </a:lnTo>
                  <a:lnTo>
                    <a:pt x="50" y="234"/>
                  </a:lnTo>
                  <a:lnTo>
                    <a:pt x="52" y="246"/>
                  </a:lnTo>
                  <a:lnTo>
                    <a:pt x="56" y="262"/>
                  </a:lnTo>
                  <a:lnTo>
                    <a:pt x="58" y="266"/>
                  </a:lnTo>
                  <a:lnTo>
                    <a:pt x="64" y="270"/>
                  </a:lnTo>
                  <a:lnTo>
                    <a:pt x="68" y="272"/>
                  </a:lnTo>
                  <a:lnTo>
                    <a:pt x="74" y="272"/>
                  </a:lnTo>
                  <a:lnTo>
                    <a:pt x="80" y="270"/>
                  </a:lnTo>
                  <a:lnTo>
                    <a:pt x="84" y="268"/>
                  </a:lnTo>
                  <a:lnTo>
                    <a:pt x="90" y="264"/>
                  </a:lnTo>
                  <a:lnTo>
                    <a:pt x="90" y="260"/>
                  </a:lnTo>
                  <a:lnTo>
                    <a:pt x="90" y="258"/>
                  </a:lnTo>
                  <a:lnTo>
                    <a:pt x="104" y="248"/>
                  </a:lnTo>
                  <a:lnTo>
                    <a:pt x="104" y="250"/>
                  </a:lnTo>
                  <a:lnTo>
                    <a:pt x="116" y="268"/>
                  </a:lnTo>
                  <a:lnTo>
                    <a:pt x="122" y="270"/>
                  </a:lnTo>
                  <a:lnTo>
                    <a:pt x="130" y="272"/>
                  </a:lnTo>
                  <a:lnTo>
                    <a:pt x="134" y="272"/>
                  </a:lnTo>
                  <a:lnTo>
                    <a:pt x="130" y="262"/>
                  </a:lnTo>
                  <a:lnTo>
                    <a:pt x="146" y="268"/>
                  </a:lnTo>
                  <a:lnTo>
                    <a:pt x="150" y="268"/>
                  </a:lnTo>
                  <a:lnTo>
                    <a:pt x="152" y="270"/>
                  </a:lnTo>
                  <a:lnTo>
                    <a:pt x="166" y="280"/>
                  </a:lnTo>
                  <a:lnTo>
                    <a:pt x="170" y="274"/>
                  </a:lnTo>
                  <a:lnTo>
                    <a:pt x="168" y="248"/>
                  </a:lnTo>
                  <a:lnTo>
                    <a:pt x="170" y="246"/>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90"/>
                  </a:lnTo>
                  <a:lnTo>
                    <a:pt x="204" y="204"/>
                  </a:lnTo>
                  <a:lnTo>
                    <a:pt x="228" y="184"/>
                  </a:lnTo>
                  <a:lnTo>
                    <a:pt x="226" y="172"/>
                  </a:lnTo>
                  <a:lnTo>
                    <a:pt x="222" y="172"/>
                  </a:lnTo>
                  <a:lnTo>
                    <a:pt x="214" y="174"/>
                  </a:lnTo>
                  <a:lnTo>
                    <a:pt x="228" y="136"/>
                  </a:lnTo>
                  <a:lnTo>
                    <a:pt x="216" y="136"/>
                  </a:lnTo>
                  <a:lnTo>
                    <a:pt x="214" y="136"/>
                  </a:lnTo>
                  <a:lnTo>
                    <a:pt x="214" y="134"/>
                  </a:lnTo>
                  <a:lnTo>
                    <a:pt x="210" y="128"/>
                  </a:lnTo>
                  <a:lnTo>
                    <a:pt x="208" y="122"/>
                  </a:lnTo>
                  <a:lnTo>
                    <a:pt x="210" y="116"/>
                  </a:lnTo>
                  <a:lnTo>
                    <a:pt x="230" y="116"/>
                  </a:lnTo>
                  <a:lnTo>
                    <a:pt x="242" y="116"/>
                  </a:lnTo>
                  <a:lnTo>
                    <a:pt x="240" y="106"/>
                  </a:lnTo>
                  <a:lnTo>
                    <a:pt x="232" y="92"/>
                  </a:lnTo>
                  <a:lnTo>
                    <a:pt x="216" y="86"/>
                  </a:lnTo>
                  <a:lnTo>
                    <a:pt x="232" y="70"/>
                  </a:lnTo>
                  <a:lnTo>
                    <a:pt x="232" y="66"/>
                  </a:lnTo>
                  <a:lnTo>
                    <a:pt x="224" y="68"/>
                  </a:lnTo>
                  <a:lnTo>
                    <a:pt x="220" y="68"/>
                  </a:lnTo>
                  <a:lnTo>
                    <a:pt x="220" y="66"/>
                  </a:lnTo>
                  <a:lnTo>
                    <a:pt x="220" y="64"/>
                  </a:lnTo>
                  <a:lnTo>
                    <a:pt x="218" y="58"/>
                  </a:lnTo>
                  <a:lnTo>
                    <a:pt x="214" y="54"/>
                  </a:lnTo>
                  <a:lnTo>
                    <a:pt x="210" y="50"/>
                  </a:lnTo>
                  <a:lnTo>
                    <a:pt x="204" y="48"/>
                  </a:lnTo>
                  <a:lnTo>
                    <a:pt x="172" y="48"/>
                  </a:lnTo>
                  <a:lnTo>
                    <a:pt x="160" y="64"/>
                  </a:lnTo>
                  <a:lnTo>
                    <a:pt x="156" y="64"/>
                  </a:lnTo>
                  <a:lnTo>
                    <a:pt x="104" y="48"/>
                  </a:lnTo>
                  <a:lnTo>
                    <a:pt x="154" y="36"/>
                  </a:lnTo>
                  <a:lnTo>
                    <a:pt x="158" y="34"/>
                  </a:lnTo>
                  <a:lnTo>
                    <a:pt x="162" y="30"/>
                  </a:lnTo>
                  <a:lnTo>
                    <a:pt x="178" y="12"/>
                  </a:lnTo>
                  <a:lnTo>
                    <a:pt x="162" y="0"/>
                  </a:lnTo>
                  <a:lnTo>
                    <a:pt x="148" y="4"/>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安徽"/>
            <p:cNvSpPr/>
            <p:nvPr/>
          </p:nvSpPr>
          <p:spPr bwMode="auto">
            <a:xfrm>
              <a:off x="5999163" y="3600450"/>
              <a:ext cx="558800" cy="684213"/>
            </a:xfrm>
            <a:custGeom>
              <a:avLst/>
              <a:gdLst>
                <a:gd name="T0" fmla="*/ 2147483646 w 306"/>
                <a:gd name="T1" fmla="*/ 2147483646 h 374"/>
                <a:gd name="T2" fmla="*/ 2147483646 w 306"/>
                <a:gd name="T3" fmla="*/ 2147483646 h 374"/>
                <a:gd name="T4" fmla="*/ 2147483646 w 306"/>
                <a:gd name="T5" fmla="*/ 2147483646 h 374"/>
                <a:gd name="T6" fmla="*/ 2147483646 w 306"/>
                <a:gd name="T7" fmla="*/ 2147483646 h 374"/>
                <a:gd name="T8" fmla="*/ 2147483646 w 306"/>
                <a:gd name="T9" fmla="*/ 2147483646 h 374"/>
                <a:gd name="T10" fmla="*/ 2147483646 w 306"/>
                <a:gd name="T11" fmla="*/ 2147483646 h 374"/>
                <a:gd name="T12" fmla="*/ 2147483646 w 306"/>
                <a:gd name="T13" fmla="*/ 2147483646 h 374"/>
                <a:gd name="T14" fmla="*/ 2147483646 w 306"/>
                <a:gd name="T15" fmla="*/ 2147483646 h 374"/>
                <a:gd name="T16" fmla="*/ 2147483646 w 306"/>
                <a:gd name="T17" fmla="*/ 2147483646 h 374"/>
                <a:gd name="T18" fmla="*/ 2147483646 w 306"/>
                <a:gd name="T19" fmla="*/ 2147483646 h 374"/>
                <a:gd name="T20" fmla="*/ 2147483646 w 306"/>
                <a:gd name="T21" fmla="*/ 2147483646 h 374"/>
                <a:gd name="T22" fmla="*/ 2147483646 w 306"/>
                <a:gd name="T23" fmla="*/ 2147483646 h 374"/>
                <a:gd name="T24" fmla="*/ 2147483646 w 306"/>
                <a:gd name="T25" fmla="*/ 2147483646 h 374"/>
                <a:gd name="T26" fmla="*/ 2147483646 w 306"/>
                <a:gd name="T27" fmla="*/ 2147483646 h 374"/>
                <a:gd name="T28" fmla="*/ 2147483646 w 306"/>
                <a:gd name="T29" fmla="*/ 2147483646 h 374"/>
                <a:gd name="T30" fmla="*/ 2147483646 w 306"/>
                <a:gd name="T31" fmla="*/ 2147483646 h 374"/>
                <a:gd name="T32" fmla="*/ 2147483646 w 306"/>
                <a:gd name="T33" fmla="*/ 2147483646 h 374"/>
                <a:gd name="T34" fmla="*/ 2147483646 w 306"/>
                <a:gd name="T35" fmla="*/ 2147483646 h 374"/>
                <a:gd name="T36" fmla="*/ 2147483646 w 306"/>
                <a:gd name="T37" fmla="*/ 2147483646 h 374"/>
                <a:gd name="T38" fmla="*/ 2147483646 w 306"/>
                <a:gd name="T39" fmla="*/ 2147483646 h 374"/>
                <a:gd name="T40" fmla="*/ 2147483646 w 306"/>
                <a:gd name="T41" fmla="*/ 2147483646 h 374"/>
                <a:gd name="T42" fmla="*/ 2147483646 w 306"/>
                <a:gd name="T43" fmla="*/ 2147483646 h 374"/>
                <a:gd name="T44" fmla="*/ 2147483646 w 306"/>
                <a:gd name="T45" fmla="*/ 2147483646 h 374"/>
                <a:gd name="T46" fmla="*/ 2147483646 w 306"/>
                <a:gd name="T47" fmla="*/ 2147483646 h 374"/>
                <a:gd name="T48" fmla="*/ 2147483646 w 306"/>
                <a:gd name="T49" fmla="*/ 2147483646 h 374"/>
                <a:gd name="T50" fmla="*/ 2147483646 w 306"/>
                <a:gd name="T51" fmla="*/ 2147483646 h 374"/>
                <a:gd name="T52" fmla="*/ 2147483646 w 306"/>
                <a:gd name="T53" fmla="*/ 2147483646 h 374"/>
                <a:gd name="T54" fmla="*/ 2147483646 w 306"/>
                <a:gd name="T55" fmla="*/ 2147483646 h 374"/>
                <a:gd name="T56" fmla="*/ 2147483646 w 306"/>
                <a:gd name="T57" fmla="*/ 2147483646 h 374"/>
                <a:gd name="T58" fmla="*/ 2147483646 w 306"/>
                <a:gd name="T59" fmla="*/ 2147483646 h 374"/>
                <a:gd name="T60" fmla="*/ 2147483646 w 306"/>
                <a:gd name="T61" fmla="*/ 2147483646 h 374"/>
                <a:gd name="T62" fmla="*/ 2147483646 w 306"/>
                <a:gd name="T63" fmla="*/ 2147483646 h 374"/>
                <a:gd name="T64" fmla="*/ 2147483646 w 306"/>
                <a:gd name="T65" fmla="*/ 2147483646 h 374"/>
                <a:gd name="T66" fmla="*/ 2147483646 w 306"/>
                <a:gd name="T67" fmla="*/ 2147483646 h 374"/>
                <a:gd name="T68" fmla="*/ 2147483646 w 306"/>
                <a:gd name="T69" fmla="*/ 2147483646 h 374"/>
                <a:gd name="T70" fmla="*/ 2147483646 w 306"/>
                <a:gd name="T71" fmla="*/ 2147483646 h 374"/>
                <a:gd name="T72" fmla="*/ 2147483646 w 306"/>
                <a:gd name="T73" fmla="*/ 2147483646 h 374"/>
                <a:gd name="T74" fmla="*/ 2147483646 w 306"/>
                <a:gd name="T75" fmla="*/ 2147483646 h 374"/>
                <a:gd name="T76" fmla="*/ 2147483646 w 306"/>
                <a:gd name="T77" fmla="*/ 2147483646 h 374"/>
                <a:gd name="T78" fmla="*/ 2147483646 w 306"/>
                <a:gd name="T79" fmla="*/ 2147483646 h 374"/>
                <a:gd name="T80" fmla="*/ 2147483646 w 306"/>
                <a:gd name="T81" fmla="*/ 2147483646 h 374"/>
                <a:gd name="T82" fmla="*/ 2147483646 w 306"/>
                <a:gd name="T83" fmla="*/ 2147483646 h 374"/>
                <a:gd name="T84" fmla="*/ 2147483646 w 306"/>
                <a:gd name="T85" fmla="*/ 2147483646 h 374"/>
                <a:gd name="T86" fmla="*/ 2147483646 w 306"/>
                <a:gd name="T87" fmla="*/ 2147483646 h 374"/>
                <a:gd name="T88" fmla="*/ 2147483646 w 306"/>
                <a:gd name="T89" fmla="*/ 2147483646 h 374"/>
                <a:gd name="T90" fmla="*/ 2147483646 w 306"/>
                <a:gd name="T91" fmla="*/ 2147483646 h 374"/>
                <a:gd name="T92" fmla="*/ 2147483646 w 306"/>
                <a:gd name="T93" fmla="*/ 2147483646 h 374"/>
                <a:gd name="T94" fmla="*/ 2147483646 w 306"/>
                <a:gd name="T95" fmla="*/ 2147483646 h 374"/>
                <a:gd name="T96" fmla="*/ 2147483646 w 306"/>
                <a:gd name="T97" fmla="*/ 2147483646 h 374"/>
                <a:gd name="T98" fmla="*/ 2147483646 w 306"/>
                <a:gd name="T99" fmla="*/ 2147483646 h 374"/>
                <a:gd name="T100" fmla="*/ 2147483646 w 306"/>
                <a:gd name="T101" fmla="*/ 2147483646 h 374"/>
                <a:gd name="T102" fmla="*/ 2147483646 w 306"/>
                <a:gd name="T103" fmla="*/ 2147483646 h 374"/>
                <a:gd name="T104" fmla="*/ 2147483646 w 306"/>
                <a:gd name="T105" fmla="*/ 2147483646 h 374"/>
                <a:gd name="T106" fmla="*/ 2147483646 w 306"/>
                <a:gd name="T107" fmla="*/ 2147483646 h 374"/>
                <a:gd name="T108" fmla="*/ 2147483646 w 306"/>
                <a:gd name="T109" fmla="*/ 2147483646 h 374"/>
                <a:gd name="T110" fmla="*/ 2147483646 w 306"/>
                <a:gd name="T111" fmla="*/ 2147483646 h 374"/>
                <a:gd name="T112" fmla="*/ 2147483646 w 306"/>
                <a:gd name="T113" fmla="*/ 2147483646 h 374"/>
                <a:gd name="T114" fmla="*/ 2147483646 w 306"/>
                <a:gd name="T115" fmla="*/ 2147483646 h 3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74">
                  <a:moveTo>
                    <a:pt x="192" y="106"/>
                  </a:moveTo>
                  <a:lnTo>
                    <a:pt x="192" y="106"/>
                  </a:lnTo>
                  <a:lnTo>
                    <a:pt x="186" y="86"/>
                  </a:lnTo>
                  <a:lnTo>
                    <a:pt x="180" y="70"/>
                  </a:lnTo>
                  <a:lnTo>
                    <a:pt x="174" y="60"/>
                  </a:lnTo>
                  <a:lnTo>
                    <a:pt x="170" y="56"/>
                  </a:lnTo>
                  <a:lnTo>
                    <a:pt x="142" y="46"/>
                  </a:lnTo>
                  <a:lnTo>
                    <a:pt x="122" y="40"/>
                  </a:lnTo>
                  <a:lnTo>
                    <a:pt x="110" y="34"/>
                  </a:lnTo>
                  <a:lnTo>
                    <a:pt x="104" y="30"/>
                  </a:lnTo>
                  <a:lnTo>
                    <a:pt x="96" y="22"/>
                  </a:lnTo>
                  <a:lnTo>
                    <a:pt x="80" y="0"/>
                  </a:lnTo>
                  <a:lnTo>
                    <a:pt x="74" y="0"/>
                  </a:lnTo>
                  <a:lnTo>
                    <a:pt x="76" y="2"/>
                  </a:lnTo>
                  <a:lnTo>
                    <a:pt x="82" y="14"/>
                  </a:lnTo>
                  <a:lnTo>
                    <a:pt x="96" y="34"/>
                  </a:lnTo>
                  <a:lnTo>
                    <a:pt x="98" y="36"/>
                  </a:lnTo>
                  <a:lnTo>
                    <a:pt x="98" y="38"/>
                  </a:lnTo>
                  <a:lnTo>
                    <a:pt x="86" y="60"/>
                  </a:lnTo>
                  <a:lnTo>
                    <a:pt x="78" y="70"/>
                  </a:lnTo>
                  <a:lnTo>
                    <a:pt x="74" y="72"/>
                  </a:lnTo>
                  <a:lnTo>
                    <a:pt x="72" y="72"/>
                  </a:lnTo>
                  <a:lnTo>
                    <a:pt x="64" y="66"/>
                  </a:lnTo>
                  <a:lnTo>
                    <a:pt x="52" y="50"/>
                  </a:lnTo>
                  <a:lnTo>
                    <a:pt x="38" y="46"/>
                  </a:lnTo>
                  <a:lnTo>
                    <a:pt x="40" y="54"/>
                  </a:lnTo>
                  <a:lnTo>
                    <a:pt x="46" y="70"/>
                  </a:lnTo>
                  <a:lnTo>
                    <a:pt x="46" y="72"/>
                  </a:lnTo>
                  <a:lnTo>
                    <a:pt x="46" y="74"/>
                  </a:lnTo>
                  <a:lnTo>
                    <a:pt x="44" y="82"/>
                  </a:lnTo>
                  <a:lnTo>
                    <a:pt x="28" y="88"/>
                  </a:lnTo>
                  <a:lnTo>
                    <a:pt x="24" y="90"/>
                  </a:lnTo>
                  <a:lnTo>
                    <a:pt x="22" y="94"/>
                  </a:lnTo>
                  <a:lnTo>
                    <a:pt x="22" y="102"/>
                  </a:lnTo>
                  <a:lnTo>
                    <a:pt x="24" y="116"/>
                  </a:lnTo>
                  <a:lnTo>
                    <a:pt x="20" y="124"/>
                  </a:lnTo>
                  <a:lnTo>
                    <a:pt x="18" y="126"/>
                  </a:lnTo>
                  <a:lnTo>
                    <a:pt x="16" y="126"/>
                  </a:lnTo>
                  <a:lnTo>
                    <a:pt x="0" y="122"/>
                  </a:lnTo>
                  <a:lnTo>
                    <a:pt x="2" y="126"/>
                  </a:lnTo>
                  <a:lnTo>
                    <a:pt x="8" y="130"/>
                  </a:lnTo>
                  <a:lnTo>
                    <a:pt x="18" y="144"/>
                  </a:lnTo>
                  <a:lnTo>
                    <a:pt x="28" y="160"/>
                  </a:lnTo>
                  <a:lnTo>
                    <a:pt x="28" y="162"/>
                  </a:lnTo>
                  <a:lnTo>
                    <a:pt x="36" y="162"/>
                  </a:lnTo>
                  <a:lnTo>
                    <a:pt x="42" y="160"/>
                  </a:lnTo>
                  <a:lnTo>
                    <a:pt x="48" y="162"/>
                  </a:lnTo>
                  <a:lnTo>
                    <a:pt x="54" y="164"/>
                  </a:lnTo>
                  <a:lnTo>
                    <a:pt x="60" y="166"/>
                  </a:lnTo>
                  <a:lnTo>
                    <a:pt x="70" y="178"/>
                  </a:lnTo>
                  <a:lnTo>
                    <a:pt x="68" y="200"/>
                  </a:lnTo>
                  <a:lnTo>
                    <a:pt x="72" y="204"/>
                  </a:lnTo>
                  <a:lnTo>
                    <a:pt x="72" y="210"/>
                  </a:lnTo>
                  <a:lnTo>
                    <a:pt x="68" y="214"/>
                  </a:lnTo>
                  <a:lnTo>
                    <a:pt x="60" y="218"/>
                  </a:lnTo>
                  <a:lnTo>
                    <a:pt x="56" y="218"/>
                  </a:lnTo>
                  <a:lnTo>
                    <a:pt x="54" y="220"/>
                  </a:lnTo>
                  <a:lnTo>
                    <a:pt x="52" y="224"/>
                  </a:lnTo>
                  <a:lnTo>
                    <a:pt x="50" y="230"/>
                  </a:lnTo>
                  <a:lnTo>
                    <a:pt x="44" y="244"/>
                  </a:lnTo>
                  <a:lnTo>
                    <a:pt x="52" y="254"/>
                  </a:lnTo>
                  <a:lnTo>
                    <a:pt x="74" y="258"/>
                  </a:lnTo>
                  <a:lnTo>
                    <a:pt x="76" y="258"/>
                  </a:lnTo>
                  <a:lnTo>
                    <a:pt x="86" y="268"/>
                  </a:lnTo>
                  <a:lnTo>
                    <a:pt x="72" y="288"/>
                  </a:lnTo>
                  <a:lnTo>
                    <a:pt x="102" y="352"/>
                  </a:lnTo>
                  <a:lnTo>
                    <a:pt x="104" y="354"/>
                  </a:lnTo>
                  <a:lnTo>
                    <a:pt x="98" y="358"/>
                  </a:lnTo>
                  <a:lnTo>
                    <a:pt x="100" y="364"/>
                  </a:lnTo>
                  <a:lnTo>
                    <a:pt x="156" y="330"/>
                  </a:lnTo>
                  <a:lnTo>
                    <a:pt x="146" y="346"/>
                  </a:lnTo>
                  <a:lnTo>
                    <a:pt x="138" y="362"/>
                  </a:lnTo>
                  <a:lnTo>
                    <a:pt x="134" y="374"/>
                  </a:lnTo>
                  <a:lnTo>
                    <a:pt x="140" y="372"/>
                  </a:lnTo>
                  <a:lnTo>
                    <a:pt x="146" y="366"/>
                  </a:lnTo>
                  <a:lnTo>
                    <a:pt x="152" y="360"/>
                  </a:lnTo>
                  <a:lnTo>
                    <a:pt x="156" y="350"/>
                  </a:lnTo>
                  <a:lnTo>
                    <a:pt x="158" y="350"/>
                  </a:lnTo>
                  <a:lnTo>
                    <a:pt x="172" y="342"/>
                  </a:lnTo>
                  <a:lnTo>
                    <a:pt x="174" y="340"/>
                  </a:lnTo>
                  <a:lnTo>
                    <a:pt x="196" y="358"/>
                  </a:lnTo>
                  <a:lnTo>
                    <a:pt x="220" y="360"/>
                  </a:lnTo>
                  <a:lnTo>
                    <a:pt x="232" y="368"/>
                  </a:lnTo>
                  <a:lnTo>
                    <a:pt x="260" y="342"/>
                  </a:lnTo>
                  <a:lnTo>
                    <a:pt x="264" y="336"/>
                  </a:lnTo>
                  <a:lnTo>
                    <a:pt x="268" y="326"/>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0" y="226"/>
                  </a:lnTo>
                  <a:lnTo>
                    <a:pt x="284" y="222"/>
                  </a:lnTo>
                  <a:lnTo>
                    <a:pt x="282" y="222"/>
                  </a:lnTo>
                  <a:lnTo>
                    <a:pt x="272" y="232"/>
                  </a:lnTo>
                  <a:lnTo>
                    <a:pt x="272" y="230"/>
                  </a:lnTo>
                  <a:lnTo>
                    <a:pt x="270" y="230"/>
                  </a:lnTo>
                  <a:lnTo>
                    <a:pt x="256" y="226"/>
                  </a:lnTo>
                  <a:lnTo>
                    <a:pt x="252" y="214"/>
                  </a:lnTo>
                  <a:lnTo>
                    <a:pt x="244" y="210"/>
                  </a:lnTo>
                  <a:lnTo>
                    <a:pt x="236" y="204"/>
                  </a:lnTo>
                  <a:lnTo>
                    <a:pt x="226" y="198"/>
                  </a:lnTo>
                  <a:lnTo>
                    <a:pt x="218" y="192"/>
                  </a:lnTo>
                  <a:lnTo>
                    <a:pt x="216" y="190"/>
                  </a:lnTo>
                  <a:lnTo>
                    <a:pt x="216" y="186"/>
                  </a:lnTo>
                  <a:lnTo>
                    <a:pt x="214" y="184"/>
                  </a:lnTo>
                  <a:lnTo>
                    <a:pt x="216" y="180"/>
                  </a:lnTo>
                  <a:lnTo>
                    <a:pt x="220" y="170"/>
                  </a:lnTo>
                  <a:lnTo>
                    <a:pt x="230" y="152"/>
                  </a:lnTo>
                  <a:lnTo>
                    <a:pt x="232" y="144"/>
                  </a:lnTo>
                  <a:lnTo>
                    <a:pt x="234" y="138"/>
                  </a:lnTo>
                  <a:lnTo>
                    <a:pt x="234" y="128"/>
                  </a:lnTo>
                  <a:lnTo>
                    <a:pt x="240" y="128"/>
                  </a:lnTo>
                  <a:lnTo>
                    <a:pt x="258" y="130"/>
                  </a:lnTo>
                  <a:lnTo>
                    <a:pt x="260" y="122"/>
                  </a:lnTo>
                  <a:lnTo>
                    <a:pt x="264" y="106"/>
                  </a:lnTo>
                  <a:lnTo>
                    <a:pt x="260" y="104"/>
                  </a:lnTo>
                  <a:lnTo>
                    <a:pt x="242" y="116"/>
                  </a:lnTo>
                  <a:lnTo>
                    <a:pt x="230" y="122"/>
                  </a:lnTo>
                  <a:lnTo>
                    <a:pt x="222" y="122"/>
                  </a:lnTo>
                  <a:lnTo>
                    <a:pt x="214" y="120"/>
                  </a:lnTo>
                  <a:lnTo>
                    <a:pt x="204" y="114"/>
                  </a:lnTo>
                  <a:lnTo>
                    <a:pt x="194" y="108"/>
                  </a:lnTo>
                  <a:lnTo>
                    <a:pt x="194" y="106"/>
                  </a:lnTo>
                  <a:lnTo>
                    <a:pt x="192" y="10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天津"/>
            <p:cNvSpPr/>
            <p:nvPr/>
          </p:nvSpPr>
          <p:spPr bwMode="auto">
            <a:xfrm>
              <a:off x="6108700" y="2811463"/>
              <a:ext cx="146050" cy="211137"/>
            </a:xfrm>
            <a:custGeom>
              <a:avLst/>
              <a:gdLst>
                <a:gd name="T0" fmla="*/ 2147483646 w 80"/>
                <a:gd name="T1" fmla="*/ 2147483646 h 116"/>
                <a:gd name="T2" fmla="*/ 2147483646 w 80"/>
                <a:gd name="T3" fmla="*/ 0 h 116"/>
                <a:gd name="T4" fmla="*/ 2147483646 w 80"/>
                <a:gd name="T5" fmla="*/ 0 h 116"/>
                <a:gd name="T6" fmla="*/ 2147483646 w 80"/>
                <a:gd name="T7" fmla="*/ 2147483646 h 116"/>
                <a:gd name="T8" fmla="*/ 2147483646 w 80"/>
                <a:gd name="T9" fmla="*/ 2147483646 h 116"/>
                <a:gd name="T10" fmla="*/ 2147483646 w 80"/>
                <a:gd name="T11" fmla="*/ 2147483646 h 116"/>
                <a:gd name="T12" fmla="*/ 2147483646 w 80"/>
                <a:gd name="T13" fmla="*/ 2147483646 h 116"/>
                <a:gd name="T14" fmla="*/ 2147483646 w 80"/>
                <a:gd name="T15" fmla="*/ 2147483646 h 116"/>
                <a:gd name="T16" fmla="*/ 2147483646 w 80"/>
                <a:gd name="T17" fmla="*/ 2147483646 h 116"/>
                <a:gd name="T18" fmla="*/ 2147483646 w 80"/>
                <a:gd name="T19" fmla="*/ 2147483646 h 116"/>
                <a:gd name="T20" fmla="*/ 2147483646 w 80"/>
                <a:gd name="T21" fmla="*/ 2147483646 h 116"/>
                <a:gd name="T22" fmla="*/ 2147483646 w 80"/>
                <a:gd name="T23" fmla="*/ 2147483646 h 116"/>
                <a:gd name="T24" fmla="*/ 2147483646 w 80"/>
                <a:gd name="T25" fmla="*/ 2147483646 h 116"/>
                <a:gd name="T26" fmla="*/ 2147483646 w 80"/>
                <a:gd name="T27" fmla="*/ 2147483646 h 116"/>
                <a:gd name="T28" fmla="*/ 2147483646 w 80"/>
                <a:gd name="T29" fmla="*/ 2147483646 h 116"/>
                <a:gd name="T30" fmla="*/ 2147483646 w 80"/>
                <a:gd name="T31" fmla="*/ 2147483646 h 116"/>
                <a:gd name="T32" fmla="*/ 2147483646 w 80"/>
                <a:gd name="T33" fmla="*/ 2147483646 h 116"/>
                <a:gd name="T34" fmla="*/ 0 w 80"/>
                <a:gd name="T35" fmla="*/ 2147483646 h 116"/>
                <a:gd name="T36" fmla="*/ 0 w 80"/>
                <a:gd name="T37" fmla="*/ 2147483646 h 116"/>
                <a:gd name="T38" fmla="*/ 0 w 80"/>
                <a:gd name="T39" fmla="*/ 2147483646 h 116"/>
                <a:gd name="T40" fmla="*/ 0 w 80"/>
                <a:gd name="T41" fmla="*/ 2147483646 h 116"/>
                <a:gd name="T42" fmla="*/ 2147483646 w 80"/>
                <a:gd name="T43" fmla="*/ 2147483646 h 116"/>
                <a:gd name="T44" fmla="*/ 2147483646 w 80"/>
                <a:gd name="T45" fmla="*/ 2147483646 h 116"/>
                <a:gd name="T46" fmla="*/ 2147483646 w 80"/>
                <a:gd name="T47" fmla="*/ 2147483646 h 116"/>
                <a:gd name="T48" fmla="*/ 2147483646 w 80"/>
                <a:gd name="T49" fmla="*/ 2147483646 h 116"/>
                <a:gd name="T50" fmla="*/ 2147483646 w 80"/>
                <a:gd name="T51" fmla="*/ 2147483646 h 116"/>
                <a:gd name="T52" fmla="*/ 2147483646 w 80"/>
                <a:gd name="T53" fmla="*/ 2147483646 h 116"/>
                <a:gd name="T54" fmla="*/ 2147483646 w 80"/>
                <a:gd name="T55" fmla="*/ 2147483646 h 116"/>
                <a:gd name="T56" fmla="*/ 2147483646 w 80"/>
                <a:gd name="T57" fmla="*/ 2147483646 h 116"/>
                <a:gd name="T58" fmla="*/ 2147483646 w 80"/>
                <a:gd name="T59" fmla="*/ 2147483646 h 116"/>
                <a:gd name="T60" fmla="*/ 2147483646 w 80"/>
                <a:gd name="T61" fmla="*/ 2147483646 h 116"/>
                <a:gd name="T62" fmla="*/ 2147483646 w 80"/>
                <a:gd name="T63" fmla="*/ 2147483646 h 116"/>
                <a:gd name="T64" fmla="*/ 2147483646 w 80"/>
                <a:gd name="T65" fmla="*/ 2147483646 h 116"/>
                <a:gd name="T66" fmla="*/ 2147483646 w 80"/>
                <a:gd name="T67" fmla="*/ 2147483646 h 116"/>
                <a:gd name="T68" fmla="*/ 2147483646 w 80"/>
                <a:gd name="T69" fmla="*/ 2147483646 h 116"/>
                <a:gd name="T70" fmla="*/ 2147483646 w 80"/>
                <a:gd name="T71" fmla="*/ 2147483646 h 116"/>
                <a:gd name="T72" fmla="*/ 2147483646 w 80"/>
                <a:gd name="T73" fmla="*/ 2147483646 h 116"/>
                <a:gd name="T74" fmla="*/ 2147483646 w 80"/>
                <a:gd name="T75" fmla="*/ 2147483646 h 116"/>
                <a:gd name="T76" fmla="*/ 2147483646 w 80"/>
                <a:gd name="T77" fmla="*/ 2147483646 h 116"/>
                <a:gd name="T78" fmla="*/ 2147483646 w 80"/>
                <a:gd name="T79" fmla="*/ 2147483646 h 116"/>
                <a:gd name="T80" fmla="*/ 2147483646 w 80"/>
                <a:gd name="T81" fmla="*/ 2147483646 h 116"/>
                <a:gd name="T82" fmla="*/ 2147483646 w 80"/>
                <a:gd name="T83" fmla="*/ 2147483646 h 116"/>
                <a:gd name="T84" fmla="*/ 2147483646 w 80"/>
                <a:gd name="T85" fmla="*/ 2147483646 h 116"/>
                <a:gd name="T86" fmla="*/ 2147483646 w 80"/>
                <a:gd name="T87" fmla="*/ 2147483646 h 116"/>
                <a:gd name="T88" fmla="*/ 2147483646 w 80"/>
                <a:gd name="T89" fmla="*/ 2147483646 h 116"/>
                <a:gd name="T90" fmla="*/ 2147483646 w 80"/>
                <a:gd name="T91" fmla="*/ 2147483646 h 116"/>
                <a:gd name="T92" fmla="*/ 2147483646 w 80"/>
                <a:gd name="T93" fmla="*/ 2147483646 h 116"/>
                <a:gd name="T94" fmla="*/ 2147483646 w 80"/>
                <a:gd name="T95" fmla="*/ 214748364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116">
                  <a:moveTo>
                    <a:pt x="46" y="2"/>
                  </a:moveTo>
                  <a:lnTo>
                    <a:pt x="44" y="0"/>
                  </a:lnTo>
                  <a:lnTo>
                    <a:pt x="40" y="2"/>
                  </a:lnTo>
                  <a:lnTo>
                    <a:pt x="38" y="4"/>
                  </a:lnTo>
                  <a:lnTo>
                    <a:pt x="32" y="14"/>
                  </a:lnTo>
                  <a:lnTo>
                    <a:pt x="28" y="12"/>
                  </a:lnTo>
                  <a:lnTo>
                    <a:pt x="28" y="14"/>
                  </a:lnTo>
                  <a:lnTo>
                    <a:pt x="22" y="20"/>
                  </a:lnTo>
                  <a:lnTo>
                    <a:pt x="18" y="22"/>
                  </a:lnTo>
                  <a:lnTo>
                    <a:pt x="10" y="26"/>
                  </a:lnTo>
                  <a:lnTo>
                    <a:pt x="8" y="32"/>
                  </a:lnTo>
                  <a:lnTo>
                    <a:pt x="8" y="44"/>
                  </a:lnTo>
                  <a:lnTo>
                    <a:pt x="6" y="48"/>
                  </a:lnTo>
                  <a:lnTo>
                    <a:pt x="4" y="50"/>
                  </a:lnTo>
                  <a:lnTo>
                    <a:pt x="0" y="60"/>
                  </a:lnTo>
                  <a:lnTo>
                    <a:pt x="0" y="66"/>
                  </a:lnTo>
                  <a:lnTo>
                    <a:pt x="0" y="78"/>
                  </a:lnTo>
                  <a:lnTo>
                    <a:pt x="4" y="102"/>
                  </a:lnTo>
                  <a:lnTo>
                    <a:pt x="8" y="106"/>
                  </a:lnTo>
                  <a:lnTo>
                    <a:pt x="18" y="112"/>
                  </a:lnTo>
                  <a:lnTo>
                    <a:pt x="36" y="116"/>
                  </a:lnTo>
                  <a:lnTo>
                    <a:pt x="44" y="114"/>
                  </a:lnTo>
                  <a:lnTo>
                    <a:pt x="54" y="110"/>
                  </a:lnTo>
                  <a:lnTo>
                    <a:pt x="50" y="100"/>
                  </a:lnTo>
                  <a:lnTo>
                    <a:pt x="50" y="98"/>
                  </a:lnTo>
                  <a:lnTo>
                    <a:pt x="52" y="90"/>
                  </a:lnTo>
                  <a:lnTo>
                    <a:pt x="60" y="74"/>
                  </a:lnTo>
                  <a:lnTo>
                    <a:pt x="76" y="74"/>
                  </a:lnTo>
                  <a:lnTo>
                    <a:pt x="80" y="74"/>
                  </a:lnTo>
                  <a:lnTo>
                    <a:pt x="74" y="64"/>
                  </a:lnTo>
                  <a:lnTo>
                    <a:pt x="64" y="48"/>
                  </a:lnTo>
                  <a:lnTo>
                    <a:pt x="58" y="40"/>
                  </a:lnTo>
                  <a:lnTo>
                    <a:pt x="54" y="30"/>
                  </a:lnTo>
                  <a:lnTo>
                    <a:pt x="52" y="18"/>
                  </a:lnTo>
                  <a:lnTo>
                    <a:pt x="48" y="8"/>
                  </a:lnTo>
                  <a:lnTo>
                    <a:pt x="46"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北京"/>
            <p:cNvSpPr/>
            <p:nvPr/>
          </p:nvSpPr>
          <p:spPr bwMode="auto">
            <a:xfrm>
              <a:off x="5962650" y="2716213"/>
              <a:ext cx="193675" cy="207962"/>
            </a:xfrm>
            <a:custGeom>
              <a:avLst/>
              <a:gdLst>
                <a:gd name="T0" fmla="*/ 2147483646 w 106"/>
                <a:gd name="T1" fmla="*/ 2147483646 h 114"/>
                <a:gd name="T2" fmla="*/ 2147483646 w 106"/>
                <a:gd name="T3" fmla="*/ 2147483646 h 114"/>
                <a:gd name="T4" fmla="*/ 2147483646 w 106"/>
                <a:gd name="T5" fmla="*/ 2147483646 h 114"/>
                <a:gd name="T6" fmla="*/ 2147483646 w 106"/>
                <a:gd name="T7" fmla="*/ 2147483646 h 114"/>
                <a:gd name="T8" fmla="*/ 2147483646 w 106"/>
                <a:gd name="T9" fmla="*/ 2147483646 h 114"/>
                <a:gd name="T10" fmla="*/ 2147483646 w 106"/>
                <a:gd name="T11" fmla="*/ 2147483646 h 114"/>
                <a:gd name="T12" fmla="*/ 2147483646 w 106"/>
                <a:gd name="T13" fmla="*/ 2147483646 h 114"/>
                <a:gd name="T14" fmla="*/ 2147483646 w 106"/>
                <a:gd name="T15" fmla="*/ 2147483646 h 114"/>
                <a:gd name="T16" fmla="*/ 2147483646 w 106"/>
                <a:gd name="T17" fmla="*/ 2147483646 h 114"/>
                <a:gd name="T18" fmla="*/ 0 w 106"/>
                <a:gd name="T19" fmla="*/ 2147483646 h 114"/>
                <a:gd name="T20" fmla="*/ 2147483646 w 106"/>
                <a:gd name="T21" fmla="*/ 2147483646 h 114"/>
                <a:gd name="T22" fmla="*/ 2147483646 w 106"/>
                <a:gd name="T23" fmla="*/ 2147483646 h 114"/>
                <a:gd name="T24" fmla="*/ 2147483646 w 106"/>
                <a:gd name="T25" fmla="*/ 2147483646 h 114"/>
                <a:gd name="T26" fmla="*/ 2147483646 w 106"/>
                <a:gd name="T27" fmla="*/ 2147483646 h 114"/>
                <a:gd name="T28" fmla="*/ 2147483646 w 106"/>
                <a:gd name="T29" fmla="*/ 2147483646 h 114"/>
                <a:gd name="T30" fmla="*/ 2147483646 w 106"/>
                <a:gd name="T31" fmla="*/ 2147483646 h 114"/>
                <a:gd name="T32" fmla="*/ 2147483646 w 106"/>
                <a:gd name="T33" fmla="*/ 2147483646 h 114"/>
                <a:gd name="T34" fmla="*/ 2147483646 w 106"/>
                <a:gd name="T35" fmla="*/ 2147483646 h 114"/>
                <a:gd name="T36" fmla="*/ 2147483646 w 106"/>
                <a:gd name="T37" fmla="*/ 2147483646 h 114"/>
                <a:gd name="T38" fmla="*/ 2147483646 w 106"/>
                <a:gd name="T39" fmla="*/ 2147483646 h 114"/>
                <a:gd name="T40" fmla="*/ 2147483646 w 106"/>
                <a:gd name="T41" fmla="*/ 2147483646 h 114"/>
                <a:gd name="T42" fmla="*/ 2147483646 w 106"/>
                <a:gd name="T43" fmla="*/ 2147483646 h 114"/>
                <a:gd name="T44" fmla="*/ 2147483646 w 106"/>
                <a:gd name="T45" fmla="*/ 2147483646 h 114"/>
                <a:gd name="T46" fmla="*/ 2147483646 w 106"/>
                <a:gd name="T47" fmla="*/ 2147483646 h 114"/>
                <a:gd name="T48" fmla="*/ 2147483646 w 106"/>
                <a:gd name="T49" fmla="*/ 2147483646 h 114"/>
                <a:gd name="T50" fmla="*/ 2147483646 w 106"/>
                <a:gd name="T51" fmla="*/ 2147483646 h 114"/>
                <a:gd name="T52" fmla="*/ 2147483646 w 106"/>
                <a:gd name="T53" fmla="*/ 2147483646 h 114"/>
                <a:gd name="T54" fmla="*/ 2147483646 w 106"/>
                <a:gd name="T55" fmla="*/ 2147483646 h 114"/>
                <a:gd name="T56" fmla="*/ 2147483646 w 106"/>
                <a:gd name="T57" fmla="*/ 2147483646 h 114"/>
                <a:gd name="T58" fmla="*/ 2147483646 w 106"/>
                <a:gd name="T59" fmla="*/ 2147483646 h 114"/>
                <a:gd name="T60" fmla="*/ 2147483646 w 106"/>
                <a:gd name="T61" fmla="*/ 2147483646 h 114"/>
                <a:gd name="T62" fmla="*/ 2147483646 w 106"/>
                <a:gd name="T63" fmla="*/ 2147483646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6" h="114">
                  <a:moveTo>
                    <a:pt x="52" y="24"/>
                  </a:moveTo>
                  <a:lnTo>
                    <a:pt x="52" y="26"/>
                  </a:lnTo>
                  <a:lnTo>
                    <a:pt x="48" y="26"/>
                  </a:lnTo>
                  <a:lnTo>
                    <a:pt x="38" y="24"/>
                  </a:lnTo>
                  <a:lnTo>
                    <a:pt x="38" y="28"/>
                  </a:lnTo>
                  <a:lnTo>
                    <a:pt x="38" y="30"/>
                  </a:lnTo>
                  <a:lnTo>
                    <a:pt x="36" y="30"/>
                  </a:lnTo>
                  <a:lnTo>
                    <a:pt x="18" y="38"/>
                  </a:lnTo>
                  <a:lnTo>
                    <a:pt x="18" y="40"/>
                  </a:lnTo>
                  <a:lnTo>
                    <a:pt x="16" y="44"/>
                  </a:lnTo>
                  <a:lnTo>
                    <a:pt x="18" y="48"/>
                  </a:lnTo>
                  <a:lnTo>
                    <a:pt x="24" y="56"/>
                  </a:lnTo>
                  <a:lnTo>
                    <a:pt x="24" y="58"/>
                  </a:lnTo>
                  <a:lnTo>
                    <a:pt x="24" y="60"/>
                  </a:lnTo>
                  <a:lnTo>
                    <a:pt x="14" y="72"/>
                  </a:lnTo>
                  <a:lnTo>
                    <a:pt x="4" y="82"/>
                  </a:lnTo>
                  <a:lnTo>
                    <a:pt x="0" y="86"/>
                  </a:lnTo>
                  <a:lnTo>
                    <a:pt x="0" y="90"/>
                  </a:lnTo>
                  <a:lnTo>
                    <a:pt x="4" y="96"/>
                  </a:lnTo>
                  <a:lnTo>
                    <a:pt x="14" y="100"/>
                  </a:lnTo>
                  <a:lnTo>
                    <a:pt x="20" y="100"/>
                  </a:lnTo>
                  <a:lnTo>
                    <a:pt x="32" y="102"/>
                  </a:lnTo>
                  <a:lnTo>
                    <a:pt x="36" y="102"/>
                  </a:lnTo>
                  <a:lnTo>
                    <a:pt x="40" y="106"/>
                  </a:lnTo>
                  <a:lnTo>
                    <a:pt x="48" y="110"/>
                  </a:lnTo>
                  <a:lnTo>
                    <a:pt x="56"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102" y="26"/>
                  </a:lnTo>
                  <a:lnTo>
                    <a:pt x="106" y="22"/>
                  </a:lnTo>
                  <a:lnTo>
                    <a:pt x="104" y="18"/>
                  </a:lnTo>
                  <a:lnTo>
                    <a:pt x="86" y="18"/>
                  </a:lnTo>
                  <a:lnTo>
                    <a:pt x="68" y="6"/>
                  </a:lnTo>
                  <a:lnTo>
                    <a:pt x="62" y="2"/>
                  </a:lnTo>
                  <a:lnTo>
                    <a:pt x="58" y="0"/>
                  </a:lnTo>
                  <a:lnTo>
                    <a:pt x="48" y="2"/>
                  </a:lnTo>
                  <a:lnTo>
                    <a:pt x="44" y="2"/>
                  </a:lnTo>
                  <a:lnTo>
                    <a:pt x="44" y="8"/>
                  </a:lnTo>
                  <a:lnTo>
                    <a:pt x="50" y="10"/>
                  </a:lnTo>
                  <a:lnTo>
                    <a:pt x="54" y="16"/>
                  </a:lnTo>
                  <a:lnTo>
                    <a:pt x="54" y="20"/>
                  </a:lnTo>
                  <a:lnTo>
                    <a:pt x="52" y="24"/>
                  </a:lnTo>
                  <a:close/>
                </a:path>
              </a:pathLst>
            </a:custGeom>
            <a:solidFill>
              <a:srgbClr val="D6000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辽宁"/>
            <p:cNvSpPr/>
            <p:nvPr/>
          </p:nvSpPr>
          <p:spPr bwMode="auto">
            <a:xfrm>
              <a:off x="6291263" y="2303463"/>
              <a:ext cx="687387" cy="654050"/>
            </a:xfrm>
            <a:custGeom>
              <a:avLst/>
              <a:gdLst>
                <a:gd name="T0" fmla="*/ 2147483646 w 376"/>
                <a:gd name="T1" fmla="*/ 2147483646 h 358"/>
                <a:gd name="T2" fmla="*/ 2147483646 w 376"/>
                <a:gd name="T3" fmla="*/ 2147483646 h 358"/>
                <a:gd name="T4" fmla="*/ 2147483646 w 376"/>
                <a:gd name="T5" fmla="*/ 2147483646 h 358"/>
                <a:gd name="T6" fmla="*/ 2147483646 w 376"/>
                <a:gd name="T7" fmla="*/ 2147483646 h 358"/>
                <a:gd name="T8" fmla="*/ 2147483646 w 376"/>
                <a:gd name="T9" fmla="*/ 2147483646 h 358"/>
                <a:gd name="T10" fmla="*/ 2147483646 w 376"/>
                <a:gd name="T11" fmla="*/ 2147483646 h 358"/>
                <a:gd name="T12" fmla="*/ 2147483646 w 376"/>
                <a:gd name="T13" fmla="*/ 2147483646 h 358"/>
                <a:gd name="T14" fmla="*/ 2147483646 w 376"/>
                <a:gd name="T15" fmla="*/ 2147483646 h 358"/>
                <a:gd name="T16" fmla="*/ 2147483646 w 376"/>
                <a:gd name="T17" fmla="*/ 2147483646 h 358"/>
                <a:gd name="T18" fmla="*/ 2147483646 w 376"/>
                <a:gd name="T19" fmla="*/ 2147483646 h 358"/>
                <a:gd name="T20" fmla="*/ 2147483646 w 376"/>
                <a:gd name="T21" fmla="*/ 2147483646 h 358"/>
                <a:gd name="T22" fmla="*/ 2147483646 w 376"/>
                <a:gd name="T23" fmla="*/ 2147483646 h 358"/>
                <a:gd name="T24" fmla="*/ 2147483646 w 376"/>
                <a:gd name="T25" fmla="*/ 2147483646 h 358"/>
                <a:gd name="T26" fmla="*/ 2147483646 w 376"/>
                <a:gd name="T27" fmla="*/ 2147483646 h 358"/>
                <a:gd name="T28" fmla="*/ 2147483646 w 376"/>
                <a:gd name="T29" fmla="*/ 2147483646 h 358"/>
                <a:gd name="T30" fmla="*/ 2147483646 w 376"/>
                <a:gd name="T31" fmla="*/ 2147483646 h 358"/>
                <a:gd name="T32" fmla="*/ 2147483646 w 376"/>
                <a:gd name="T33" fmla="*/ 2147483646 h 358"/>
                <a:gd name="T34" fmla="*/ 2147483646 w 376"/>
                <a:gd name="T35" fmla="*/ 2147483646 h 358"/>
                <a:gd name="T36" fmla="*/ 2147483646 w 376"/>
                <a:gd name="T37" fmla="*/ 2147483646 h 358"/>
                <a:gd name="T38" fmla="*/ 2147483646 w 376"/>
                <a:gd name="T39" fmla="*/ 2147483646 h 358"/>
                <a:gd name="T40" fmla="*/ 2147483646 w 376"/>
                <a:gd name="T41" fmla="*/ 2147483646 h 358"/>
                <a:gd name="T42" fmla="*/ 2147483646 w 376"/>
                <a:gd name="T43" fmla="*/ 2147483646 h 358"/>
                <a:gd name="T44" fmla="*/ 2147483646 w 376"/>
                <a:gd name="T45" fmla="*/ 2147483646 h 358"/>
                <a:gd name="T46" fmla="*/ 2147483646 w 376"/>
                <a:gd name="T47" fmla="*/ 2147483646 h 358"/>
                <a:gd name="T48" fmla="*/ 2147483646 w 376"/>
                <a:gd name="T49" fmla="*/ 2147483646 h 358"/>
                <a:gd name="T50" fmla="*/ 2147483646 w 376"/>
                <a:gd name="T51" fmla="*/ 2147483646 h 358"/>
                <a:gd name="T52" fmla="*/ 2147483646 w 376"/>
                <a:gd name="T53" fmla="*/ 2147483646 h 358"/>
                <a:gd name="T54" fmla="*/ 2147483646 w 376"/>
                <a:gd name="T55" fmla="*/ 2147483646 h 358"/>
                <a:gd name="T56" fmla="*/ 2147483646 w 376"/>
                <a:gd name="T57" fmla="*/ 2147483646 h 358"/>
                <a:gd name="T58" fmla="*/ 2147483646 w 376"/>
                <a:gd name="T59" fmla="*/ 2147483646 h 358"/>
                <a:gd name="T60" fmla="*/ 2147483646 w 376"/>
                <a:gd name="T61" fmla="*/ 2147483646 h 358"/>
                <a:gd name="T62" fmla="*/ 2147483646 w 376"/>
                <a:gd name="T63" fmla="*/ 2147483646 h 358"/>
                <a:gd name="T64" fmla="*/ 2147483646 w 376"/>
                <a:gd name="T65" fmla="*/ 2147483646 h 358"/>
                <a:gd name="T66" fmla="*/ 2147483646 w 376"/>
                <a:gd name="T67" fmla="*/ 2147483646 h 358"/>
                <a:gd name="T68" fmla="*/ 2147483646 w 376"/>
                <a:gd name="T69" fmla="*/ 2147483646 h 358"/>
                <a:gd name="T70" fmla="*/ 2147483646 w 376"/>
                <a:gd name="T71" fmla="*/ 2147483646 h 358"/>
                <a:gd name="T72" fmla="*/ 2147483646 w 376"/>
                <a:gd name="T73" fmla="*/ 2147483646 h 358"/>
                <a:gd name="T74" fmla="*/ 2147483646 w 376"/>
                <a:gd name="T75" fmla="*/ 2147483646 h 358"/>
                <a:gd name="T76" fmla="*/ 2147483646 w 376"/>
                <a:gd name="T77" fmla="*/ 2147483646 h 358"/>
                <a:gd name="T78" fmla="*/ 2147483646 w 376"/>
                <a:gd name="T79" fmla="*/ 2147483646 h 358"/>
                <a:gd name="T80" fmla="*/ 2147483646 w 376"/>
                <a:gd name="T81" fmla="*/ 2147483646 h 358"/>
                <a:gd name="T82" fmla="*/ 2147483646 w 376"/>
                <a:gd name="T83" fmla="*/ 2147483646 h 358"/>
                <a:gd name="T84" fmla="*/ 2147483646 w 376"/>
                <a:gd name="T85" fmla="*/ 2147483646 h 358"/>
                <a:gd name="T86" fmla="*/ 2147483646 w 376"/>
                <a:gd name="T87" fmla="*/ 2147483646 h 358"/>
                <a:gd name="T88" fmla="*/ 2147483646 w 376"/>
                <a:gd name="T89" fmla="*/ 2147483646 h 358"/>
                <a:gd name="T90" fmla="*/ 2147483646 w 376"/>
                <a:gd name="T91" fmla="*/ 2147483646 h 358"/>
                <a:gd name="T92" fmla="*/ 2147483646 w 376"/>
                <a:gd name="T93" fmla="*/ 2147483646 h 358"/>
                <a:gd name="T94" fmla="*/ 2147483646 w 376"/>
                <a:gd name="T95" fmla="*/ 2147483646 h 358"/>
                <a:gd name="T96" fmla="*/ 2147483646 w 376"/>
                <a:gd name="T97" fmla="*/ 2147483646 h 358"/>
                <a:gd name="T98" fmla="*/ 2147483646 w 376"/>
                <a:gd name="T99" fmla="*/ 2147483646 h 358"/>
                <a:gd name="T100" fmla="*/ 2147483646 w 376"/>
                <a:gd name="T101" fmla="*/ 2147483646 h 358"/>
                <a:gd name="T102" fmla="*/ 2147483646 w 376"/>
                <a:gd name="T103" fmla="*/ 2147483646 h 358"/>
                <a:gd name="T104" fmla="*/ 2147483646 w 376"/>
                <a:gd name="T105" fmla="*/ 0 h 358"/>
                <a:gd name="T106" fmla="*/ 2147483646 w 376"/>
                <a:gd name="T107" fmla="*/ 2147483646 h 358"/>
                <a:gd name="T108" fmla="*/ 2147483646 w 376"/>
                <a:gd name="T109" fmla="*/ 2147483646 h 358"/>
                <a:gd name="T110" fmla="*/ 2147483646 w 376"/>
                <a:gd name="T111" fmla="*/ 2147483646 h 358"/>
                <a:gd name="T112" fmla="*/ 2147483646 w 376"/>
                <a:gd name="T113" fmla="*/ 2147483646 h 3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58">
                  <a:moveTo>
                    <a:pt x="172" y="46"/>
                  </a:moveTo>
                  <a:lnTo>
                    <a:pt x="162" y="60"/>
                  </a:lnTo>
                  <a:lnTo>
                    <a:pt x="160" y="64"/>
                  </a:lnTo>
                  <a:lnTo>
                    <a:pt x="160" y="74"/>
                  </a:lnTo>
                  <a:lnTo>
                    <a:pt x="160" y="80"/>
                  </a:lnTo>
                  <a:lnTo>
                    <a:pt x="142" y="80"/>
                  </a:lnTo>
                  <a:lnTo>
                    <a:pt x="140" y="80"/>
                  </a:lnTo>
                  <a:lnTo>
                    <a:pt x="128" y="76"/>
                  </a:lnTo>
                  <a:lnTo>
                    <a:pt x="116" y="92"/>
                  </a:lnTo>
                  <a:lnTo>
                    <a:pt x="102" y="100"/>
                  </a:lnTo>
                  <a:lnTo>
                    <a:pt x="92" y="112"/>
                  </a:lnTo>
                  <a:lnTo>
                    <a:pt x="90" y="116"/>
                  </a:lnTo>
                  <a:lnTo>
                    <a:pt x="70" y="138"/>
                  </a:lnTo>
                  <a:lnTo>
                    <a:pt x="70" y="140"/>
                  </a:lnTo>
                  <a:lnTo>
                    <a:pt x="68" y="140"/>
                  </a:lnTo>
                  <a:lnTo>
                    <a:pt x="54" y="148"/>
                  </a:lnTo>
                  <a:lnTo>
                    <a:pt x="42" y="140"/>
                  </a:lnTo>
                  <a:lnTo>
                    <a:pt x="42" y="138"/>
                  </a:lnTo>
                  <a:lnTo>
                    <a:pt x="30" y="126"/>
                  </a:lnTo>
                  <a:lnTo>
                    <a:pt x="24" y="122"/>
                  </a:lnTo>
                  <a:lnTo>
                    <a:pt x="28" y="156"/>
                  </a:lnTo>
                  <a:lnTo>
                    <a:pt x="34" y="172"/>
                  </a:lnTo>
                  <a:lnTo>
                    <a:pt x="22" y="184"/>
                  </a:lnTo>
                  <a:lnTo>
                    <a:pt x="4" y="208"/>
                  </a:lnTo>
                  <a:lnTo>
                    <a:pt x="4" y="220"/>
                  </a:lnTo>
                  <a:lnTo>
                    <a:pt x="0" y="226"/>
                  </a:lnTo>
                  <a:lnTo>
                    <a:pt x="2" y="232"/>
                  </a:lnTo>
                  <a:lnTo>
                    <a:pt x="8" y="232"/>
                  </a:lnTo>
                  <a:lnTo>
                    <a:pt x="32" y="238"/>
                  </a:lnTo>
                  <a:lnTo>
                    <a:pt x="34" y="238"/>
                  </a:lnTo>
                  <a:lnTo>
                    <a:pt x="34" y="240"/>
                  </a:lnTo>
                  <a:lnTo>
                    <a:pt x="40" y="244"/>
                  </a:lnTo>
                  <a:lnTo>
                    <a:pt x="46" y="248"/>
                  </a:lnTo>
                  <a:lnTo>
                    <a:pt x="48" y="248"/>
                  </a:lnTo>
                  <a:lnTo>
                    <a:pt x="50" y="252"/>
                  </a:lnTo>
                  <a:lnTo>
                    <a:pt x="52" y="258"/>
                  </a:lnTo>
                  <a:lnTo>
                    <a:pt x="54" y="264"/>
                  </a:lnTo>
                  <a:lnTo>
                    <a:pt x="78" y="272"/>
                  </a:lnTo>
                  <a:lnTo>
                    <a:pt x="86" y="270"/>
                  </a:lnTo>
                  <a:lnTo>
                    <a:pt x="92" y="260"/>
                  </a:lnTo>
                  <a:lnTo>
                    <a:pt x="112" y="224"/>
                  </a:lnTo>
                  <a:lnTo>
                    <a:pt x="122" y="212"/>
                  </a:lnTo>
                  <a:lnTo>
                    <a:pt x="122" y="210"/>
                  </a:lnTo>
                  <a:lnTo>
                    <a:pt x="138" y="204"/>
                  </a:lnTo>
                  <a:lnTo>
                    <a:pt x="148" y="202"/>
                  </a:lnTo>
                  <a:lnTo>
                    <a:pt x="154" y="196"/>
                  </a:lnTo>
                  <a:lnTo>
                    <a:pt x="160" y="192"/>
                  </a:lnTo>
                  <a:lnTo>
                    <a:pt x="164" y="194"/>
                  </a:lnTo>
                  <a:lnTo>
                    <a:pt x="172" y="198"/>
                  </a:lnTo>
                  <a:lnTo>
                    <a:pt x="174" y="198"/>
                  </a:lnTo>
                  <a:lnTo>
                    <a:pt x="174" y="200"/>
                  </a:lnTo>
                  <a:lnTo>
                    <a:pt x="188" y="220"/>
                  </a:lnTo>
                  <a:lnTo>
                    <a:pt x="188" y="222"/>
                  </a:lnTo>
                  <a:lnTo>
                    <a:pt x="190" y="238"/>
                  </a:lnTo>
                  <a:lnTo>
                    <a:pt x="188" y="254"/>
                  </a:lnTo>
                  <a:lnTo>
                    <a:pt x="184" y="268"/>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20"/>
                  </a:lnTo>
                  <a:lnTo>
                    <a:pt x="192" y="320"/>
                  </a:lnTo>
                  <a:lnTo>
                    <a:pt x="186" y="324"/>
                  </a:lnTo>
                  <a:lnTo>
                    <a:pt x="184" y="328"/>
                  </a:lnTo>
                  <a:lnTo>
                    <a:pt x="184" y="334"/>
                  </a:lnTo>
                  <a:lnTo>
                    <a:pt x="182" y="336"/>
                  </a:lnTo>
                  <a:lnTo>
                    <a:pt x="178" y="344"/>
                  </a:lnTo>
                  <a:lnTo>
                    <a:pt x="176" y="344"/>
                  </a:lnTo>
                  <a:lnTo>
                    <a:pt x="168" y="346"/>
                  </a:lnTo>
                  <a:lnTo>
                    <a:pt x="162" y="348"/>
                  </a:lnTo>
                  <a:lnTo>
                    <a:pt x="158" y="356"/>
                  </a:lnTo>
                  <a:lnTo>
                    <a:pt x="158" y="358"/>
                  </a:lnTo>
                  <a:lnTo>
                    <a:pt x="184" y="354"/>
                  </a:lnTo>
                  <a:lnTo>
                    <a:pt x="190" y="350"/>
                  </a:lnTo>
                  <a:lnTo>
                    <a:pt x="198" y="328"/>
                  </a:lnTo>
                  <a:lnTo>
                    <a:pt x="258" y="266"/>
                  </a:lnTo>
                  <a:lnTo>
                    <a:pt x="260" y="266"/>
                  </a:lnTo>
                  <a:lnTo>
                    <a:pt x="272" y="260"/>
                  </a:lnTo>
                  <a:lnTo>
                    <a:pt x="284" y="260"/>
                  </a:lnTo>
                  <a:lnTo>
                    <a:pt x="294" y="258"/>
                  </a:lnTo>
                  <a:lnTo>
                    <a:pt x="304" y="252"/>
                  </a:lnTo>
                  <a:lnTo>
                    <a:pt x="312" y="244"/>
                  </a:lnTo>
                  <a:lnTo>
                    <a:pt x="326" y="208"/>
                  </a:lnTo>
                  <a:lnTo>
                    <a:pt x="376" y="156"/>
                  </a:lnTo>
                  <a:lnTo>
                    <a:pt x="372" y="128"/>
                  </a:lnTo>
                  <a:lnTo>
                    <a:pt x="368" y="126"/>
                  </a:lnTo>
                  <a:lnTo>
                    <a:pt x="364" y="122"/>
                  </a:lnTo>
                  <a:lnTo>
                    <a:pt x="364" y="120"/>
                  </a:lnTo>
                  <a:lnTo>
                    <a:pt x="364" y="122"/>
                  </a:lnTo>
                  <a:lnTo>
                    <a:pt x="356" y="122"/>
                  </a:lnTo>
                  <a:lnTo>
                    <a:pt x="350" y="120"/>
                  </a:lnTo>
                  <a:lnTo>
                    <a:pt x="346" y="116"/>
                  </a:lnTo>
                  <a:lnTo>
                    <a:pt x="344" y="110"/>
                  </a:lnTo>
                  <a:lnTo>
                    <a:pt x="342" y="108"/>
                  </a:lnTo>
                  <a:lnTo>
                    <a:pt x="342" y="66"/>
                  </a:lnTo>
                  <a:lnTo>
                    <a:pt x="336" y="62"/>
                  </a:lnTo>
                  <a:lnTo>
                    <a:pt x="328" y="56"/>
                  </a:lnTo>
                  <a:lnTo>
                    <a:pt x="316" y="44"/>
                  </a:lnTo>
                  <a:lnTo>
                    <a:pt x="308" y="30"/>
                  </a:lnTo>
                  <a:lnTo>
                    <a:pt x="306" y="24"/>
                  </a:lnTo>
                  <a:lnTo>
                    <a:pt x="306" y="16"/>
                  </a:lnTo>
                  <a:lnTo>
                    <a:pt x="308" y="12"/>
                  </a:lnTo>
                  <a:lnTo>
                    <a:pt x="302" y="4"/>
                  </a:lnTo>
                  <a:lnTo>
                    <a:pt x="300" y="10"/>
                  </a:lnTo>
                  <a:lnTo>
                    <a:pt x="294" y="24"/>
                  </a:lnTo>
                  <a:lnTo>
                    <a:pt x="292" y="24"/>
                  </a:lnTo>
                  <a:lnTo>
                    <a:pt x="282" y="24"/>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12" y="48"/>
                  </a:lnTo>
                  <a:lnTo>
                    <a:pt x="210" y="48"/>
                  </a:lnTo>
                  <a:lnTo>
                    <a:pt x="208" y="48"/>
                  </a:lnTo>
                  <a:lnTo>
                    <a:pt x="186" y="50"/>
                  </a:lnTo>
                  <a:lnTo>
                    <a:pt x="172" y="46"/>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6" name="吉林"/>
            <p:cNvSpPr/>
            <p:nvPr/>
          </p:nvSpPr>
          <p:spPr bwMode="auto">
            <a:xfrm>
              <a:off x="6445250" y="1908175"/>
              <a:ext cx="979488" cy="665163"/>
            </a:xfrm>
            <a:custGeom>
              <a:avLst/>
              <a:gdLst>
                <a:gd name="T0" fmla="*/ 2147483646 w 536"/>
                <a:gd name="T1" fmla="*/ 2147483646 h 364"/>
                <a:gd name="T2" fmla="*/ 2147483646 w 536"/>
                <a:gd name="T3" fmla="*/ 2147483646 h 364"/>
                <a:gd name="T4" fmla="*/ 2147483646 w 536"/>
                <a:gd name="T5" fmla="*/ 2147483646 h 364"/>
                <a:gd name="T6" fmla="*/ 2147483646 w 536"/>
                <a:gd name="T7" fmla="*/ 2147483646 h 364"/>
                <a:gd name="T8" fmla="*/ 2147483646 w 536"/>
                <a:gd name="T9" fmla="*/ 2147483646 h 364"/>
                <a:gd name="T10" fmla="*/ 2147483646 w 536"/>
                <a:gd name="T11" fmla="*/ 2147483646 h 364"/>
                <a:gd name="T12" fmla="*/ 2147483646 w 536"/>
                <a:gd name="T13" fmla="*/ 2147483646 h 364"/>
                <a:gd name="T14" fmla="*/ 2147483646 w 536"/>
                <a:gd name="T15" fmla="*/ 2147483646 h 364"/>
                <a:gd name="T16" fmla="*/ 2147483646 w 536"/>
                <a:gd name="T17" fmla="*/ 2147483646 h 364"/>
                <a:gd name="T18" fmla="*/ 2147483646 w 536"/>
                <a:gd name="T19" fmla="*/ 2147483646 h 364"/>
                <a:gd name="T20" fmla="*/ 2147483646 w 536"/>
                <a:gd name="T21" fmla="*/ 2147483646 h 364"/>
                <a:gd name="T22" fmla="*/ 2147483646 w 536"/>
                <a:gd name="T23" fmla="*/ 2147483646 h 364"/>
                <a:gd name="T24" fmla="*/ 2147483646 w 536"/>
                <a:gd name="T25" fmla="*/ 2147483646 h 364"/>
                <a:gd name="T26" fmla="*/ 2147483646 w 536"/>
                <a:gd name="T27" fmla="*/ 2147483646 h 364"/>
                <a:gd name="T28" fmla="*/ 2147483646 w 536"/>
                <a:gd name="T29" fmla="*/ 2147483646 h 364"/>
                <a:gd name="T30" fmla="*/ 2147483646 w 536"/>
                <a:gd name="T31" fmla="*/ 2147483646 h 364"/>
                <a:gd name="T32" fmla="*/ 2147483646 w 536"/>
                <a:gd name="T33" fmla="*/ 2147483646 h 364"/>
                <a:gd name="T34" fmla="*/ 2147483646 w 536"/>
                <a:gd name="T35" fmla="*/ 2147483646 h 364"/>
                <a:gd name="T36" fmla="*/ 2147483646 w 536"/>
                <a:gd name="T37" fmla="*/ 2147483646 h 364"/>
                <a:gd name="T38" fmla="*/ 2147483646 w 536"/>
                <a:gd name="T39" fmla="*/ 2147483646 h 364"/>
                <a:gd name="T40" fmla="*/ 2147483646 w 536"/>
                <a:gd name="T41" fmla="*/ 2147483646 h 364"/>
                <a:gd name="T42" fmla="*/ 2147483646 w 536"/>
                <a:gd name="T43" fmla="*/ 2147483646 h 364"/>
                <a:gd name="T44" fmla="*/ 2147483646 w 536"/>
                <a:gd name="T45" fmla="*/ 2147483646 h 364"/>
                <a:gd name="T46" fmla="*/ 2147483646 w 536"/>
                <a:gd name="T47" fmla="*/ 2147483646 h 364"/>
                <a:gd name="T48" fmla="*/ 2147483646 w 536"/>
                <a:gd name="T49" fmla="*/ 2147483646 h 364"/>
                <a:gd name="T50" fmla="*/ 2147483646 w 536"/>
                <a:gd name="T51" fmla="*/ 2147483646 h 364"/>
                <a:gd name="T52" fmla="*/ 2147483646 w 536"/>
                <a:gd name="T53" fmla="*/ 2147483646 h 364"/>
                <a:gd name="T54" fmla="*/ 2147483646 w 536"/>
                <a:gd name="T55" fmla="*/ 2147483646 h 364"/>
                <a:gd name="T56" fmla="*/ 2147483646 w 536"/>
                <a:gd name="T57" fmla="*/ 2147483646 h 364"/>
                <a:gd name="T58" fmla="*/ 2147483646 w 536"/>
                <a:gd name="T59" fmla="*/ 2147483646 h 364"/>
                <a:gd name="T60" fmla="*/ 2147483646 w 536"/>
                <a:gd name="T61" fmla="*/ 2147483646 h 364"/>
                <a:gd name="T62" fmla="*/ 2147483646 w 536"/>
                <a:gd name="T63" fmla="*/ 2147483646 h 364"/>
                <a:gd name="T64" fmla="*/ 2147483646 w 536"/>
                <a:gd name="T65" fmla="*/ 2147483646 h 364"/>
                <a:gd name="T66" fmla="*/ 2147483646 w 536"/>
                <a:gd name="T67" fmla="*/ 2147483646 h 364"/>
                <a:gd name="T68" fmla="*/ 2147483646 w 536"/>
                <a:gd name="T69" fmla="*/ 2147483646 h 364"/>
                <a:gd name="T70" fmla="*/ 2147483646 w 536"/>
                <a:gd name="T71" fmla="*/ 2147483646 h 364"/>
                <a:gd name="T72" fmla="*/ 2147483646 w 536"/>
                <a:gd name="T73" fmla="*/ 2147483646 h 364"/>
                <a:gd name="T74" fmla="*/ 2147483646 w 536"/>
                <a:gd name="T75" fmla="*/ 2147483646 h 364"/>
                <a:gd name="T76" fmla="*/ 2147483646 w 536"/>
                <a:gd name="T77" fmla="*/ 2147483646 h 364"/>
                <a:gd name="T78" fmla="*/ 2147483646 w 536"/>
                <a:gd name="T79" fmla="*/ 2147483646 h 364"/>
                <a:gd name="T80" fmla="*/ 2147483646 w 536"/>
                <a:gd name="T81" fmla="*/ 2147483646 h 364"/>
                <a:gd name="T82" fmla="*/ 2147483646 w 536"/>
                <a:gd name="T83" fmla="*/ 2147483646 h 364"/>
                <a:gd name="T84" fmla="*/ 2147483646 w 536"/>
                <a:gd name="T85" fmla="*/ 2147483646 h 364"/>
                <a:gd name="T86" fmla="*/ 2147483646 w 536"/>
                <a:gd name="T87" fmla="*/ 2147483646 h 364"/>
                <a:gd name="T88" fmla="*/ 2147483646 w 536"/>
                <a:gd name="T89" fmla="*/ 2147483646 h 364"/>
                <a:gd name="T90" fmla="*/ 2147483646 w 536"/>
                <a:gd name="T91" fmla="*/ 2147483646 h 364"/>
                <a:gd name="T92" fmla="*/ 2147483646 w 536"/>
                <a:gd name="T93" fmla="*/ 2147483646 h 364"/>
                <a:gd name="T94" fmla="*/ 2147483646 w 536"/>
                <a:gd name="T95" fmla="*/ 2147483646 h 364"/>
                <a:gd name="T96" fmla="*/ 2147483646 w 536"/>
                <a:gd name="T97" fmla="*/ 2147483646 h 364"/>
                <a:gd name="T98" fmla="*/ 2147483646 w 536"/>
                <a:gd name="T99" fmla="*/ 2147483646 h 364"/>
                <a:gd name="T100" fmla="*/ 2147483646 w 536"/>
                <a:gd name="T101" fmla="*/ 2147483646 h 364"/>
                <a:gd name="T102" fmla="*/ 2147483646 w 536"/>
                <a:gd name="T103" fmla="*/ 2147483646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44" y="48"/>
                  </a:lnTo>
                  <a:lnTo>
                    <a:pt x="42" y="48"/>
                  </a:lnTo>
                  <a:lnTo>
                    <a:pt x="40" y="48"/>
                  </a:lnTo>
                  <a:lnTo>
                    <a:pt x="28" y="40"/>
                  </a:lnTo>
                  <a:lnTo>
                    <a:pt x="22" y="34"/>
                  </a:lnTo>
                  <a:lnTo>
                    <a:pt x="18" y="32"/>
                  </a:lnTo>
                  <a:lnTo>
                    <a:pt x="8" y="34"/>
                  </a:lnTo>
                  <a:lnTo>
                    <a:pt x="0" y="40"/>
                  </a:lnTo>
                  <a:lnTo>
                    <a:pt x="18" y="54"/>
                  </a:lnTo>
                  <a:lnTo>
                    <a:pt x="32" y="60"/>
                  </a:lnTo>
                  <a:lnTo>
                    <a:pt x="34" y="62"/>
                  </a:lnTo>
                  <a:lnTo>
                    <a:pt x="34" y="64"/>
                  </a:lnTo>
                  <a:lnTo>
                    <a:pt x="36" y="80"/>
                  </a:lnTo>
                  <a:lnTo>
                    <a:pt x="36" y="104"/>
                  </a:lnTo>
                  <a:lnTo>
                    <a:pt x="40" y="118"/>
                  </a:lnTo>
                  <a:lnTo>
                    <a:pt x="50" y="140"/>
                  </a:lnTo>
                  <a:lnTo>
                    <a:pt x="60" y="152"/>
                  </a:lnTo>
                  <a:lnTo>
                    <a:pt x="70" y="144"/>
                  </a:lnTo>
                  <a:lnTo>
                    <a:pt x="76" y="136"/>
                  </a:lnTo>
                  <a:lnTo>
                    <a:pt x="88" y="122"/>
                  </a:lnTo>
                  <a:lnTo>
                    <a:pt x="98" y="132"/>
                  </a:lnTo>
                  <a:lnTo>
                    <a:pt x="108" y="152"/>
                  </a:lnTo>
                  <a:lnTo>
                    <a:pt x="120" y="156"/>
                  </a:lnTo>
                  <a:lnTo>
                    <a:pt x="126" y="176"/>
                  </a:lnTo>
                  <a:lnTo>
                    <a:pt x="124" y="194"/>
                  </a:lnTo>
                  <a:lnTo>
                    <a:pt x="124" y="196"/>
                  </a:lnTo>
                  <a:lnTo>
                    <a:pt x="120" y="212"/>
                  </a:lnTo>
                  <a:lnTo>
                    <a:pt x="128" y="220"/>
                  </a:lnTo>
                  <a:lnTo>
                    <a:pt x="138" y="214"/>
                  </a:lnTo>
                  <a:lnTo>
                    <a:pt x="148" y="204"/>
                  </a:lnTo>
                  <a:lnTo>
                    <a:pt x="150" y="206"/>
                  </a:lnTo>
                  <a:lnTo>
                    <a:pt x="158" y="208"/>
                  </a:lnTo>
                  <a:lnTo>
                    <a:pt x="168" y="218"/>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4"/>
                  </a:lnTo>
                  <a:lnTo>
                    <a:pt x="212" y="210"/>
                  </a:lnTo>
                  <a:lnTo>
                    <a:pt x="220" y="212"/>
                  </a:lnTo>
                  <a:lnTo>
                    <a:pt x="226" y="214"/>
                  </a:lnTo>
                  <a:lnTo>
                    <a:pt x="230" y="218"/>
                  </a:lnTo>
                  <a:lnTo>
                    <a:pt x="232" y="222"/>
                  </a:lnTo>
                  <a:lnTo>
                    <a:pt x="232" y="228"/>
                  </a:lnTo>
                  <a:lnTo>
                    <a:pt x="232" y="232"/>
                  </a:lnTo>
                  <a:lnTo>
                    <a:pt x="232" y="242"/>
                  </a:lnTo>
                  <a:lnTo>
                    <a:pt x="240" y="256"/>
                  </a:lnTo>
                  <a:lnTo>
                    <a:pt x="250" y="266"/>
                  </a:lnTo>
                  <a:lnTo>
                    <a:pt x="256" y="272"/>
                  </a:lnTo>
                  <a:lnTo>
                    <a:pt x="262" y="274"/>
                  </a:lnTo>
                  <a:lnTo>
                    <a:pt x="264" y="274"/>
                  </a:lnTo>
                  <a:lnTo>
                    <a:pt x="266" y="278"/>
                  </a:lnTo>
                  <a:lnTo>
                    <a:pt x="268" y="288"/>
                  </a:lnTo>
                  <a:lnTo>
                    <a:pt x="268" y="324"/>
                  </a:lnTo>
                  <a:lnTo>
                    <a:pt x="270" y="328"/>
                  </a:lnTo>
                  <a:lnTo>
                    <a:pt x="274" y="330"/>
                  </a:lnTo>
                  <a:lnTo>
                    <a:pt x="276" y="330"/>
                  </a:lnTo>
                  <a:lnTo>
                    <a:pt x="282" y="330"/>
                  </a:lnTo>
                  <a:lnTo>
                    <a:pt x="288" y="332"/>
                  </a:lnTo>
                  <a:lnTo>
                    <a:pt x="290" y="334"/>
                  </a:lnTo>
                  <a:lnTo>
                    <a:pt x="294" y="338"/>
                  </a:lnTo>
                  <a:lnTo>
                    <a:pt x="298" y="344"/>
                  </a:lnTo>
                  <a:lnTo>
                    <a:pt x="300" y="364"/>
                  </a:lnTo>
                  <a:lnTo>
                    <a:pt x="318" y="328"/>
                  </a:lnTo>
                  <a:lnTo>
                    <a:pt x="322" y="314"/>
                  </a:lnTo>
                  <a:lnTo>
                    <a:pt x="326" y="304"/>
                  </a:lnTo>
                  <a:lnTo>
                    <a:pt x="332" y="296"/>
                  </a:lnTo>
                  <a:lnTo>
                    <a:pt x="338" y="294"/>
                  </a:lnTo>
                  <a:lnTo>
                    <a:pt x="344" y="294"/>
                  </a:lnTo>
                  <a:lnTo>
                    <a:pt x="352" y="294"/>
                  </a:lnTo>
                  <a:lnTo>
                    <a:pt x="372" y="304"/>
                  </a:lnTo>
                  <a:lnTo>
                    <a:pt x="424" y="308"/>
                  </a:lnTo>
                  <a:lnTo>
                    <a:pt x="424" y="296"/>
                  </a:lnTo>
                  <a:lnTo>
                    <a:pt x="400" y="272"/>
                  </a:lnTo>
                  <a:lnTo>
                    <a:pt x="388" y="264"/>
                  </a:lnTo>
                  <a:lnTo>
                    <a:pt x="386" y="262"/>
                  </a:lnTo>
                  <a:lnTo>
                    <a:pt x="386" y="258"/>
                  </a:lnTo>
                  <a:lnTo>
                    <a:pt x="404" y="260"/>
                  </a:lnTo>
                  <a:lnTo>
                    <a:pt x="412" y="260"/>
                  </a:lnTo>
                  <a:lnTo>
                    <a:pt x="418" y="260"/>
                  </a:lnTo>
                  <a:lnTo>
                    <a:pt x="424" y="260"/>
                  </a:lnTo>
                  <a:lnTo>
                    <a:pt x="430" y="256"/>
                  </a:lnTo>
                  <a:lnTo>
                    <a:pt x="436" y="252"/>
                  </a:lnTo>
                  <a:lnTo>
                    <a:pt x="442" y="246"/>
                  </a:lnTo>
                  <a:lnTo>
                    <a:pt x="452" y="228"/>
                  </a:lnTo>
                  <a:lnTo>
                    <a:pt x="454" y="228"/>
                  </a:lnTo>
                  <a:lnTo>
                    <a:pt x="472" y="212"/>
                  </a:lnTo>
                  <a:lnTo>
                    <a:pt x="474" y="174"/>
                  </a:lnTo>
                  <a:lnTo>
                    <a:pt x="474" y="170"/>
                  </a:lnTo>
                  <a:lnTo>
                    <a:pt x="476" y="170"/>
                  </a:lnTo>
                  <a:lnTo>
                    <a:pt x="478" y="170"/>
                  </a:lnTo>
                  <a:lnTo>
                    <a:pt x="492" y="168"/>
                  </a:lnTo>
                  <a:lnTo>
                    <a:pt x="494"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4" y="126"/>
                  </a:lnTo>
                  <a:lnTo>
                    <a:pt x="512" y="120"/>
                  </a:lnTo>
                  <a:lnTo>
                    <a:pt x="504" y="118"/>
                  </a:lnTo>
                  <a:lnTo>
                    <a:pt x="492" y="110"/>
                  </a:lnTo>
                  <a:lnTo>
                    <a:pt x="486" y="106"/>
                  </a:lnTo>
                  <a:lnTo>
                    <a:pt x="484" y="102"/>
                  </a:lnTo>
                  <a:lnTo>
                    <a:pt x="484" y="104"/>
                  </a:lnTo>
                  <a:lnTo>
                    <a:pt x="482" y="108"/>
                  </a:lnTo>
                  <a:lnTo>
                    <a:pt x="480" y="108"/>
                  </a:lnTo>
                  <a:lnTo>
                    <a:pt x="476" y="110"/>
                  </a:lnTo>
                  <a:lnTo>
                    <a:pt x="470" y="112"/>
                  </a:lnTo>
                  <a:lnTo>
                    <a:pt x="468" y="112"/>
                  </a:lnTo>
                  <a:lnTo>
                    <a:pt x="468" y="110"/>
                  </a:lnTo>
                  <a:lnTo>
                    <a:pt x="456" y="102"/>
                  </a:lnTo>
                  <a:lnTo>
                    <a:pt x="446" y="110"/>
                  </a:lnTo>
                  <a:lnTo>
                    <a:pt x="440" y="116"/>
                  </a:lnTo>
                  <a:lnTo>
                    <a:pt x="438" y="120"/>
                  </a:lnTo>
                  <a:lnTo>
                    <a:pt x="444" y="132"/>
                  </a:lnTo>
                  <a:lnTo>
                    <a:pt x="446" y="136"/>
                  </a:lnTo>
                  <a:lnTo>
                    <a:pt x="444" y="138"/>
                  </a:lnTo>
                  <a:lnTo>
                    <a:pt x="440" y="142"/>
                  </a:lnTo>
                  <a:lnTo>
                    <a:pt x="434" y="144"/>
                  </a:lnTo>
                  <a:lnTo>
                    <a:pt x="428" y="146"/>
                  </a:lnTo>
                  <a:lnTo>
                    <a:pt x="422" y="148"/>
                  </a:lnTo>
                  <a:lnTo>
                    <a:pt x="418" y="146"/>
                  </a:lnTo>
                  <a:lnTo>
                    <a:pt x="416" y="144"/>
                  </a:lnTo>
                  <a:lnTo>
                    <a:pt x="414" y="140"/>
                  </a:lnTo>
                  <a:lnTo>
                    <a:pt x="392" y="120"/>
                  </a:lnTo>
                  <a:lnTo>
                    <a:pt x="382" y="114"/>
                  </a:lnTo>
                  <a:lnTo>
                    <a:pt x="376" y="108"/>
                  </a:lnTo>
                  <a:lnTo>
                    <a:pt x="374" y="104"/>
                  </a:lnTo>
                  <a:lnTo>
                    <a:pt x="374" y="100"/>
                  </a:lnTo>
                  <a:lnTo>
                    <a:pt x="372" y="92"/>
                  </a:lnTo>
                  <a:lnTo>
                    <a:pt x="370" y="86"/>
                  </a:lnTo>
                  <a:lnTo>
                    <a:pt x="366" y="88"/>
                  </a:lnTo>
                  <a:lnTo>
                    <a:pt x="364" y="90"/>
                  </a:lnTo>
                  <a:lnTo>
                    <a:pt x="366" y="94"/>
                  </a:lnTo>
                  <a:lnTo>
                    <a:pt x="368" y="98"/>
                  </a:lnTo>
                  <a:lnTo>
                    <a:pt x="368" y="100"/>
                  </a:lnTo>
                  <a:lnTo>
                    <a:pt x="370" y="100"/>
                  </a:lnTo>
                  <a:lnTo>
                    <a:pt x="368" y="102"/>
                  </a:lnTo>
                  <a:lnTo>
                    <a:pt x="358" y="120"/>
                  </a:lnTo>
                  <a:lnTo>
                    <a:pt x="340" y="116"/>
                  </a:lnTo>
                  <a:lnTo>
                    <a:pt x="336" y="114"/>
                  </a:lnTo>
                  <a:lnTo>
                    <a:pt x="336" y="112"/>
                  </a:lnTo>
                  <a:lnTo>
                    <a:pt x="336" y="106"/>
                  </a:lnTo>
                  <a:lnTo>
                    <a:pt x="336" y="100"/>
                  </a:lnTo>
                  <a:lnTo>
                    <a:pt x="332" y="94"/>
                  </a:lnTo>
                  <a:lnTo>
                    <a:pt x="318" y="84"/>
                  </a:lnTo>
                  <a:lnTo>
                    <a:pt x="316" y="82"/>
                  </a:lnTo>
                  <a:lnTo>
                    <a:pt x="314" y="84"/>
                  </a:lnTo>
                  <a:lnTo>
                    <a:pt x="312" y="86"/>
                  </a:lnTo>
                  <a:lnTo>
                    <a:pt x="298" y="84"/>
                  </a:lnTo>
                  <a:lnTo>
                    <a:pt x="292" y="82"/>
                  </a:lnTo>
                  <a:lnTo>
                    <a:pt x="288" y="80"/>
                  </a:lnTo>
                  <a:lnTo>
                    <a:pt x="288" y="76"/>
                  </a:lnTo>
                  <a:lnTo>
                    <a:pt x="288" y="70"/>
                  </a:lnTo>
                  <a:lnTo>
                    <a:pt x="290" y="68"/>
                  </a:lnTo>
                  <a:lnTo>
                    <a:pt x="284" y="56"/>
                  </a:lnTo>
                  <a:lnTo>
                    <a:pt x="256" y="58"/>
                  </a:lnTo>
                  <a:lnTo>
                    <a:pt x="256" y="64"/>
                  </a:lnTo>
                  <a:lnTo>
                    <a:pt x="254" y="68"/>
                  </a:lnTo>
                  <a:lnTo>
                    <a:pt x="252" y="70"/>
                  </a:lnTo>
                  <a:lnTo>
                    <a:pt x="248" y="72"/>
                  </a:lnTo>
                  <a:lnTo>
                    <a:pt x="240" y="72"/>
                  </a:lnTo>
                  <a:lnTo>
                    <a:pt x="234" y="68"/>
                  </a:lnTo>
                  <a:lnTo>
                    <a:pt x="234" y="66"/>
                  </a:lnTo>
                  <a:lnTo>
                    <a:pt x="226" y="56"/>
                  </a:lnTo>
                  <a:lnTo>
                    <a:pt x="224" y="48"/>
                  </a:lnTo>
                  <a:lnTo>
                    <a:pt x="220" y="40"/>
                  </a:lnTo>
                  <a:lnTo>
                    <a:pt x="212" y="46"/>
                  </a:lnTo>
                  <a:lnTo>
                    <a:pt x="202" y="50"/>
                  </a:lnTo>
                  <a:lnTo>
                    <a:pt x="200" y="50"/>
                  </a:lnTo>
                  <a:lnTo>
                    <a:pt x="196" y="48"/>
                  </a:lnTo>
                  <a:lnTo>
                    <a:pt x="194" y="46"/>
                  </a:lnTo>
                  <a:lnTo>
                    <a:pt x="186" y="48"/>
                  </a:lnTo>
                  <a:lnTo>
                    <a:pt x="164" y="54"/>
                  </a:lnTo>
                  <a:lnTo>
                    <a:pt x="158" y="58"/>
                  </a:lnTo>
                  <a:lnTo>
                    <a:pt x="152" y="58"/>
                  </a:lnTo>
                  <a:lnTo>
                    <a:pt x="150" y="58"/>
                  </a:lnTo>
                  <a:lnTo>
                    <a:pt x="140" y="56"/>
                  </a:lnTo>
                  <a:lnTo>
                    <a:pt x="134" y="52"/>
                  </a:lnTo>
                  <a:lnTo>
                    <a:pt x="120" y="42"/>
                  </a:lnTo>
                  <a:lnTo>
                    <a:pt x="104" y="1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7" name="黑龙江"/>
            <p:cNvSpPr/>
            <p:nvPr/>
          </p:nvSpPr>
          <p:spPr bwMode="auto">
            <a:xfrm>
              <a:off x="6237288" y="968375"/>
              <a:ext cx="1311275" cy="1192213"/>
            </a:xfrm>
            <a:custGeom>
              <a:avLst/>
              <a:gdLst>
                <a:gd name="T0" fmla="*/ 2147483646 w 718"/>
                <a:gd name="T1" fmla="*/ 2147483646 h 652"/>
                <a:gd name="T2" fmla="*/ 2147483646 w 718"/>
                <a:gd name="T3" fmla="*/ 2147483646 h 652"/>
                <a:gd name="T4" fmla="*/ 2147483646 w 718"/>
                <a:gd name="T5" fmla="*/ 2147483646 h 652"/>
                <a:gd name="T6" fmla="*/ 2147483646 w 718"/>
                <a:gd name="T7" fmla="*/ 2147483646 h 652"/>
                <a:gd name="T8" fmla="*/ 2147483646 w 718"/>
                <a:gd name="T9" fmla="*/ 2147483646 h 652"/>
                <a:gd name="T10" fmla="*/ 2147483646 w 718"/>
                <a:gd name="T11" fmla="*/ 2147483646 h 652"/>
                <a:gd name="T12" fmla="*/ 2147483646 w 718"/>
                <a:gd name="T13" fmla="*/ 2147483646 h 652"/>
                <a:gd name="T14" fmla="*/ 2147483646 w 718"/>
                <a:gd name="T15" fmla="*/ 2147483646 h 652"/>
                <a:gd name="T16" fmla="*/ 2147483646 w 718"/>
                <a:gd name="T17" fmla="*/ 2147483646 h 652"/>
                <a:gd name="T18" fmla="*/ 2147483646 w 718"/>
                <a:gd name="T19" fmla="*/ 2147483646 h 652"/>
                <a:gd name="T20" fmla="*/ 2147483646 w 718"/>
                <a:gd name="T21" fmla="*/ 2147483646 h 652"/>
                <a:gd name="T22" fmla="*/ 2147483646 w 718"/>
                <a:gd name="T23" fmla="*/ 2147483646 h 652"/>
                <a:gd name="T24" fmla="*/ 2147483646 w 718"/>
                <a:gd name="T25" fmla="*/ 2147483646 h 652"/>
                <a:gd name="T26" fmla="*/ 2147483646 w 718"/>
                <a:gd name="T27" fmla="*/ 0 h 652"/>
                <a:gd name="T28" fmla="*/ 2147483646 w 718"/>
                <a:gd name="T29" fmla="*/ 2147483646 h 652"/>
                <a:gd name="T30" fmla="*/ 2147483646 w 718"/>
                <a:gd name="T31" fmla="*/ 2147483646 h 652"/>
                <a:gd name="T32" fmla="*/ 0 w 718"/>
                <a:gd name="T33" fmla="*/ 2147483646 h 652"/>
                <a:gd name="T34" fmla="*/ 2147483646 w 718"/>
                <a:gd name="T35" fmla="*/ 2147483646 h 652"/>
                <a:gd name="T36" fmla="*/ 2147483646 w 718"/>
                <a:gd name="T37" fmla="*/ 2147483646 h 652"/>
                <a:gd name="T38" fmla="*/ 2147483646 w 718"/>
                <a:gd name="T39" fmla="*/ 2147483646 h 652"/>
                <a:gd name="T40" fmla="*/ 2147483646 w 718"/>
                <a:gd name="T41" fmla="*/ 2147483646 h 652"/>
                <a:gd name="T42" fmla="*/ 2147483646 w 718"/>
                <a:gd name="T43" fmla="*/ 2147483646 h 652"/>
                <a:gd name="T44" fmla="*/ 2147483646 w 718"/>
                <a:gd name="T45" fmla="*/ 2147483646 h 652"/>
                <a:gd name="T46" fmla="*/ 2147483646 w 718"/>
                <a:gd name="T47" fmla="*/ 2147483646 h 652"/>
                <a:gd name="T48" fmla="*/ 2147483646 w 718"/>
                <a:gd name="T49" fmla="*/ 2147483646 h 652"/>
                <a:gd name="T50" fmla="*/ 2147483646 w 718"/>
                <a:gd name="T51" fmla="*/ 2147483646 h 652"/>
                <a:gd name="T52" fmla="*/ 2147483646 w 718"/>
                <a:gd name="T53" fmla="*/ 2147483646 h 652"/>
                <a:gd name="T54" fmla="*/ 2147483646 w 718"/>
                <a:gd name="T55" fmla="*/ 2147483646 h 652"/>
                <a:gd name="T56" fmla="*/ 2147483646 w 718"/>
                <a:gd name="T57" fmla="*/ 2147483646 h 652"/>
                <a:gd name="T58" fmla="*/ 2147483646 w 718"/>
                <a:gd name="T59" fmla="*/ 2147483646 h 652"/>
                <a:gd name="T60" fmla="*/ 2147483646 w 718"/>
                <a:gd name="T61" fmla="*/ 2147483646 h 652"/>
                <a:gd name="T62" fmla="*/ 2147483646 w 718"/>
                <a:gd name="T63" fmla="*/ 2147483646 h 652"/>
                <a:gd name="T64" fmla="*/ 2147483646 w 718"/>
                <a:gd name="T65" fmla="*/ 2147483646 h 652"/>
                <a:gd name="T66" fmla="*/ 2147483646 w 718"/>
                <a:gd name="T67" fmla="*/ 2147483646 h 652"/>
                <a:gd name="T68" fmla="*/ 2147483646 w 718"/>
                <a:gd name="T69" fmla="*/ 2147483646 h 652"/>
                <a:gd name="T70" fmla="*/ 2147483646 w 718"/>
                <a:gd name="T71" fmla="*/ 2147483646 h 652"/>
                <a:gd name="T72" fmla="*/ 2147483646 w 718"/>
                <a:gd name="T73" fmla="*/ 2147483646 h 652"/>
                <a:gd name="T74" fmla="*/ 2147483646 w 718"/>
                <a:gd name="T75" fmla="*/ 2147483646 h 652"/>
                <a:gd name="T76" fmla="*/ 2147483646 w 718"/>
                <a:gd name="T77" fmla="*/ 2147483646 h 652"/>
                <a:gd name="T78" fmla="*/ 2147483646 w 718"/>
                <a:gd name="T79" fmla="*/ 2147483646 h 652"/>
                <a:gd name="T80" fmla="*/ 2147483646 w 718"/>
                <a:gd name="T81" fmla="*/ 2147483646 h 652"/>
                <a:gd name="T82" fmla="*/ 2147483646 w 718"/>
                <a:gd name="T83" fmla="*/ 2147483646 h 652"/>
                <a:gd name="T84" fmla="*/ 2147483646 w 718"/>
                <a:gd name="T85" fmla="*/ 2147483646 h 652"/>
                <a:gd name="T86" fmla="*/ 2147483646 w 718"/>
                <a:gd name="T87" fmla="*/ 2147483646 h 652"/>
                <a:gd name="T88" fmla="*/ 2147483646 w 718"/>
                <a:gd name="T89" fmla="*/ 2147483646 h 652"/>
                <a:gd name="T90" fmla="*/ 2147483646 w 718"/>
                <a:gd name="T91" fmla="*/ 2147483646 h 652"/>
                <a:gd name="T92" fmla="*/ 2147483646 w 718"/>
                <a:gd name="T93" fmla="*/ 2147483646 h 652"/>
                <a:gd name="T94" fmla="*/ 2147483646 w 718"/>
                <a:gd name="T95" fmla="*/ 2147483646 h 652"/>
                <a:gd name="T96" fmla="*/ 2147483646 w 718"/>
                <a:gd name="T97" fmla="*/ 2147483646 h 652"/>
                <a:gd name="T98" fmla="*/ 2147483646 w 718"/>
                <a:gd name="T99" fmla="*/ 2147483646 h 652"/>
                <a:gd name="T100" fmla="*/ 2147483646 w 718"/>
                <a:gd name="T101" fmla="*/ 2147483646 h 652"/>
                <a:gd name="T102" fmla="*/ 2147483646 w 718"/>
                <a:gd name="T103" fmla="*/ 2147483646 h 652"/>
                <a:gd name="T104" fmla="*/ 2147483646 w 718"/>
                <a:gd name="T105" fmla="*/ 2147483646 h 652"/>
                <a:gd name="T106" fmla="*/ 2147483646 w 718"/>
                <a:gd name="T107" fmla="*/ 2147483646 h 652"/>
                <a:gd name="T108" fmla="*/ 2147483646 w 718"/>
                <a:gd name="T109" fmla="*/ 2147483646 h 652"/>
                <a:gd name="T110" fmla="*/ 2147483646 w 718"/>
                <a:gd name="T111" fmla="*/ 2147483646 h 652"/>
                <a:gd name="T112" fmla="*/ 2147483646 w 718"/>
                <a:gd name="T113" fmla="*/ 2147483646 h 652"/>
                <a:gd name="T114" fmla="*/ 2147483646 w 718"/>
                <a:gd name="T115" fmla="*/ 2147483646 h 652"/>
                <a:gd name="T116" fmla="*/ 2147483646 w 718"/>
                <a:gd name="T117" fmla="*/ 2147483646 h 652"/>
                <a:gd name="T118" fmla="*/ 2147483646 w 718"/>
                <a:gd name="T119" fmla="*/ 2147483646 h 652"/>
                <a:gd name="T120" fmla="*/ 2147483646 w 718"/>
                <a:gd name="T121" fmla="*/ 2147483646 h 652"/>
                <a:gd name="T122" fmla="*/ 2147483646 w 718"/>
                <a:gd name="T123" fmla="*/ 2147483646 h 6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18" h="652">
                  <a:moveTo>
                    <a:pt x="716" y="382"/>
                  </a:moveTo>
                  <a:lnTo>
                    <a:pt x="704" y="302"/>
                  </a:lnTo>
                  <a:lnTo>
                    <a:pt x="706" y="302"/>
                  </a:lnTo>
                  <a:lnTo>
                    <a:pt x="712" y="290"/>
                  </a:lnTo>
                  <a:lnTo>
                    <a:pt x="714" y="284"/>
                  </a:lnTo>
                  <a:lnTo>
                    <a:pt x="714" y="280"/>
                  </a:lnTo>
                  <a:lnTo>
                    <a:pt x="710" y="274"/>
                  </a:lnTo>
                  <a:lnTo>
                    <a:pt x="704" y="270"/>
                  </a:lnTo>
                  <a:lnTo>
                    <a:pt x="700" y="260"/>
                  </a:lnTo>
                  <a:lnTo>
                    <a:pt x="700" y="250"/>
                  </a:lnTo>
                  <a:lnTo>
                    <a:pt x="700" y="234"/>
                  </a:lnTo>
                  <a:lnTo>
                    <a:pt x="692" y="234"/>
                  </a:lnTo>
                  <a:lnTo>
                    <a:pt x="684" y="236"/>
                  </a:lnTo>
                  <a:lnTo>
                    <a:pt x="674" y="240"/>
                  </a:lnTo>
                  <a:lnTo>
                    <a:pt x="666" y="248"/>
                  </a:lnTo>
                  <a:lnTo>
                    <a:pt x="662" y="254"/>
                  </a:lnTo>
                  <a:lnTo>
                    <a:pt x="660" y="262"/>
                  </a:lnTo>
                  <a:lnTo>
                    <a:pt x="652" y="268"/>
                  </a:lnTo>
                  <a:lnTo>
                    <a:pt x="644" y="272"/>
                  </a:lnTo>
                  <a:lnTo>
                    <a:pt x="632" y="276"/>
                  </a:lnTo>
                  <a:lnTo>
                    <a:pt x="628" y="302"/>
                  </a:lnTo>
                  <a:lnTo>
                    <a:pt x="626" y="302"/>
                  </a:lnTo>
                  <a:lnTo>
                    <a:pt x="618" y="318"/>
                  </a:lnTo>
                  <a:lnTo>
                    <a:pt x="618" y="320"/>
                  </a:lnTo>
                  <a:lnTo>
                    <a:pt x="616" y="320"/>
                  </a:lnTo>
                  <a:lnTo>
                    <a:pt x="536" y="334"/>
                  </a:lnTo>
                  <a:lnTo>
                    <a:pt x="534" y="334"/>
                  </a:lnTo>
                  <a:lnTo>
                    <a:pt x="510" y="308"/>
                  </a:lnTo>
                  <a:lnTo>
                    <a:pt x="518" y="302"/>
                  </a:lnTo>
                  <a:lnTo>
                    <a:pt x="508" y="290"/>
                  </a:lnTo>
                  <a:lnTo>
                    <a:pt x="498" y="282"/>
                  </a:lnTo>
                  <a:lnTo>
                    <a:pt x="496" y="280"/>
                  </a:lnTo>
                  <a:lnTo>
                    <a:pt x="496" y="278"/>
                  </a:lnTo>
                  <a:lnTo>
                    <a:pt x="492" y="258"/>
                  </a:lnTo>
                  <a:lnTo>
                    <a:pt x="470" y="258"/>
                  </a:lnTo>
                  <a:lnTo>
                    <a:pt x="452" y="246"/>
                  </a:lnTo>
                  <a:lnTo>
                    <a:pt x="388" y="236"/>
                  </a:lnTo>
                  <a:lnTo>
                    <a:pt x="336" y="234"/>
                  </a:lnTo>
                  <a:lnTo>
                    <a:pt x="334" y="234"/>
                  </a:lnTo>
                  <a:lnTo>
                    <a:pt x="332" y="234"/>
                  </a:lnTo>
                  <a:lnTo>
                    <a:pt x="330" y="232"/>
                  </a:lnTo>
                  <a:lnTo>
                    <a:pt x="298" y="164"/>
                  </a:lnTo>
                  <a:lnTo>
                    <a:pt x="286" y="146"/>
                  </a:lnTo>
                  <a:lnTo>
                    <a:pt x="258" y="110"/>
                  </a:lnTo>
                  <a:lnTo>
                    <a:pt x="230" y="76"/>
                  </a:lnTo>
                  <a:lnTo>
                    <a:pt x="216" y="62"/>
                  </a:lnTo>
                  <a:lnTo>
                    <a:pt x="170" y="18"/>
                  </a:lnTo>
                  <a:lnTo>
                    <a:pt x="164" y="14"/>
                  </a:lnTo>
                  <a:lnTo>
                    <a:pt x="108" y="12"/>
                  </a:lnTo>
                  <a:lnTo>
                    <a:pt x="106" y="12"/>
                  </a:lnTo>
                  <a:lnTo>
                    <a:pt x="106" y="10"/>
                  </a:lnTo>
                  <a:lnTo>
                    <a:pt x="94" y="6"/>
                  </a:lnTo>
                  <a:lnTo>
                    <a:pt x="80" y="0"/>
                  </a:lnTo>
                  <a:lnTo>
                    <a:pt x="76" y="0"/>
                  </a:lnTo>
                  <a:lnTo>
                    <a:pt x="70" y="0"/>
                  </a:lnTo>
                  <a:lnTo>
                    <a:pt x="54" y="4"/>
                  </a:lnTo>
                  <a:lnTo>
                    <a:pt x="34" y="12"/>
                  </a:lnTo>
                  <a:lnTo>
                    <a:pt x="8" y="24"/>
                  </a:lnTo>
                  <a:lnTo>
                    <a:pt x="6" y="26"/>
                  </a:lnTo>
                  <a:lnTo>
                    <a:pt x="8" y="36"/>
                  </a:lnTo>
                  <a:lnTo>
                    <a:pt x="8" y="38"/>
                  </a:lnTo>
                  <a:lnTo>
                    <a:pt x="2" y="52"/>
                  </a:lnTo>
                  <a:lnTo>
                    <a:pt x="0" y="52"/>
                  </a:lnTo>
                  <a:lnTo>
                    <a:pt x="0" y="62"/>
                  </a:lnTo>
                  <a:lnTo>
                    <a:pt x="0" y="72"/>
                  </a:lnTo>
                  <a:lnTo>
                    <a:pt x="4" y="82"/>
                  </a:lnTo>
                  <a:lnTo>
                    <a:pt x="10" y="86"/>
                  </a:lnTo>
                  <a:lnTo>
                    <a:pt x="22" y="86"/>
                  </a:lnTo>
                  <a:lnTo>
                    <a:pt x="32" y="88"/>
                  </a:lnTo>
                  <a:lnTo>
                    <a:pt x="36" y="86"/>
                  </a:lnTo>
                  <a:lnTo>
                    <a:pt x="38" y="76"/>
                  </a:lnTo>
                  <a:lnTo>
                    <a:pt x="42" y="70"/>
                  </a:lnTo>
                  <a:lnTo>
                    <a:pt x="50" y="70"/>
                  </a:lnTo>
                  <a:lnTo>
                    <a:pt x="78" y="78"/>
                  </a:lnTo>
                  <a:lnTo>
                    <a:pt x="84" y="80"/>
                  </a:lnTo>
                  <a:lnTo>
                    <a:pt x="74" y="94"/>
                  </a:lnTo>
                  <a:lnTo>
                    <a:pt x="74" y="114"/>
                  </a:lnTo>
                  <a:lnTo>
                    <a:pt x="76" y="118"/>
                  </a:lnTo>
                  <a:lnTo>
                    <a:pt x="80" y="124"/>
                  </a:lnTo>
                  <a:lnTo>
                    <a:pt x="96" y="140"/>
                  </a:lnTo>
                  <a:lnTo>
                    <a:pt x="108" y="148"/>
                  </a:lnTo>
                  <a:lnTo>
                    <a:pt x="116" y="150"/>
                  </a:lnTo>
                  <a:lnTo>
                    <a:pt x="120" y="150"/>
                  </a:lnTo>
                  <a:lnTo>
                    <a:pt x="124" y="148"/>
                  </a:lnTo>
                  <a:lnTo>
                    <a:pt x="138" y="134"/>
                  </a:lnTo>
                  <a:lnTo>
                    <a:pt x="148" y="128"/>
                  </a:lnTo>
                  <a:lnTo>
                    <a:pt x="170" y="124"/>
                  </a:lnTo>
                  <a:lnTo>
                    <a:pt x="176" y="110"/>
                  </a:lnTo>
                  <a:lnTo>
                    <a:pt x="194" y="10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40" y="250"/>
                  </a:lnTo>
                  <a:lnTo>
                    <a:pt x="242" y="258"/>
                  </a:lnTo>
                  <a:lnTo>
                    <a:pt x="240" y="272"/>
                  </a:lnTo>
                  <a:lnTo>
                    <a:pt x="240" y="274"/>
                  </a:lnTo>
                  <a:lnTo>
                    <a:pt x="232" y="284"/>
                  </a:lnTo>
                  <a:lnTo>
                    <a:pt x="232" y="286"/>
                  </a:lnTo>
                  <a:lnTo>
                    <a:pt x="224" y="294"/>
                  </a:lnTo>
                  <a:lnTo>
                    <a:pt x="222" y="312"/>
                  </a:lnTo>
                  <a:lnTo>
                    <a:pt x="228" y="330"/>
                  </a:lnTo>
                  <a:lnTo>
                    <a:pt x="228" y="332"/>
                  </a:lnTo>
                  <a:lnTo>
                    <a:pt x="222" y="360"/>
                  </a:lnTo>
                  <a:lnTo>
                    <a:pt x="218" y="364"/>
                  </a:lnTo>
                  <a:lnTo>
                    <a:pt x="214" y="366"/>
                  </a:lnTo>
                  <a:lnTo>
                    <a:pt x="206" y="364"/>
                  </a:lnTo>
                  <a:lnTo>
                    <a:pt x="198" y="356"/>
                  </a:lnTo>
                  <a:lnTo>
                    <a:pt x="190" y="358"/>
                  </a:lnTo>
                  <a:lnTo>
                    <a:pt x="180" y="370"/>
                  </a:lnTo>
                  <a:lnTo>
                    <a:pt x="168" y="402"/>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8" y="562"/>
                  </a:lnTo>
                  <a:lnTo>
                    <a:pt x="262" y="562"/>
                  </a:lnTo>
                  <a:lnTo>
                    <a:pt x="266" y="564"/>
                  </a:lnTo>
                  <a:lnTo>
                    <a:pt x="274" y="560"/>
                  </a:lnTo>
                  <a:lnTo>
                    <a:pt x="282" y="558"/>
                  </a:lnTo>
                  <a:lnTo>
                    <a:pt x="292" y="554"/>
                  </a:lnTo>
                  <a:lnTo>
                    <a:pt x="296" y="552"/>
                  </a:lnTo>
                  <a:lnTo>
                    <a:pt x="308" y="552"/>
                  </a:lnTo>
                  <a:lnTo>
                    <a:pt x="312" y="552"/>
                  </a:lnTo>
                  <a:lnTo>
                    <a:pt x="316" y="554"/>
                  </a:lnTo>
                  <a:lnTo>
                    <a:pt x="332" y="544"/>
                  </a:lnTo>
                  <a:lnTo>
                    <a:pt x="334" y="544"/>
                  </a:lnTo>
                  <a:lnTo>
                    <a:pt x="334" y="546"/>
                  </a:lnTo>
                  <a:lnTo>
                    <a:pt x="336" y="544"/>
                  </a:lnTo>
                  <a:lnTo>
                    <a:pt x="338" y="546"/>
                  </a:lnTo>
                  <a:lnTo>
                    <a:pt x="344" y="556"/>
                  </a:lnTo>
                  <a:lnTo>
                    <a:pt x="346" y="562"/>
                  </a:lnTo>
                  <a:lnTo>
                    <a:pt x="354" y="574"/>
                  </a:lnTo>
                  <a:lnTo>
                    <a:pt x="360" y="576"/>
                  </a:lnTo>
                  <a:lnTo>
                    <a:pt x="362" y="576"/>
                  </a:lnTo>
                  <a:lnTo>
                    <a:pt x="360" y="574"/>
                  </a:lnTo>
                  <a:lnTo>
                    <a:pt x="360" y="570"/>
                  </a:lnTo>
                  <a:lnTo>
                    <a:pt x="360" y="566"/>
                  </a:lnTo>
                  <a:lnTo>
                    <a:pt x="364" y="564"/>
                  </a:lnTo>
                  <a:lnTo>
                    <a:pt x="370" y="562"/>
                  </a:lnTo>
                  <a:lnTo>
                    <a:pt x="398" y="562"/>
                  </a:lnTo>
                  <a:lnTo>
                    <a:pt x="400" y="562"/>
                  </a:lnTo>
                  <a:lnTo>
                    <a:pt x="402" y="562"/>
                  </a:lnTo>
                  <a:lnTo>
                    <a:pt x="412" y="580"/>
                  </a:lnTo>
                  <a:lnTo>
                    <a:pt x="410" y="588"/>
                  </a:lnTo>
                  <a:lnTo>
                    <a:pt x="422" y="590"/>
                  </a:lnTo>
                  <a:lnTo>
                    <a:pt x="422" y="588"/>
                  </a:lnTo>
                  <a:lnTo>
                    <a:pt x="422" y="586"/>
                  </a:lnTo>
                  <a:lnTo>
                    <a:pt x="426" y="584"/>
                  </a:lnTo>
                  <a:lnTo>
                    <a:pt x="454" y="602"/>
                  </a:lnTo>
                  <a:lnTo>
                    <a:pt x="456" y="608"/>
                  </a:lnTo>
                  <a:lnTo>
                    <a:pt x="458" y="612"/>
                  </a:lnTo>
                  <a:lnTo>
                    <a:pt x="458" y="624"/>
                  </a:lnTo>
                  <a:lnTo>
                    <a:pt x="468" y="626"/>
                  </a:lnTo>
                  <a:lnTo>
                    <a:pt x="474" y="616"/>
                  </a:lnTo>
                  <a:lnTo>
                    <a:pt x="470" y="608"/>
                  </a:lnTo>
                  <a:lnTo>
                    <a:pt x="470" y="602"/>
                  </a:lnTo>
                  <a:lnTo>
                    <a:pt x="472" y="598"/>
                  </a:lnTo>
                  <a:lnTo>
                    <a:pt x="474" y="596"/>
                  </a:lnTo>
                  <a:lnTo>
                    <a:pt x="478" y="594"/>
                  </a:lnTo>
                  <a:lnTo>
                    <a:pt x="478" y="592"/>
                  </a:lnTo>
                  <a:lnTo>
                    <a:pt x="480" y="590"/>
                  </a:lnTo>
                  <a:lnTo>
                    <a:pt x="486" y="590"/>
                  </a:lnTo>
                  <a:lnTo>
                    <a:pt x="490" y="594"/>
                  </a:lnTo>
                  <a:lnTo>
                    <a:pt x="492" y="598"/>
                  </a:lnTo>
                  <a:lnTo>
                    <a:pt x="496" y="614"/>
                  </a:lnTo>
                  <a:lnTo>
                    <a:pt x="496" y="616"/>
                  </a:lnTo>
                  <a:lnTo>
                    <a:pt x="498" y="618"/>
                  </a:lnTo>
                  <a:lnTo>
                    <a:pt x="502" y="622"/>
                  </a:lnTo>
                  <a:lnTo>
                    <a:pt x="510" y="626"/>
                  </a:lnTo>
                  <a:lnTo>
                    <a:pt x="512" y="626"/>
                  </a:lnTo>
                  <a:lnTo>
                    <a:pt x="538" y="652"/>
                  </a:lnTo>
                  <a:lnTo>
                    <a:pt x="550" y="648"/>
                  </a:lnTo>
                  <a:lnTo>
                    <a:pt x="548" y="644"/>
                  </a:lnTo>
                  <a:lnTo>
                    <a:pt x="544" y="638"/>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10" y="600"/>
                  </a:lnTo>
                  <a:lnTo>
                    <a:pt x="612" y="606"/>
                  </a:lnTo>
                  <a:lnTo>
                    <a:pt x="610" y="610"/>
                  </a:lnTo>
                  <a:lnTo>
                    <a:pt x="606" y="616"/>
                  </a:lnTo>
                  <a:lnTo>
                    <a:pt x="610" y="618"/>
                  </a:lnTo>
                  <a:lnTo>
                    <a:pt x="620" y="622"/>
                  </a:lnTo>
                  <a:lnTo>
                    <a:pt x="628" y="626"/>
                  </a:lnTo>
                  <a:lnTo>
                    <a:pt x="630" y="626"/>
                  </a:lnTo>
                  <a:lnTo>
                    <a:pt x="640" y="630"/>
                  </a:lnTo>
                  <a:lnTo>
                    <a:pt x="648" y="630"/>
                  </a:lnTo>
                  <a:lnTo>
                    <a:pt x="636" y="572"/>
                  </a:lnTo>
                  <a:lnTo>
                    <a:pt x="630" y="568"/>
                  </a:lnTo>
                  <a:lnTo>
                    <a:pt x="624" y="562"/>
                  </a:lnTo>
                  <a:lnTo>
                    <a:pt x="614" y="546"/>
                  </a:lnTo>
                  <a:lnTo>
                    <a:pt x="610" y="538"/>
                  </a:lnTo>
                  <a:lnTo>
                    <a:pt x="612" y="528"/>
                  </a:lnTo>
                  <a:lnTo>
                    <a:pt x="616" y="518"/>
                  </a:lnTo>
                  <a:lnTo>
                    <a:pt x="624" y="506"/>
                  </a:lnTo>
                  <a:lnTo>
                    <a:pt x="636" y="494"/>
                  </a:lnTo>
                  <a:lnTo>
                    <a:pt x="650" y="482"/>
                  </a:lnTo>
                  <a:lnTo>
                    <a:pt x="662" y="482"/>
                  </a:lnTo>
                  <a:lnTo>
                    <a:pt x="672" y="486"/>
                  </a:lnTo>
                  <a:lnTo>
                    <a:pt x="692" y="486"/>
                  </a:lnTo>
                  <a:lnTo>
                    <a:pt x="698" y="482"/>
                  </a:lnTo>
                  <a:lnTo>
                    <a:pt x="704" y="476"/>
                  </a:lnTo>
                  <a:lnTo>
                    <a:pt x="714" y="452"/>
                  </a:lnTo>
                  <a:lnTo>
                    <a:pt x="718" y="442"/>
                  </a:lnTo>
                  <a:lnTo>
                    <a:pt x="718" y="426"/>
                  </a:lnTo>
                  <a:lnTo>
                    <a:pt x="716" y="38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8" name="山东"/>
            <p:cNvSpPr/>
            <p:nvPr/>
          </p:nvSpPr>
          <p:spPr bwMode="auto">
            <a:xfrm>
              <a:off x="5976938" y="3106738"/>
              <a:ext cx="793750" cy="498475"/>
            </a:xfrm>
            <a:custGeom>
              <a:avLst/>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4"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9" name="上海"/>
            <p:cNvSpPr/>
            <p:nvPr/>
          </p:nvSpPr>
          <p:spPr bwMode="auto">
            <a:xfrm>
              <a:off x="6718300" y="3933825"/>
              <a:ext cx="125413" cy="109538"/>
            </a:xfrm>
            <a:custGeom>
              <a:avLst/>
              <a:gdLst>
                <a:gd name="T0" fmla="*/ 2147483646 w 68"/>
                <a:gd name="T1" fmla="*/ 2147483646 h 60"/>
                <a:gd name="T2" fmla="*/ 2147483646 w 68"/>
                <a:gd name="T3" fmla="*/ 2147483646 h 60"/>
                <a:gd name="T4" fmla="*/ 2147483646 w 68"/>
                <a:gd name="T5" fmla="*/ 2147483646 h 60"/>
                <a:gd name="T6" fmla="*/ 2147483646 w 68"/>
                <a:gd name="T7" fmla="*/ 2147483646 h 60"/>
                <a:gd name="T8" fmla="*/ 2147483646 w 68"/>
                <a:gd name="T9" fmla="*/ 2147483646 h 60"/>
                <a:gd name="T10" fmla="*/ 2147483646 w 68"/>
                <a:gd name="T11" fmla="*/ 2147483646 h 60"/>
                <a:gd name="T12" fmla="*/ 2147483646 w 68"/>
                <a:gd name="T13" fmla="*/ 2147483646 h 60"/>
                <a:gd name="T14" fmla="*/ 2147483646 w 68"/>
                <a:gd name="T15" fmla="*/ 2147483646 h 60"/>
                <a:gd name="T16" fmla="*/ 2147483646 w 68"/>
                <a:gd name="T17" fmla="*/ 0 h 60"/>
                <a:gd name="T18" fmla="*/ 2147483646 w 68"/>
                <a:gd name="T19" fmla="*/ 0 h 60"/>
                <a:gd name="T20" fmla="*/ 2147483646 w 68"/>
                <a:gd name="T21" fmla="*/ 0 h 60"/>
                <a:gd name="T22" fmla="*/ 2147483646 w 68"/>
                <a:gd name="T23" fmla="*/ 2147483646 h 60"/>
                <a:gd name="T24" fmla="*/ 2147483646 w 68"/>
                <a:gd name="T25" fmla="*/ 2147483646 h 60"/>
                <a:gd name="T26" fmla="*/ 2147483646 w 68"/>
                <a:gd name="T27" fmla="*/ 2147483646 h 60"/>
                <a:gd name="T28" fmla="*/ 2147483646 w 68"/>
                <a:gd name="T29" fmla="*/ 2147483646 h 60"/>
                <a:gd name="T30" fmla="*/ 2147483646 w 68"/>
                <a:gd name="T31" fmla="*/ 2147483646 h 60"/>
                <a:gd name="T32" fmla="*/ 0 w 68"/>
                <a:gd name="T33" fmla="*/ 2147483646 h 60"/>
                <a:gd name="T34" fmla="*/ 2147483646 w 68"/>
                <a:gd name="T35" fmla="*/ 2147483646 h 60"/>
                <a:gd name="T36" fmla="*/ 2147483646 w 68"/>
                <a:gd name="T37" fmla="*/ 2147483646 h 60"/>
                <a:gd name="T38" fmla="*/ 2147483646 w 68"/>
                <a:gd name="T39" fmla="*/ 2147483646 h 60"/>
                <a:gd name="T40" fmla="*/ 2147483646 w 68"/>
                <a:gd name="T41" fmla="*/ 2147483646 h 60"/>
                <a:gd name="T42" fmla="*/ 2147483646 w 68"/>
                <a:gd name="T43" fmla="*/ 2147483646 h 60"/>
                <a:gd name="T44" fmla="*/ 2147483646 w 68"/>
                <a:gd name="T45" fmla="*/ 2147483646 h 60"/>
                <a:gd name="T46" fmla="*/ 2147483646 w 68"/>
                <a:gd name="T47" fmla="*/ 2147483646 h 60"/>
                <a:gd name="T48" fmla="*/ 2147483646 w 68"/>
                <a:gd name="T49" fmla="*/ 2147483646 h 60"/>
                <a:gd name="T50" fmla="*/ 2147483646 w 68"/>
                <a:gd name="T51" fmla="*/ 2147483646 h 60"/>
                <a:gd name="T52" fmla="*/ 2147483646 w 68"/>
                <a:gd name="T53" fmla="*/ 2147483646 h 60"/>
                <a:gd name="T54" fmla="*/ 2147483646 w 68"/>
                <a:gd name="T55" fmla="*/ 2147483646 h 60"/>
                <a:gd name="T56" fmla="*/ 2147483646 w 68"/>
                <a:gd name="T57" fmla="*/ 2147483646 h 60"/>
                <a:gd name="T58" fmla="*/ 2147483646 w 68"/>
                <a:gd name="T59" fmla="*/ 2147483646 h 60"/>
                <a:gd name="T60" fmla="*/ 2147483646 w 68"/>
                <a:gd name="T61" fmla="*/ 2147483646 h 60"/>
                <a:gd name="T62" fmla="*/ 2147483646 w 68"/>
                <a:gd name="T63" fmla="*/ 2147483646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8" h="60">
                  <a:moveTo>
                    <a:pt x="62" y="32"/>
                  </a:moveTo>
                  <a:lnTo>
                    <a:pt x="68" y="24"/>
                  </a:lnTo>
                  <a:lnTo>
                    <a:pt x="48" y="8"/>
                  </a:lnTo>
                  <a:lnTo>
                    <a:pt x="40" y="4"/>
                  </a:lnTo>
                  <a:lnTo>
                    <a:pt x="34" y="0"/>
                  </a:lnTo>
                  <a:lnTo>
                    <a:pt x="28" y="0"/>
                  </a:lnTo>
                  <a:lnTo>
                    <a:pt x="22" y="0"/>
                  </a:lnTo>
                  <a:lnTo>
                    <a:pt x="14" y="2"/>
                  </a:lnTo>
                  <a:lnTo>
                    <a:pt x="14" y="20"/>
                  </a:lnTo>
                  <a:lnTo>
                    <a:pt x="10" y="28"/>
                  </a:lnTo>
                  <a:lnTo>
                    <a:pt x="4" y="36"/>
                  </a:lnTo>
                  <a:lnTo>
                    <a:pt x="0" y="40"/>
                  </a:lnTo>
                  <a:lnTo>
                    <a:pt x="8" y="48"/>
                  </a:lnTo>
                  <a:lnTo>
                    <a:pt x="10" y="48"/>
                  </a:lnTo>
                  <a:lnTo>
                    <a:pt x="12" y="56"/>
                  </a:lnTo>
                  <a:lnTo>
                    <a:pt x="22" y="60"/>
                  </a:lnTo>
                  <a:lnTo>
                    <a:pt x="28" y="56"/>
                  </a:lnTo>
                  <a:lnTo>
                    <a:pt x="34" y="54"/>
                  </a:lnTo>
                  <a:lnTo>
                    <a:pt x="52" y="58"/>
                  </a:lnTo>
                  <a:lnTo>
                    <a:pt x="52" y="52"/>
                  </a:lnTo>
                  <a:lnTo>
                    <a:pt x="54" y="44"/>
                  </a:lnTo>
                  <a:lnTo>
                    <a:pt x="56" y="38"/>
                  </a:lnTo>
                  <a:lnTo>
                    <a:pt x="58" y="34"/>
                  </a:lnTo>
                  <a:lnTo>
                    <a:pt x="62" y="3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0" name="江苏"/>
            <p:cNvSpPr/>
            <p:nvPr/>
          </p:nvSpPr>
          <p:spPr bwMode="auto">
            <a:xfrm>
              <a:off x="6137275" y="3513138"/>
              <a:ext cx="692150" cy="533400"/>
            </a:xfrm>
            <a:custGeom>
              <a:avLst/>
              <a:gdLst>
                <a:gd name="T0" fmla="*/ 2147483646 w 378"/>
                <a:gd name="T1" fmla="*/ 2147483646 h 292"/>
                <a:gd name="T2" fmla="*/ 2147483646 w 378"/>
                <a:gd name="T3" fmla="*/ 2147483646 h 292"/>
                <a:gd name="T4" fmla="*/ 2147483646 w 378"/>
                <a:gd name="T5" fmla="*/ 2147483646 h 292"/>
                <a:gd name="T6" fmla="*/ 2147483646 w 378"/>
                <a:gd name="T7" fmla="*/ 2147483646 h 292"/>
                <a:gd name="T8" fmla="*/ 2147483646 w 378"/>
                <a:gd name="T9" fmla="*/ 2147483646 h 292"/>
                <a:gd name="T10" fmla="*/ 2147483646 w 378"/>
                <a:gd name="T11" fmla="*/ 0 h 292"/>
                <a:gd name="T12" fmla="*/ 2147483646 w 378"/>
                <a:gd name="T13" fmla="*/ 2147483646 h 292"/>
                <a:gd name="T14" fmla="*/ 2147483646 w 378"/>
                <a:gd name="T15" fmla="*/ 2147483646 h 292"/>
                <a:gd name="T16" fmla="*/ 2147483646 w 378"/>
                <a:gd name="T17" fmla="*/ 2147483646 h 292"/>
                <a:gd name="T18" fmla="*/ 2147483646 w 378"/>
                <a:gd name="T19" fmla="*/ 2147483646 h 292"/>
                <a:gd name="T20" fmla="*/ 2147483646 w 378"/>
                <a:gd name="T21" fmla="*/ 2147483646 h 292"/>
                <a:gd name="T22" fmla="*/ 2147483646 w 378"/>
                <a:gd name="T23" fmla="*/ 2147483646 h 292"/>
                <a:gd name="T24" fmla="*/ 2147483646 w 378"/>
                <a:gd name="T25" fmla="*/ 2147483646 h 292"/>
                <a:gd name="T26" fmla="*/ 2147483646 w 378"/>
                <a:gd name="T27" fmla="*/ 2147483646 h 292"/>
                <a:gd name="T28" fmla="*/ 2147483646 w 378"/>
                <a:gd name="T29" fmla="*/ 2147483646 h 292"/>
                <a:gd name="T30" fmla="*/ 2147483646 w 378"/>
                <a:gd name="T31" fmla="*/ 2147483646 h 292"/>
                <a:gd name="T32" fmla="*/ 2147483646 w 378"/>
                <a:gd name="T33" fmla="*/ 2147483646 h 292"/>
                <a:gd name="T34" fmla="*/ 2147483646 w 378"/>
                <a:gd name="T35" fmla="*/ 2147483646 h 292"/>
                <a:gd name="T36" fmla="*/ 2147483646 w 378"/>
                <a:gd name="T37" fmla="*/ 2147483646 h 292"/>
                <a:gd name="T38" fmla="*/ 2147483646 w 378"/>
                <a:gd name="T39" fmla="*/ 2147483646 h 292"/>
                <a:gd name="T40" fmla="*/ 2147483646 w 378"/>
                <a:gd name="T41" fmla="*/ 2147483646 h 292"/>
                <a:gd name="T42" fmla="*/ 2147483646 w 378"/>
                <a:gd name="T43" fmla="*/ 2147483646 h 292"/>
                <a:gd name="T44" fmla="*/ 2147483646 w 378"/>
                <a:gd name="T45" fmla="*/ 2147483646 h 292"/>
                <a:gd name="T46" fmla="*/ 2147483646 w 378"/>
                <a:gd name="T47" fmla="*/ 2147483646 h 292"/>
                <a:gd name="T48" fmla="*/ 2147483646 w 378"/>
                <a:gd name="T49" fmla="*/ 2147483646 h 292"/>
                <a:gd name="T50" fmla="*/ 2147483646 w 378"/>
                <a:gd name="T51" fmla="*/ 2147483646 h 292"/>
                <a:gd name="T52" fmla="*/ 2147483646 w 378"/>
                <a:gd name="T53" fmla="*/ 2147483646 h 292"/>
                <a:gd name="T54" fmla="*/ 2147483646 w 378"/>
                <a:gd name="T55" fmla="*/ 2147483646 h 292"/>
                <a:gd name="T56" fmla="*/ 2147483646 w 378"/>
                <a:gd name="T57" fmla="*/ 2147483646 h 292"/>
                <a:gd name="T58" fmla="*/ 2147483646 w 378"/>
                <a:gd name="T59" fmla="*/ 2147483646 h 292"/>
                <a:gd name="T60" fmla="*/ 2147483646 w 378"/>
                <a:gd name="T61" fmla="*/ 2147483646 h 292"/>
                <a:gd name="T62" fmla="*/ 2147483646 w 378"/>
                <a:gd name="T63" fmla="*/ 2147483646 h 292"/>
                <a:gd name="T64" fmla="*/ 2147483646 w 378"/>
                <a:gd name="T65" fmla="*/ 2147483646 h 292"/>
                <a:gd name="T66" fmla="*/ 2147483646 w 378"/>
                <a:gd name="T67" fmla="*/ 2147483646 h 292"/>
                <a:gd name="T68" fmla="*/ 2147483646 w 378"/>
                <a:gd name="T69" fmla="*/ 2147483646 h 292"/>
                <a:gd name="T70" fmla="*/ 2147483646 w 378"/>
                <a:gd name="T71" fmla="*/ 2147483646 h 292"/>
                <a:gd name="T72" fmla="*/ 2147483646 w 378"/>
                <a:gd name="T73" fmla="*/ 2147483646 h 292"/>
                <a:gd name="T74" fmla="*/ 2147483646 w 378"/>
                <a:gd name="T75" fmla="*/ 2147483646 h 292"/>
                <a:gd name="T76" fmla="*/ 2147483646 w 378"/>
                <a:gd name="T77" fmla="*/ 2147483646 h 292"/>
                <a:gd name="T78" fmla="*/ 2147483646 w 378"/>
                <a:gd name="T79" fmla="*/ 2147483646 h 292"/>
                <a:gd name="T80" fmla="*/ 2147483646 w 378"/>
                <a:gd name="T81" fmla="*/ 2147483646 h 292"/>
                <a:gd name="T82" fmla="*/ 2147483646 w 378"/>
                <a:gd name="T83" fmla="*/ 2147483646 h 292"/>
                <a:gd name="T84" fmla="*/ 2147483646 w 378"/>
                <a:gd name="T85" fmla="*/ 2147483646 h 292"/>
                <a:gd name="T86" fmla="*/ 2147483646 w 378"/>
                <a:gd name="T87" fmla="*/ 2147483646 h 292"/>
                <a:gd name="T88" fmla="*/ 2147483646 w 378"/>
                <a:gd name="T89" fmla="*/ 2147483646 h 292"/>
                <a:gd name="T90" fmla="*/ 2147483646 w 378"/>
                <a:gd name="T91" fmla="*/ 2147483646 h 292"/>
                <a:gd name="T92" fmla="*/ 2147483646 w 378"/>
                <a:gd name="T93" fmla="*/ 2147483646 h 292"/>
                <a:gd name="T94" fmla="*/ 2147483646 w 378"/>
                <a:gd name="T95" fmla="*/ 2147483646 h 292"/>
                <a:gd name="T96" fmla="*/ 2147483646 w 378"/>
                <a:gd name="T97" fmla="*/ 2147483646 h 292"/>
                <a:gd name="T98" fmla="*/ 2147483646 w 378"/>
                <a:gd name="T99" fmla="*/ 2147483646 h 292"/>
                <a:gd name="T100" fmla="*/ 2147483646 w 378"/>
                <a:gd name="T101" fmla="*/ 2147483646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78" h="292">
                  <a:moveTo>
                    <a:pt x="264" y="86"/>
                  </a:moveTo>
                  <a:lnTo>
                    <a:pt x="264" y="86"/>
                  </a:lnTo>
                  <a:lnTo>
                    <a:pt x="258" y="78"/>
                  </a:lnTo>
                  <a:lnTo>
                    <a:pt x="252" y="70"/>
                  </a:lnTo>
                  <a:lnTo>
                    <a:pt x="240" y="46"/>
                  </a:lnTo>
                  <a:lnTo>
                    <a:pt x="226" y="44"/>
                  </a:lnTo>
                  <a:lnTo>
                    <a:pt x="214" y="42"/>
                  </a:lnTo>
                  <a:lnTo>
                    <a:pt x="204" y="38"/>
                  </a:lnTo>
                  <a:lnTo>
                    <a:pt x="198" y="34"/>
                  </a:lnTo>
                  <a:lnTo>
                    <a:pt x="194" y="28"/>
                  </a:lnTo>
                  <a:lnTo>
                    <a:pt x="188" y="24"/>
                  </a:lnTo>
                  <a:lnTo>
                    <a:pt x="170" y="18"/>
                  </a:lnTo>
                  <a:lnTo>
                    <a:pt x="166" y="16"/>
                  </a:lnTo>
                  <a:lnTo>
                    <a:pt x="170" y="2"/>
                  </a:lnTo>
                  <a:lnTo>
                    <a:pt x="168" y="2"/>
                  </a:lnTo>
                  <a:lnTo>
                    <a:pt x="164" y="0"/>
                  </a:lnTo>
                  <a:lnTo>
                    <a:pt x="152" y="8"/>
                  </a:lnTo>
                  <a:lnTo>
                    <a:pt x="148" y="12"/>
                  </a:lnTo>
                  <a:lnTo>
                    <a:pt x="144" y="16"/>
                  </a:lnTo>
                  <a:lnTo>
                    <a:pt x="140" y="26"/>
                  </a:lnTo>
                  <a:lnTo>
                    <a:pt x="132" y="32"/>
                  </a:lnTo>
                  <a:lnTo>
                    <a:pt x="126" y="46"/>
                  </a:lnTo>
                  <a:lnTo>
                    <a:pt x="124" y="50"/>
                  </a:lnTo>
                  <a:lnTo>
                    <a:pt x="120" y="52"/>
                  </a:lnTo>
                  <a:lnTo>
                    <a:pt x="118" y="52"/>
                  </a:lnTo>
                  <a:lnTo>
                    <a:pt x="116" y="48"/>
                  </a:lnTo>
                  <a:lnTo>
                    <a:pt x="108" y="42"/>
                  </a:lnTo>
                  <a:lnTo>
                    <a:pt x="102" y="40"/>
                  </a:lnTo>
                  <a:lnTo>
                    <a:pt x="96" y="38"/>
                  </a:lnTo>
                  <a:lnTo>
                    <a:pt x="88" y="40"/>
                  </a:lnTo>
                  <a:lnTo>
                    <a:pt x="76" y="46"/>
                  </a:lnTo>
                  <a:lnTo>
                    <a:pt x="62" y="50"/>
                  </a:lnTo>
                  <a:lnTo>
                    <a:pt x="32" y="50"/>
                  </a:lnTo>
                  <a:lnTo>
                    <a:pt x="26" y="44"/>
                  </a:lnTo>
                  <a:lnTo>
                    <a:pt x="22" y="38"/>
                  </a:lnTo>
                  <a:lnTo>
                    <a:pt x="20" y="32"/>
                  </a:lnTo>
                  <a:lnTo>
                    <a:pt x="20" y="22"/>
                  </a:lnTo>
                  <a:lnTo>
                    <a:pt x="8" y="18"/>
                  </a:lnTo>
                  <a:lnTo>
                    <a:pt x="4" y="34"/>
                  </a:lnTo>
                  <a:lnTo>
                    <a:pt x="4" y="36"/>
                  </a:lnTo>
                  <a:lnTo>
                    <a:pt x="2" y="36"/>
                  </a:lnTo>
                  <a:lnTo>
                    <a:pt x="0" y="40"/>
                  </a:lnTo>
                  <a:lnTo>
                    <a:pt x="8" y="42"/>
                  </a:lnTo>
                  <a:lnTo>
                    <a:pt x="10" y="42"/>
                  </a:lnTo>
                  <a:lnTo>
                    <a:pt x="28" y="66"/>
                  </a:lnTo>
                  <a:lnTo>
                    <a:pt x="40" y="76"/>
                  </a:lnTo>
                  <a:lnTo>
                    <a:pt x="68" y="86"/>
                  </a:lnTo>
                  <a:lnTo>
                    <a:pt x="98" y="96"/>
                  </a:lnTo>
                  <a:lnTo>
                    <a:pt x="104" y="102"/>
                  </a:lnTo>
                  <a:lnTo>
                    <a:pt x="112" y="112"/>
                  </a:lnTo>
                  <a:lnTo>
                    <a:pt x="118" y="128"/>
                  </a:lnTo>
                  <a:lnTo>
                    <a:pt x="124" y="150"/>
                  </a:lnTo>
                  <a:lnTo>
                    <a:pt x="140" y="158"/>
                  </a:lnTo>
                  <a:lnTo>
                    <a:pt x="146" y="162"/>
                  </a:lnTo>
                  <a:lnTo>
                    <a:pt x="152" y="162"/>
                  </a:lnTo>
                  <a:lnTo>
                    <a:pt x="180" y="144"/>
                  </a:lnTo>
                  <a:lnTo>
                    <a:pt x="182" y="142"/>
                  </a:lnTo>
                  <a:lnTo>
                    <a:pt x="184" y="144"/>
                  </a:lnTo>
                  <a:lnTo>
                    <a:pt x="198" y="146"/>
                  </a:lnTo>
                  <a:lnTo>
                    <a:pt x="200" y="146"/>
                  </a:lnTo>
                  <a:lnTo>
                    <a:pt x="200" y="150"/>
                  </a:lnTo>
                  <a:lnTo>
                    <a:pt x="198" y="152"/>
                  </a:lnTo>
                  <a:lnTo>
                    <a:pt x="192" y="174"/>
                  </a:lnTo>
                  <a:lnTo>
                    <a:pt x="186" y="186"/>
                  </a:lnTo>
                  <a:lnTo>
                    <a:pt x="168" y="186"/>
                  </a:lnTo>
                  <a:lnTo>
                    <a:pt x="166" y="194"/>
                  </a:lnTo>
                  <a:lnTo>
                    <a:pt x="164" y="202"/>
                  </a:lnTo>
                  <a:lnTo>
                    <a:pt x="152" y="222"/>
                  </a:lnTo>
                  <a:lnTo>
                    <a:pt x="148" y="228"/>
                  </a:lnTo>
                  <a:lnTo>
                    <a:pt x="148" y="234"/>
                  </a:lnTo>
                  <a:lnTo>
                    <a:pt x="166" y="246"/>
                  </a:lnTo>
                  <a:lnTo>
                    <a:pt x="172" y="252"/>
                  </a:lnTo>
                  <a:lnTo>
                    <a:pt x="178" y="254"/>
                  </a:lnTo>
                  <a:lnTo>
                    <a:pt x="182" y="254"/>
                  </a:lnTo>
                  <a:lnTo>
                    <a:pt x="186" y="266"/>
                  </a:lnTo>
                  <a:lnTo>
                    <a:pt x="194" y="270"/>
                  </a:lnTo>
                  <a:lnTo>
                    <a:pt x="200" y="266"/>
                  </a:lnTo>
                  <a:lnTo>
                    <a:pt x="204" y="262"/>
                  </a:lnTo>
                  <a:lnTo>
                    <a:pt x="208" y="262"/>
                  </a:lnTo>
                  <a:lnTo>
                    <a:pt x="214" y="264"/>
                  </a:lnTo>
                  <a:lnTo>
                    <a:pt x="218" y="266"/>
                  </a:lnTo>
                  <a:lnTo>
                    <a:pt x="224" y="270"/>
                  </a:lnTo>
                  <a:lnTo>
                    <a:pt x="230" y="278"/>
                  </a:lnTo>
                  <a:lnTo>
                    <a:pt x="236" y="286"/>
                  </a:lnTo>
                  <a:lnTo>
                    <a:pt x="238" y="286"/>
                  </a:lnTo>
                  <a:lnTo>
                    <a:pt x="242" y="284"/>
                  </a:lnTo>
                  <a:lnTo>
                    <a:pt x="248" y="284"/>
                  </a:lnTo>
                  <a:lnTo>
                    <a:pt x="264" y="288"/>
                  </a:lnTo>
                  <a:lnTo>
                    <a:pt x="284" y="292"/>
                  </a:lnTo>
                  <a:lnTo>
                    <a:pt x="304" y="286"/>
                  </a:lnTo>
                  <a:lnTo>
                    <a:pt x="312" y="282"/>
                  </a:lnTo>
                  <a:lnTo>
                    <a:pt x="318" y="278"/>
                  </a:lnTo>
                  <a:lnTo>
                    <a:pt x="312" y="272"/>
                  </a:lnTo>
                  <a:lnTo>
                    <a:pt x="312" y="268"/>
                  </a:lnTo>
                  <a:lnTo>
                    <a:pt x="316" y="262"/>
                  </a:lnTo>
                  <a:lnTo>
                    <a:pt x="322" y="256"/>
                  </a:lnTo>
                  <a:lnTo>
                    <a:pt x="324" y="248"/>
                  </a:lnTo>
                  <a:lnTo>
                    <a:pt x="324" y="238"/>
                  </a:lnTo>
                  <a:lnTo>
                    <a:pt x="324" y="232"/>
                  </a:lnTo>
                  <a:lnTo>
                    <a:pt x="326" y="230"/>
                  </a:lnTo>
                  <a:lnTo>
                    <a:pt x="330" y="226"/>
                  </a:lnTo>
                  <a:lnTo>
                    <a:pt x="340" y="222"/>
                  </a:lnTo>
                  <a:lnTo>
                    <a:pt x="348" y="222"/>
                  </a:lnTo>
                  <a:lnTo>
                    <a:pt x="356" y="226"/>
                  </a:lnTo>
                  <a:lnTo>
                    <a:pt x="366" y="230"/>
                  </a:lnTo>
                  <a:lnTo>
                    <a:pt x="378" y="238"/>
                  </a:lnTo>
                  <a:lnTo>
                    <a:pt x="372" y="222"/>
                  </a:lnTo>
                  <a:lnTo>
                    <a:pt x="364" y="210"/>
                  </a:lnTo>
                  <a:lnTo>
                    <a:pt x="362" y="196"/>
                  </a:lnTo>
                  <a:lnTo>
                    <a:pt x="348" y="194"/>
                  </a:lnTo>
                  <a:lnTo>
                    <a:pt x="312" y="172"/>
                  </a:lnTo>
                  <a:lnTo>
                    <a:pt x="294" y="170"/>
                  </a:lnTo>
                  <a:lnTo>
                    <a:pt x="294" y="166"/>
                  </a:lnTo>
                  <a:lnTo>
                    <a:pt x="292" y="146"/>
                  </a:lnTo>
                  <a:lnTo>
                    <a:pt x="276" y="106"/>
                  </a:lnTo>
                  <a:lnTo>
                    <a:pt x="270" y="94"/>
                  </a:lnTo>
                  <a:lnTo>
                    <a:pt x="264" y="86"/>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1" name="河北"/>
            <p:cNvSpPr/>
            <p:nvPr/>
          </p:nvSpPr>
          <p:spPr bwMode="auto">
            <a:xfrm>
              <a:off x="5776913" y="2492375"/>
              <a:ext cx="642937" cy="917575"/>
            </a:xfrm>
            <a:custGeom>
              <a:avLst/>
              <a:gdLst>
                <a:gd name="T0" fmla="*/ 2147483646 w 352"/>
                <a:gd name="T1" fmla="*/ 2147483646 h 502"/>
                <a:gd name="T2" fmla="*/ 2147483646 w 352"/>
                <a:gd name="T3" fmla="*/ 2147483646 h 502"/>
                <a:gd name="T4" fmla="*/ 2147483646 w 352"/>
                <a:gd name="T5" fmla="*/ 2147483646 h 502"/>
                <a:gd name="T6" fmla="*/ 2147483646 w 352"/>
                <a:gd name="T7" fmla="*/ 2147483646 h 502"/>
                <a:gd name="T8" fmla="*/ 2147483646 w 352"/>
                <a:gd name="T9" fmla="*/ 2147483646 h 502"/>
                <a:gd name="T10" fmla="*/ 2147483646 w 352"/>
                <a:gd name="T11" fmla="*/ 2147483646 h 502"/>
                <a:gd name="T12" fmla="*/ 2147483646 w 352"/>
                <a:gd name="T13" fmla="*/ 2147483646 h 502"/>
                <a:gd name="T14" fmla="*/ 2147483646 w 352"/>
                <a:gd name="T15" fmla="*/ 2147483646 h 502"/>
                <a:gd name="T16" fmla="*/ 2147483646 w 352"/>
                <a:gd name="T17" fmla="*/ 2147483646 h 502"/>
                <a:gd name="T18" fmla="*/ 2147483646 w 352"/>
                <a:gd name="T19" fmla="*/ 2147483646 h 502"/>
                <a:gd name="T20" fmla="*/ 2147483646 w 352"/>
                <a:gd name="T21" fmla="*/ 2147483646 h 502"/>
                <a:gd name="T22" fmla="*/ 2147483646 w 352"/>
                <a:gd name="T23" fmla="*/ 2147483646 h 502"/>
                <a:gd name="T24" fmla="*/ 2147483646 w 352"/>
                <a:gd name="T25" fmla="*/ 2147483646 h 502"/>
                <a:gd name="T26" fmla="*/ 2147483646 w 352"/>
                <a:gd name="T27" fmla="*/ 2147483646 h 502"/>
                <a:gd name="T28" fmla="*/ 2147483646 w 352"/>
                <a:gd name="T29" fmla="*/ 2147483646 h 502"/>
                <a:gd name="T30" fmla="*/ 2147483646 w 352"/>
                <a:gd name="T31" fmla="*/ 2147483646 h 502"/>
                <a:gd name="T32" fmla="*/ 2147483646 w 352"/>
                <a:gd name="T33" fmla="*/ 2147483646 h 502"/>
                <a:gd name="T34" fmla="*/ 2147483646 w 352"/>
                <a:gd name="T35" fmla="*/ 2147483646 h 502"/>
                <a:gd name="T36" fmla="*/ 2147483646 w 352"/>
                <a:gd name="T37" fmla="*/ 2147483646 h 502"/>
                <a:gd name="T38" fmla="*/ 2147483646 w 352"/>
                <a:gd name="T39" fmla="*/ 2147483646 h 502"/>
                <a:gd name="T40" fmla="*/ 2147483646 w 352"/>
                <a:gd name="T41" fmla="*/ 2147483646 h 502"/>
                <a:gd name="T42" fmla="*/ 2147483646 w 352"/>
                <a:gd name="T43" fmla="*/ 2147483646 h 502"/>
                <a:gd name="T44" fmla="*/ 2147483646 w 352"/>
                <a:gd name="T45" fmla="*/ 2147483646 h 502"/>
                <a:gd name="T46" fmla="*/ 2147483646 w 352"/>
                <a:gd name="T47" fmla="*/ 2147483646 h 502"/>
                <a:gd name="T48" fmla="*/ 2147483646 w 352"/>
                <a:gd name="T49" fmla="*/ 2147483646 h 502"/>
                <a:gd name="T50" fmla="*/ 2147483646 w 352"/>
                <a:gd name="T51" fmla="*/ 2147483646 h 502"/>
                <a:gd name="T52" fmla="*/ 2147483646 w 352"/>
                <a:gd name="T53" fmla="*/ 2147483646 h 502"/>
                <a:gd name="T54" fmla="*/ 2147483646 w 352"/>
                <a:gd name="T55" fmla="*/ 2147483646 h 502"/>
                <a:gd name="T56" fmla="*/ 2147483646 w 352"/>
                <a:gd name="T57" fmla="*/ 2147483646 h 502"/>
                <a:gd name="T58" fmla="*/ 2147483646 w 352"/>
                <a:gd name="T59" fmla="*/ 2147483646 h 502"/>
                <a:gd name="T60" fmla="*/ 2147483646 w 352"/>
                <a:gd name="T61" fmla="*/ 2147483646 h 502"/>
                <a:gd name="T62" fmla="*/ 2147483646 w 352"/>
                <a:gd name="T63" fmla="*/ 2147483646 h 502"/>
                <a:gd name="T64" fmla="*/ 2147483646 w 352"/>
                <a:gd name="T65" fmla="*/ 2147483646 h 502"/>
                <a:gd name="T66" fmla="*/ 2147483646 w 352"/>
                <a:gd name="T67" fmla="*/ 2147483646 h 502"/>
                <a:gd name="T68" fmla="*/ 2147483646 w 352"/>
                <a:gd name="T69" fmla="*/ 2147483646 h 502"/>
                <a:gd name="T70" fmla="*/ 2147483646 w 352"/>
                <a:gd name="T71" fmla="*/ 2147483646 h 502"/>
                <a:gd name="T72" fmla="*/ 2147483646 w 352"/>
                <a:gd name="T73" fmla="*/ 2147483646 h 502"/>
                <a:gd name="T74" fmla="*/ 2147483646 w 352"/>
                <a:gd name="T75" fmla="*/ 2147483646 h 502"/>
                <a:gd name="T76" fmla="*/ 2147483646 w 352"/>
                <a:gd name="T77" fmla="*/ 2147483646 h 502"/>
                <a:gd name="T78" fmla="*/ 2147483646 w 352"/>
                <a:gd name="T79" fmla="*/ 2147483646 h 502"/>
                <a:gd name="T80" fmla="*/ 2147483646 w 352"/>
                <a:gd name="T81" fmla="*/ 2147483646 h 502"/>
                <a:gd name="T82" fmla="*/ 2147483646 w 352"/>
                <a:gd name="T83" fmla="*/ 2147483646 h 502"/>
                <a:gd name="T84" fmla="*/ 2147483646 w 352"/>
                <a:gd name="T85" fmla="*/ 2147483646 h 502"/>
                <a:gd name="T86" fmla="*/ 2147483646 w 352"/>
                <a:gd name="T87" fmla="*/ 2147483646 h 502"/>
                <a:gd name="T88" fmla="*/ 2147483646 w 352"/>
                <a:gd name="T89" fmla="*/ 2147483646 h 502"/>
                <a:gd name="T90" fmla="*/ 2147483646 w 352"/>
                <a:gd name="T91" fmla="*/ 2147483646 h 502"/>
                <a:gd name="T92" fmla="*/ 2147483646 w 352"/>
                <a:gd name="T93" fmla="*/ 2147483646 h 502"/>
                <a:gd name="T94" fmla="*/ 2147483646 w 352"/>
                <a:gd name="T95" fmla="*/ 2147483646 h 502"/>
                <a:gd name="T96" fmla="*/ 2147483646 w 352"/>
                <a:gd name="T97" fmla="*/ 2147483646 h 502"/>
                <a:gd name="T98" fmla="*/ 2147483646 w 352"/>
                <a:gd name="T99" fmla="*/ 2147483646 h 502"/>
                <a:gd name="T100" fmla="*/ 2147483646 w 352"/>
                <a:gd name="T101" fmla="*/ 2147483646 h 502"/>
                <a:gd name="T102" fmla="*/ 2147483646 w 352"/>
                <a:gd name="T103" fmla="*/ 2147483646 h 502"/>
                <a:gd name="T104" fmla="*/ 2147483646 w 352"/>
                <a:gd name="T105" fmla="*/ 2147483646 h 502"/>
                <a:gd name="T106" fmla="*/ 2147483646 w 352"/>
                <a:gd name="T107" fmla="*/ 2147483646 h 502"/>
                <a:gd name="T108" fmla="*/ 2147483646 w 352"/>
                <a:gd name="T109" fmla="*/ 2147483646 h 5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2" h="502">
                  <a:moveTo>
                    <a:pt x="324" y="152"/>
                  </a:move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46" y="88"/>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46" y="64"/>
                  </a:lnTo>
                  <a:lnTo>
                    <a:pt x="146" y="66"/>
                  </a:lnTo>
                  <a:lnTo>
                    <a:pt x="144" y="66"/>
                  </a:lnTo>
                  <a:lnTo>
                    <a:pt x="142" y="66"/>
                  </a:lnTo>
                  <a:lnTo>
                    <a:pt x="130" y="68"/>
                  </a:lnTo>
                  <a:lnTo>
                    <a:pt x="118" y="76"/>
                  </a:lnTo>
                  <a:lnTo>
                    <a:pt x="118" y="78"/>
                  </a:lnTo>
                  <a:lnTo>
                    <a:pt x="116" y="78"/>
                  </a:lnTo>
                  <a:lnTo>
                    <a:pt x="114" y="78"/>
                  </a:lnTo>
                  <a:lnTo>
                    <a:pt x="92" y="70"/>
                  </a:lnTo>
                  <a:lnTo>
                    <a:pt x="90" y="78"/>
                  </a:lnTo>
                  <a:lnTo>
                    <a:pt x="90" y="80"/>
                  </a:lnTo>
                  <a:lnTo>
                    <a:pt x="80" y="96"/>
                  </a:lnTo>
                  <a:lnTo>
                    <a:pt x="76" y="100"/>
                  </a:lnTo>
                  <a:lnTo>
                    <a:pt x="74" y="100"/>
                  </a:lnTo>
                  <a:lnTo>
                    <a:pt x="64" y="100"/>
                  </a:lnTo>
                  <a:lnTo>
                    <a:pt x="50" y="94"/>
                  </a:lnTo>
                  <a:lnTo>
                    <a:pt x="48" y="92"/>
                  </a:lnTo>
                  <a:lnTo>
                    <a:pt x="48" y="90"/>
                  </a:lnTo>
                  <a:lnTo>
                    <a:pt x="46" y="72"/>
                  </a:lnTo>
                  <a:lnTo>
                    <a:pt x="42" y="56"/>
                  </a:lnTo>
                  <a:lnTo>
                    <a:pt x="38" y="52"/>
                  </a:lnTo>
                  <a:lnTo>
                    <a:pt x="34" y="64"/>
                  </a:lnTo>
                  <a:lnTo>
                    <a:pt x="24" y="76"/>
                  </a:lnTo>
                  <a:lnTo>
                    <a:pt x="16" y="96"/>
                  </a:lnTo>
                  <a:lnTo>
                    <a:pt x="14" y="96"/>
                  </a:lnTo>
                  <a:lnTo>
                    <a:pt x="8" y="108"/>
                  </a:lnTo>
                  <a:lnTo>
                    <a:pt x="6" y="114"/>
                  </a:lnTo>
                  <a:lnTo>
                    <a:pt x="0" y="122"/>
                  </a:lnTo>
                  <a:lnTo>
                    <a:pt x="6" y="140"/>
                  </a:lnTo>
                  <a:lnTo>
                    <a:pt x="30" y="168"/>
                  </a:lnTo>
                  <a:lnTo>
                    <a:pt x="38" y="184"/>
                  </a:lnTo>
                  <a:lnTo>
                    <a:pt x="38" y="186"/>
                  </a:lnTo>
                  <a:lnTo>
                    <a:pt x="36" y="188"/>
                  </a:lnTo>
                  <a:lnTo>
                    <a:pt x="30" y="196"/>
                  </a:lnTo>
                  <a:lnTo>
                    <a:pt x="28" y="196"/>
                  </a:lnTo>
                  <a:lnTo>
                    <a:pt x="12" y="200"/>
                  </a:lnTo>
                  <a:lnTo>
                    <a:pt x="14" y="212"/>
                  </a:lnTo>
                  <a:lnTo>
                    <a:pt x="26" y="220"/>
                  </a:lnTo>
                  <a:lnTo>
                    <a:pt x="42" y="224"/>
                  </a:lnTo>
                  <a:lnTo>
                    <a:pt x="48" y="240"/>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80"/>
                  </a:lnTo>
                  <a:lnTo>
                    <a:pt x="34" y="408"/>
                  </a:lnTo>
                  <a:lnTo>
                    <a:pt x="32" y="416"/>
                  </a:lnTo>
                  <a:lnTo>
                    <a:pt x="24" y="434"/>
                  </a:lnTo>
                  <a:lnTo>
                    <a:pt x="20" y="448"/>
                  </a:lnTo>
                  <a:lnTo>
                    <a:pt x="20" y="450"/>
                  </a:lnTo>
                  <a:lnTo>
                    <a:pt x="14" y="456"/>
                  </a:lnTo>
                  <a:lnTo>
                    <a:pt x="12" y="462"/>
                  </a:lnTo>
                  <a:lnTo>
                    <a:pt x="12" y="464"/>
                  </a:lnTo>
                  <a:lnTo>
                    <a:pt x="12" y="466"/>
                  </a:lnTo>
                  <a:lnTo>
                    <a:pt x="14" y="468"/>
                  </a:lnTo>
                  <a:lnTo>
                    <a:pt x="22" y="476"/>
                  </a:lnTo>
                  <a:lnTo>
                    <a:pt x="26" y="482"/>
                  </a:lnTo>
                  <a:lnTo>
                    <a:pt x="28" y="484"/>
                  </a:lnTo>
                  <a:lnTo>
                    <a:pt x="28" y="488"/>
                  </a:lnTo>
                  <a:lnTo>
                    <a:pt x="30" y="492"/>
                  </a:lnTo>
                  <a:lnTo>
                    <a:pt x="36" y="496"/>
                  </a:lnTo>
                  <a:lnTo>
                    <a:pt x="66" y="502"/>
                  </a:lnTo>
                  <a:lnTo>
                    <a:pt x="80" y="500"/>
                  </a:lnTo>
                  <a:lnTo>
                    <a:pt x="94" y="496"/>
                  </a:lnTo>
                  <a:lnTo>
                    <a:pt x="108" y="492"/>
                  </a:lnTo>
                  <a:lnTo>
                    <a:pt x="122" y="492"/>
                  </a:lnTo>
                  <a:lnTo>
                    <a:pt x="122" y="486"/>
                  </a:lnTo>
                  <a:lnTo>
                    <a:pt x="114" y="464"/>
                  </a:lnTo>
                  <a:lnTo>
                    <a:pt x="112" y="464"/>
                  </a:lnTo>
                  <a:lnTo>
                    <a:pt x="114" y="464"/>
                  </a:lnTo>
                  <a:lnTo>
                    <a:pt x="158" y="400"/>
                  </a:lnTo>
                  <a:lnTo>
                    <a:pt x="208" y="352"/>
                  </a:lnTo>
                  <a:lnTo>
                    <a:pt x="224" y="348"/>
                  </a:lnTo>
                  <a:lnTo>
                    <a:pt x="232" y="338"/>
                  </a:lnTo>
                  <a:lnTo>
                    <a:pt x="240" y="332"/>
                  </a:lnTo>
                  <a:lnTo>
                    <a:pt x="250" y="328"/>
                  </a:lnTo>
                  <a:lnTo>
                    <a:pt x="246" y="324"/>
                  </a:lnTo>
                  <a:lnTo>
                    <a:pt x="234" y="312"/>
                  </a:lnTo>
                  <a:lnTo>
                    <a:pt x="226" y="302"/>
                  </a:lnTo>
                  <a:lnTo>
                    <a:pt x="226" y="300"/>
                  </a:lnTo>
                  <a:lnTo>
                    <a:pt x="230" y="294"/>
                  </a:lnTo>
                  <a:lnTo>
                    <a:pt x="218" y="296"/>
                  </a:lnTo>
                  <a:lnTo>
                    <a:pt x="196" y="292"/>
                  </a:lnTo>
                  <a:lnTo>
                    <a:pt x="186" y="284"/>
                  </a:lnTo>
                  <a:lnTo>
                    <a:pt x="182" y="280"/>
                  </a:lnTo>
                  <a:lnTo>
                    <a:pt x="180" y="276"/>
                  </a:lnTo>
                  <a:lnTo>
                    <a:pt x="176" y="256"/>
                  </a:lnTo>
                  <a:lnTo>
                    <a:pt x="174" y="238"/>
                  </a:lnTo>
                  <a:lnTo>
                    <a:pt x="170" y="242"/>
                  </a:lnTo>
                  <a:lnTo>
                    <a:pt x="164" y="244"/>
                  </a:lnTo>
                  <a:lnTo>
                    <a:pt x="146" y="240"/>
                  </a:lnTo>
                  <a:lnTo>
                    <a:pt x="136" y="232"/>
                  </a:lnTo>
                  <a:lnTo>
                    <a:pt x="122" y="228"/>
                  </a:lnTo>
                  <a:lnTo>
                    <a:pt x="116" y="228"/>
                  </a:lnTo>
                  <a:lnTo>
                    <a:pt x="110" y="226"/>
                  </a:lnTo>
                  <a:lnTo>
                    <a:pt x="104" y="224"/>
                  </a:lnTo>
                  <a:lnTo>
                    <a:pt x="98" y="218"/>
                  </a:lnTo>
                  <a:lnTo>
                    <a:pt x="96" y="214"/>
                  </a:lnTo>
                  <a:lnTo>
                    <a:pt x="96" y="210"/>
                  </a:lnTo>
                  <a:lnTo>
                    <a:pt x="96" y="206"/>
                  </a:lnTo>
                  <a:lnTo>
                    <a:pt x="98" y="202"/>
                  </a:lnTo>
                  <a:lnTo>
                    <a:pt x="102" y="200"/>
                  </a:lnTo>
                  <a:lnTo>
                    <a:pt x="110" y="192"/>
                  </a:lnTo>
                  <a:lnTo>
                    <a:pt x="118" y="180"/>
                  </a:lnTo>
                  <a:lnTo>
                    <a:pt x="116" y="176"/>
                  </a:lnTo>
                  <a:lnTo>
                    <a:pt x="114" y="170"/>
                  </a:lnTo>
                  <a:lnTo>
                    <a:pt x="112" y="164"/>
                  </a:lnTo>
                  <a:lnTo>
                    <a:pt x="114" y="160"/>
                  </a:lnTo>
                  <a:lnTo>
                    <a:pt x="114" y="158"/>
                  </a:lnTo>
                  <a:lnTo>
                    <a:pt x="116" y="156"/>
                  </a:lnTo>
                  <a:lnTo>
                    <a:pt x="120" y="152"/>
                  </a:lnTo>
                  <a:lnTo>
                    <a:pt x="134" y="148"/>
                  </a:lnTo>
                  <a:lnTo>
                    <a:pt x="136" y="142"/>
                  </a:lnTo>
                  <a:lnTo>
                    <a:pt x="138" y="140"/>
                  </a:lnTo>
                  <a:lnTo>
                    <a:pt x="150" y="140"/>
                  </a:lnTo>
                  <a:lnTo>
                    <a:pt x="148" y="140"/>
                  </a:lnTo>
                  <a:lnTo>
                    <a:pt x="142" y="136"/>
                  </a:lnTo>
                  <a:lnTo>
                    <a:pt x="140" y="132"/>
                  </a:lnTo>
                  <a:lnTo>
                    <a:pt x="140" y="128"/>
                  </a:lnTo>
                  <a:lnTo>
                    <a:pt x="142" y="122"/>
                  </a:lnTo>
                  <a:lnTo>
                    <a:pt x="148" y="118"/>
                  </a:lnTo>
                  <a:lnTo>
                    <a:pt x="154" y="116"/>
                  </a:lnTo>
                  <a:lnTo>
                    <a:pt x="160" y="116"/>
                  </a:lnTo>
                  <a:lnTo>
                    <a:pt x="166" y="118"/>
                  </a:lnTo>
                  <a:lnTo>
                    <a:pt x="172" y="120"/>
                  </a:lnTo>
                  <a:lnTo>
                    <a:pt x="190" y="134"/>
                  </a:lnTo>
                  <a:lnTo>
                    <a:pt x="208" y="134"/>
                  </a:lnTo>
                  <a:lnTo>
                    <a:pt x="214" y="138"/>
                  </a:lnTo>
                  <a:lnTo>
                    <a:pt x="214" y="144"/>
                  </a:lnTo>
                  <a:lnTo>
                    <a:pt x="214" y="150"/>
                  </a:lnTo>
                  <a:lnTo>
                    <a:pt x="210" y="152"/>
                  </a:lnTo>
                  <a:lnTo>
                    <a:pt x="206" y="152"/>
                  </a:lnTo>
                  <a:lnTo>
                    <a:pt x="204" y="154"/>
                  </a:lnTo>
                  <a:lnTo>
                    <a:pt x="202" y="160"/>
                  </a:lnTo>
                  <a:lnTo>
                    <a:pt x="210" y="180"/>
                  </a:lnTo>
                  <a:lnTo>
                    <a:pt x="218" y="170"/>
                  </a:lnTo>
                  <a:lnTo>
                    <a:pt x="226" y="168"/>
                  </a:lnTo>
                  <a:lnTo>
                    <a:pt x="230" y="168"/>
                  </a:lnTo>
                  <a:lnTo>
                    <a:pt x="234" y="172"/>
                  </a:lnTo>
                  <a:lnTo>
                    <a:pt x="236" y="180"/>
                  </a:lnTo>
                  <a:lnTo>
                    <a:pt x="240" y="190"/>
                  </a:lnTo>
                  <a:lnTo>
                    <a:pt x="242" y="202"/>
                  </a:lnTo>
                  <a:lnTo>
                    <a:pt x="246" y="210"/>
                  </a:lnTo>
                  <a:lnTo>
                    <a:pt x="252" y="220"/>
                  </a:lnTo>
                  <a:lnTo>
                    <a:pt x="264" y="236"/>
                  </a:lnTo>
                  <a:lnTo>
                    <a:pt x="268" y="248"/>
                  </a:lnTo>
                  <a:lnTo>
                    <a:pt x="300" y="244"/>
                  </a:lnTo>
                  <a:lnTo>
                    <a:pt x="314" y="236"/>
                  </a:lnTo>
                  <a:lnTo>
                    <a:pt x="326" y="220"/>
                  </a:lnTo>
                  <a:lnTo>
                    <a:pt x="332" y="204"/>
                  </a:lnTo>
                  <a:lnTo>
                    <a:pt x="336" y="188"/>
                  </a:lnTo>
                  <a:lnTo>
                    <a:pt x="336" y="186"/>
                  </a:lnTo>
                  <a:lnTo>
                    <a:pt x="336" y="184"/>
                  </a:lnTo>
                  <a:lnTo>
                    <a:pt x="338" y="184"/>
                  </a:lnTo>
                  <a:lnTo>
                    <a:pt x="350" y="176"/>
                  </a:lnTo>
                  <a:lnTo>
                    <a:pt x="352" y="176"/>
                  </a:lnTo>
                  <a:lnTo>
                    <a:pt x="350" y="174"/>
                  </a:lnTo>
                  <a:lnTo>
                    <a:pt x="330" y="168"/>
                  </a:lnTo>
                  <a:lnTo>
                    <a:pt x="326" y="156"/>
                  </a:lnTo>
                  <a:lnTo>
                    <a:pt x="324" y="15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河南"/>
            <p:cNvSpPr/>
            <p:nvPr/>
          </p:nvSpPr>
          <p:spPr bwMode="auto">
            <a:xfrm>
              <a:off x="5483225" y="3373438"/>
              <a:ext cx="676275" cy="669925"/>
            </a:xfrm>
            <a:custGeom>
              <a:avLst/>
              <a:gdLst>
                <a:gd name="T0" fmla="*/ 2147483646 w 370"/>
                <a:gd name="T1" fmla="*/ 2147483646 h 366"/>
                <a:gd name="T2" fmla="*/ 0 w 370"/>
                <a:gd name="T3" fmla="*/ 2147483646 h 366"/>
                <a:gd name="T4" fmla="*/ 2147483646 w 370"/>
                <a:gd name="T5" fmla="*/ 2147483646 h 366"/>
                <a:gd name="T6" fmla="*/ 2147483646 w 370"/>
                <a:gd name="T7" fmla="*/ 2147483646 h 366"/>
                <a:gd name="T8" fmla="*/ 2147483646 w 370"/>
                <a:gd name="T9" fmla="*/ 2147483646 h 366"/>
                <a:gd name="T10" fmla="*/ 2147483646 w 370"/>
                <a:gd name="T11" fmla="*/ 2147483646 h 366"/>
                <a:gd name="T12" fmla="*/ 2147483646 w 370"/>
                <a:gd name="T13" fmla="*/ 2147483646 h 366"/>
                <a:gd name="T14" fmla="*/ 2147483646 w 370"/>
                <a:gd name="T15" fmla="*/ 2147483646 h 366"/>
                <a:gd name="T16" fmla="*/ 2147483646 w 370"/>
                <a:gd name="T17" fmla="*/ 2147483646 h 366"/>
                <a:gd name="T18" fmla="*/ 2147483646 w 370"/>
                <a:gd name="T19" fmla="*/ 2147483646 h 366"/>
                <a:gd name="T20" fmla="*/ 2147483646 w 370"/>
                <a:gd name="T21" fmla="*/ 2147483646 h 366"/>
                <a:gd name="T22" fmla="*/ 2147483646 w 370"/>
                <a:gd name="T23" fmla="*/ 2147483646 h 366"/>
                <a:gd name="T24" fmla="*/ 2147483646 w 370"/>
                <a:gd name="T25" fmla="*/ 2147483646 h 366"/>
                <a:gd name="T26" fmla="*/ 2147483646 w 370"/>
                <a:gd name="T27" fmla="*/ 2147483646 h 366"/>
                <a:gd name="T28" fmla="*/ 2147483646 w 370"/>
                <a:gd name="T29" fmla="*/ 2147483646 h 366"/>
                <a:gd name="T30" fmla="*/ 2147483646 w 370"/>
                <a:gd name="T31" fmla="*/ 2147483646 h 366"/>
                <a:gd name="T32" fmla="*/ 2147483646 w 370"/>
                <a:gd name="T33" fmla="*/ 2147483646 h 366"/>
                <a:gd name="T34" fmla="*/ 2147483646 w 370"/>
                <a:gd name="T35" fmla="*/ 2147483646 h 366"/>
                <a:gd name="T36" fmla="*/ 2147483646 w 370"/>
                <a:gd name="T37" fmla="*/ 2147483646 h 366"/>
                <a:gd name="T38" fmla="*/ 2147483646 w 370"/>
                <a:gd name="T39" fmla="*/ 2147483646 h 366"/>
                <a:gd name="T40" fmla="*/ 2147483646 w 370"/>
                <a:gd name="T41" fmla="*/ 2147483646 h 366"/>
                <a:gd name="T42" fmla="*/ 2147483646 w 370"/>
                <a:gd name="T43" fmla="*/ 2147483646 h 366"/>
                <a:gd name="T44" fmla="*/ 2147483646 w 370"/>
                <a:gd name="T45" fmla="*/ 2147483646 h 366"/>
                <a:gd name="T46" fmla="*/ 2147483646 w 370"/>
                <a:gd name="T47" fmla="*/ 2147483646 h 366"/>
                <a:gd name="T48" fmla="*/ 2147483646 w 370"/>
                <a:gd name="T49" fmla="*/ 2147483646 h 366"/>
                <a:gd name="T50" fmla="*/ 2147483646 w 370"/>
                <a:gd name="T51" fmla="*/ 2147483646 h 366"/>
                <a:gd name="T52" fmla="*/ 2147483646 w 370"/>
                <a:gd name="T53" fmla="*/ 2147483646 h 366"/>
                <a:gd name="T54" fmla="*/ 2147483646 w 370"/>
                <a:gd name="T55" fmla="*/ 2147483646 h 366"/>
                <a:gd name="T56" fmla="*/ 2147483646 w 370"/>
                <a:gd name="T57" fmla="*/ 2147483646 h 366"/>
                <a:gd name="T58" fmla="*/ 2147483646 w 370"/>
                <a:gd name="T59" fmla="*/ 2147483646 h 366"/>
                <a:gd name="T60" fmla="*/ 2147483646 w 370"/>
                <a:gd name="T61" fmla="*/ 2147483646 h 366"/>
                <a:gd name="T62" fmla="*/ 2147483646 w 370"/>
                <a:gd name="T63" fmla="*/ 2147483646 h 366"/>
                <a:gd name="T64" fmla="*/ 2147483646 w 370"/>
                <a:gd name="T65" fmla="*/ 2147483646 h 366"/>
                <a:gd name="T66" fmla="*/ 2147483646 w 370"/>
                <a:gd name="T67" fmla="*/ 2147483646 h 366"/>
                <a:gd name="T68" fmla="*/ 2147483646 w 370"/>
                <a:gd name="T69" fmla="*/ 2147483646 h 366"/>
                <a:gd name="T70" fmla="*/ 2147483646 w 370"/>
                <a:gd name="T71" fmla="*/ 2147483646 h 366"/>
                <a:gd name="T72" fmla="*/ 2147483646 w 370"/>
                <a:gd name="T73" fmla="*/ 2147483646 h 366"/>
                <a:gd name="T74" fmla="*/ 2147483646 w 370"/>
                <a:gd name="T75" fmla="*/ 2147483646 h 366"/>
                <a:gd name="T76" fmla="*/ 2147483646 w 370"/>
                <a:gd name="T77" fmla="*/ 2147483646 h 366"/>
                <a:gd name="T78" fmla="*/ 2147483646 w 370"/>
                <a:gd name="T79" fmla="*/ 2147483646 h 366"/>
                <a:gd name="T80" fmla="*/ 2147483646 w 370"/>
                <a:gd name="T81" fmla="*/ 2147483646 h 366"/>
                <a:gd name="T82" fmla="*/ 2147483646 w 370"/>
                <a:gd name="T83" fmla="*/ 2147483646 h 366"/>
                <a:gd name="T84" fmla="*/ 2147483646 w 370"/>
                <a:gd name="T85" fmla="*/ 2147483646 h 366"/>
                <a:gd name="T86" fmla="*/ 2147483646 w 370"/>
                <a:gd name="T87" fmla="*/ 2147483646 h 366"/>
                <a:gd name="T88" fmla="*/ 2147483646 w 370"/>
                <a:gd name="T89" fmla="*/ 2147483646 h 366"/>
                <a:gd name="T90" fmla="*/ 2147483646 w 370"/>
                <a:gd name="T91" fmla="*/ 2147483646 h 366"/>
                <a:gd name="T92" fmla="*/ 2147483646 w 370"/>
                <a:gd name="T93" fmla="*/ 2147483646 h 366"/>
                <a:gd name="T94" fmla="*/ 2147483646 w 370"/>
                <a:gd name="T95" fmla="*/ 0 h 366"/>
                <a:gd name="T96" fmla="*/ 2147483646 w 370"/>
                <a:gd name="T97" fmla="*/ 2147483646 h 366"/>
                <a:gd name="T98" fmla="*/ 2147483646 w 370"/>
                <a:gd name="T99" fmla="*/ 2147483646 h 366"/>
                <a:gd name="T100" fmla="*/ 2147483646 w 370"/>
                <a:gd name="T101" fmla="*/ 2147483646 h 366"/>
                <a:gd name="T102" fmla="*/ 2147483646 w 370"/>
                <a:gd name="T103" fmla="*/ 2147483646 h 366"/>
                <a:gd name="T104" fmla="*/ 2147483646 w 370"/>
                <a:gd name="T105" fmla="*/ 2147483646 h 366"/>
                <a:gd name="T106" fmla="*/ 2147483646 w 370"/>
                <a:gd name="T107" fmla="*/ 2147483646 h 366"/>
                <a:gd name="T108" fmla="*/ 2147483646 w 370"/>
                <a:gd name="T109" fmla="*/ 2147483646 h 3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66">
                  <a:moveTo>
                    <a:pt x="82" y="120"/>
                  </a:moveTo>
                  <a:lnTo>
                    <a:pt x="80" y="120"/>
                  </a:lnTo>
                  <a:lnTo>
                    <a:pt x="20" y="146"/>
                  </a:lnTo>
                  <a:lnTo>
                    <a:pt x="2" y="162"/>
                  </a:lnTo>
                  <a:lnTo>
                    <a:pt x="0" y="182"/>
                  </a:lnTo>
                  <a:lnTo>
                    <a:pt x="2" y="196"/>
                  </a:lnTo>
                  <a:lnTo>
                    <a:pt x="4" y="206"/>
                  </a:lnTo>
                  <a:lnTo>
                    <a:pt x="10" y="210"/>
                  </a:lnTo>
                  <a:lnTo>
                    <a:pt x="28" y="222"/>
                  </a:lnTo>
                  <a:lnTo>
                    <a:pt x="30" y="222"/>
                  </a:lnTo>
                  <a:lnTo>
                    <a:pt x="34" y="252"/>
                  </a:lnTo>
                  <a:lnTo>
                    <a:pt x="54" y="276"/>
                  </a:lnTo>
                  <a:lnTo>
                    <a:pt x="60" y="282"/>
                  </a:lnTo>
                  <a:lnTo>
                    <a:pt x="66" y="286"/>
                  </a:lnTo>
                  <a:lnTo>
                    <a:pt x="82" y="290"/>
                  </a:lnTo>
                  <a:lnTo>
                    <a:pt x="86" y="290"/>
                  </a:lnTo>
                  <a:lnTo>
                    <a:pt x="92" y="296"/>
                  </a:lnTo>
                  <a:lnTo>
                    <a:pt x="104" y="300"/>
                  </a:lnTo>
                  <a:lnTo>
                    <a:pt x="152" y="302"/>
                  </a:lnTo>
                  <a:lnTo>
                    <a:pt x="194" y="304"/>
                  </a:lnTo>
                  <a:lnTo>
                    <a:pt x="204" y="306"/>
                  </a:lnTo>
                  <a:lnTo>
                    <a:pt x="210" y="310"/>
                  </a:lnTo>
                  <a:lnTo>
                    <a:pt x="214" y="312"/>
                  </a:lnTo>
                  <a:lnTo>
                    <a:pt x="214" y="318"/>
                  </a:lnTo>
                  <a:lnTo>
                    <a:pt x="214" y="332"/>
                  </a:lnTo>
                  <a:lnTo>
                    <a:pt x="214" y="342"/>
                  </a:lnTo>
                  <a:lnTo>
                    <a:pt x="216" y="346"/>
                  </a:lnTo>
                  <a:lnTo>
                    <a:pt x="234" y="342"/>
                  </a:lnTo>
                  <a:lnTo>
                    <a:pt x="242" y="340"/>
                  </a:lnTo>
                  <a:lnTo>
                    <a:pt x="250" y="338"/>
                  </a:lnTo>
                  <a:lnTo>
                    <a:pt x="256" y="340"/>
                  </a:lnTo>
                  <a:lnTo>
                    <a:pt x="258" y="342"/>
                  </a:lnTo>
                  <a:lnTo>
                    <a:pt x="266" y="350"/>
                  </a:lnTo>
                  <a:lnTo>
                    <a:pt x="278" y="362"/>
                  </a:lnTo>
                  <a:lnTo>
                    <a:pt x="280" y="364"/>
                  </a:lnTo>
                  <a:lnTo>
                    <a:pt x="282" y="366"/>
                  </a:lnTo>
                  <a:lnTo>
                    <a:pt x="290" y="360"/>
                  </a:lnTo>
                  <a:lnTo>
                    <a:pt x="298" y="350"/>
                  </a:lnTo>
                  <a:lnTo>
                    <a:pt x="300" y="348"/>
                  </a:lnTo>
                  <a:lnTo>
                    <a:pt x="314" y="358"/>
                  </a:lnTo>
                  <a:lnTo>
                    <a:pt x="324" y="350"/>
                  </a:lnTo>
                  <a:lnTo>
                    <a:pt x="326" y="342"/>
                  </a:lnTo>
                  <a:lnTo>
                    <a:pt x="330" y="338"/>
                  </a:lnTo>
                  <a:lnTo>
                    <a:pt x="334" y="334"/>
                  </a:lnTo>
                  <a:lnTo>
                    <a:pt x="342" y="332"/>
                  </a:lnTo>
                  <a:lnTo>
                    <a:pt x="346" y="330"/>
                  </a:lnTo>
                  <a:lnTo>
                    <a:pt x="344" y="328"/>
                  </a:lnTo>
                  <a:lnTo>
                    <a:pt x="342" y="326"/>
                  </a:lnTo>
                  <a:lnTo>
                    <a:pt x="344" y="306"/>
                  </a:lnTo>
                  <a:lnTo>
                    <a:pt x="338" y="300"/>
                  </a:lnTo>
                  <a:lnTo>
                    <a:pt x="334" y="296"/>
                  </a:lnTo>
                  <a:lnTo>
                    <a:pt x="328" y="294"/>
                  </a:lnTo>
                  <a:lnTo>
                    <a:pt x="320" y="294"/>
                  </a:lnTo>
                  <a:lnTo>
                    <a:pt x="310" y="296"/>
                  </a:lnTo>
                  <a:lnTo>
                    <a:pt x="306" y="296"/>
                  </a:lnTo>
                  <a:lnTo>
                    <a:pt x="302" y="294"/>
                  </a:lnTo>
                  <a:lnTo>
                    <a:pt x="302" y="290"/>
                  </a:lnTo>
                  <a:lnTo>
                    <a:pt x="302" y="286"/>
                  </a:lnTo>
                  <a:lnTo>
                    <a:pt x="292" y="272"/>
                  </a:lnTo>
                  <a:lnTo>
                    <a:pt x="282" y="262"/>
                  </a:lnTo>
                  <a:lnTo>
                    <a:pt x="278" y="256"/>
                  </a:lnTo>
                  <a:lnTo>
                    <a:pt x="274" y="250"/>
                  </a:lnTo>
                  <a:lnTo>
                    <a:pt x="272" y="244"/>
                  </a:lnTo>
                  <a:lnTo>
                    <a:pt x="274" y="238"/>
                  </a:lnTo>
                  <a:lnTo>
                    <a:pt x="274" y="236"/>
                  </a:lnTo>
                  <a:lnTo>
                    <a:pt x="298" y="240"/>
                  </a:lnTo>
                  <a:lnTo>
                    <a:pt x="296" y="226"/>
                  </a:lnTo>
                  <a:lnTo>
                    <a:pt x="296" y="216"/>
                  </a:lnTo>
                  <a:lnTo>
                    <a:pt x="298" y="212"/>
                  </a:lnTo>
                  <a:lnTo>
                    <a:pt x="300" y="210"/>
                  </a:lnTo>
                  <a:lnTo>
                    <a:pt x="304" y="206"/>
                  </a:lnTo>
                  <a:lnTo>
                    <a:pt x="310" y="204"/>
                  </a:lnTo>
                  <a:lnTo>
                    <a:pt x="318" y="200"/>
                  </a:lnTo>
                  <a:lnTo>
                    <a:pt x="318" y="196"/>
                  </a:lnTo>
                  <a:lnTo>
                    <a:pt x="312" y="178"/>
                  </a:lnTo>
                  <a:lnTo>
                    <a:pt x="312" y="170"/>
                  </a:lnTo>
                  <a:lnTo>
                    <a:pt x="312" y="166"/>
                  </a:lnTo>
                  <a:lnTo>
                    <a:pt x="318" y="162"/>
                  </a:lnTo>
                  <a:lnTo>
                    <a:pt x="324" y="162"/>
                  </a:lnTo>
                  <a:lnTo>
                    <a:pt x="338" y="166"/>
                  </a:lnTo>
                  <a:lnTo>
                    <a:pt x="340" y="166"/>
                  </a:lnTo>
                  <a:lnTo>
                    <a:pt x="340" y="168"/>
                  </a:lnTo>
                  <a:lnTo>
                    <a:pt x="356" y="186"/>
                  </a:lnTo>
                  <a:lnTo>
                    <a:pt x="370" y="162"/>
                  </a:lnTo>
                  <a:lnTo>
                    <a:pt x="356" y="140"/>
                  </a:lnTo>
                  <a:lnTo>
                    <a:pt x="348" y="128"/>
                  </a:lnTo>
                  <a:lnTo>
                    <a:pt x="336" y="136"/>
                  </a:lnTo>
                  <a:lnTo>
                    <a:pt x="334" y="134"/>
                  </a:lnTo>
                  <a:lnTo>
                    <a:pt x="302" y="126"/>
                  </a:lnTo>
                  <a:lnTo>
                    <a:pt x="292" y="122"/>
                  </a:lnTo>
                  <a:lnTo>
                    <a:pt x="286" y="116"/>
                  </a:lnTo>
                  <a:lnTo>
                    <a:pt x="280" y="110"/>
                  </a:lnTo>
                  <a:lnTo>
                    <a:pt x="278" y="106"/>
                  </a:lnTo>
                  <a:lnTo>
                    <a:pt x="260" y="96"/>
                  </a:lnTo>
                  <a:lnTo>
                    <a:pt x="260" y="78"/>
                  </a:lnTo>
                  <a:lnTo>
                    <a:pt x="294" y="58"/>
                  </a:lnTo>
                  <a:lnTo>
                    <a:pt x="292" y="44"/>
                  </a:lnTo>
                  <a:lnTo>
                    <a:pt x="286" y="30"/>
                  </a:lnTo>
                  <a:lnTo>
                    <a:pt x="282" y="18"/>
                  </a:lnTo>
                  <a:lnTo>
                    <a:pt x="258" y="22"/>
                  </a:lnTo>
                  <a:lnTo>
                    <a:pt x="242" y="26"/>
                  </a:lnTo>
                  <a:lnTo>
                    <a:pt x="226" y="28"/>
                  </a:lnTo>
                  <a:lnTo>
                    <a:pt x="200" y="22"/>
                  </a:lnTo>
                  <a:lnTo>
                    <a:pt x="200" y="14"/>
                  </a:lnTo>
                  <a:lnTo>
                    <a:pt x="196" y="14"/>
                  </a:lnTo>
                  <a:lnTo>
                    <a:pt x="190" y="10"/>
                  </a:lnTo>
                  <a:lnTo>
                    <a:pt x="188" y="6"/>
                  </a:lnTo>
                  <a:lnTo>
                    <a:pt x="186" y="2"/>
                  </a:lnTo>
                  <a:lnTo>
                    <a:pt x="186" y="0"/>
                  </a:lnTo>
                  <a:lnTo>
                    <a:pt x="184" y="22"/>
                  </a:lnTo>
                  <a:lnTo>
                    <a:pt x="182" y="28"/>
                  </a:lnTo>
                  <a:lnTo>
                    <a:pt x="180" y="34"/>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48" y="106"/>
                  </a:lnTo>
                  <a:lnTo>
                    <a:pt x="132" y="110"/>
                  </a:lnTo>
                  <a:lnTo>
                    <a:pt x="98" y="106"/>
                  </a:lnTo>
                  <a:lnTo>
                    <a:pt x="82" y="12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3" name="台湾"/>
            <p:cNvSpPr/>
            <p:nvPr/>
          </p:nvSpPr>
          <p:spPr bwMode="auto">
            <a:xfrm>
              <a:off x="6754813" y="4803775"/>
              <a:ext cx="193675" cy="468313"/>
            </a:xfrm>
            <a:custGeom>
              <a:avLst/>
              <a:gdLst>
                <a:gd name="T0" fmla="*/ 2147483646 w 106"/>
                <a:gd name="T1" fmla="*/ 0 h 256"/>
                <a:gd name="T2" fmla="*/ 2147483646 w 106"/>
                <a:gd name="T3" fmla="*/ 0 h 256"/>
                <a:gd name="T4" fmla="*/ 2147483646 w 106"/>
                <a:gd name="T5" fmla="*/ 2147483646 h 256"/>
                <a:gd name="T6" fmla="*/ 2147483646 w 106"/>
                <a:gd name="T7" fmla="*/ 2147483646 h 256"/>
                <a:gd name="T8" fmla="*/ 2147483646 w 106"/>
                <a:gd name="T9" fmla="*/ 2147483646 h 256"/>
                <a:gd name="T10" fmla="*/ 2147483646 w 106"/>
                <a:gd name="T11" fmla="*/ 2147483646 h 256"/>
                <a:gd name="T12" fmla="*/ 2147483646 w 106"/>
                <a:gd name="T13" fmla="*/ 2147483646 h 256"/>
                <a:gd name="T14" fmla="*/ 2147483646 w 106"/>
                <a:gd name="T15" fmla="*/ 2147483646 h 256"/>
                <a:gd name="T16" fmla="*/ 2147483646 w 106"/>
                <a:gd name="T17" fmla="*/ 2147483646 h 256"/>
                <a:gd name="T18" fmla="*/ 0 w 106"/>
                <a:gd name="T19" fmla="*/ 2147483646 h 256"/>
                <a:gd name="T20" fmla="*/ 2147483646 w 106"/>
                <a:gd name="T21" fmla="*/ 2147483646 h 256"/>
                <a:gd name="T22" fmla="*/ 2147483646 w 106"/>
                <a:gd name="T23" fmla="*/ 2147483646 h 256"/>
                <a:gd name="T24" fmla="*/ 2147483646 w 106"/>
                <a:gd name="T25" fmla="*/ 2147483646 h 256"/>
                <a:gd name="T26" fmla="*/ 2147483646 w 106"/>
                <a:gd name="T27" fmla="*/ 2147483646 h 256"/>
                <a:gd name="T28" fmla="*/ 2147483646 w 106"/>
                <a:gd name="T29" fmla="*/ 2147483646 h 256"/>
                <a:gd name="T30" fmla="*/ 2147483646 w 106"/>
                <a:gd name="T31" fmla="*/ 2147483646 h 256"/>
                <a:gd name="T32" fmla="*/ 2147483646 w 106"/>
                <a:gd name="T33" fmla="*/ 2147483646 h 256"/>
                <a:gd name="T34" fmla="*/ 2147483646 w 106"/>
                <a:gd name="T35" fmla="*/ 2147483646 h 256"/>
                <a:gd name="T36" fmla="*/ 2147483646 w 106"/>
                <a:gd name="T37" fmla="*/ 2147483646 h 256"/>
                <a:gd name="T38" fmla="*/ 2147483646 w 106"/>
                <a:gd name="T39" fmla="*/ 2147483646 h 256"/>
                <a:gd name="T40" fmla="*/ 2147483646 w 106"/>
                <a:gd name="T41" fmla="*/ 2147483646 h 256"/>
                <a:gd name="T42" fmla="*/ 2147483646 w 106"/>
                <a:gd name="T43" fmla="*/ 2147483646 h 256"/>
                <a:gd name="T44" fmla="*/ 2147483646 w 106"/>
                <a:gd name="T45" fmla="*/ 2147483646 h 256"/>
                <a:gd name="T46" fmla="*/ 2147483646 w 106"/>
                <a:gd name="T47" fmla="*/ 2147483646 h 256"/>
                <a:gd name="T48" fmla="*/ 2147483646 w 106"/>
                <a:gd name="T49" fmla="*/ 2147483646 h 256"/>
                <a:gd name="T50" fmla="*/ 2147483646 w 106"/>
                <a:gd name="T51" fmla="*/ 2147483646 h 256"/>
                <a:gd name="T52" fmla="*/ 2147483646 w 106"/>
                <a:gd name="T53" fmla="*/ 2147483646 h 256"/>
                <a:gd name="T54" fmla="*/ 2147483646 w 106"/>
                <a:gd name="T55" fmla="*/ 2147483646 h 256"/>
                <a:gd name="T56" fmla="*/ 2147483646 w 106"/>
                <a:gd name="T57" fmla="*/ 2147483646 h 256"/>
                <a:gd name="T58" fmla="*/ 2147483646 w 106"/>
                <a:gd name="T59" fmla="*/ 2147483646 h 256"/>
                <a:gd name="T60" fmla="*/ 2147483646 w 106"/>
                <a:gd name="T61" fmla="*/ 2147483646 h 256"/>
                <a:gd name="T62" fmla="*/ 2147483646 w 106"/>
                <a:gd name="T63" fmla="*/ 2147483646 h 256"/>
                <a:gd name="T64" fmla="*/ 2147483646 w 106"/>
                <a:gd name="T65" fmla="*/ 2147483646 h 256"/>
                <a:gd name="T66" fmla="*/ 2147483646 w 106"/>
                <a:gd name="T67" fmla="*/ 2147483646 h 256"/>
                <a:gd name="T68" fmla="*/ 2147483646 w 106"/>
                <a:gd name="T69" fmla="*/ 2147483646 h 256"/>
                <a:gd name="T70" fmla="*/ 2147483646 w 106"/>
                <a:gd name="T71" fmla="*/ 2147483646 h 256"/>
                <a:gd name="T72" fmla="*/ 2147483646 w 106"/>
                <a:gd name="T73" fmla="*/ 2147483646 h 256"/>
                <a:gd name="T74" fmla="*/ 2147483646 w 106"/>
                <a:gd name="T75" fmla="*/ 2147483646 h 256"/>
                <a:gd name="T76" fmla="*/ 2147483646 w 106"/>
                <a:gd name="T77" fmla="*/ 2147483646 h 256"/>
                <a:gd name="T78" fmla="*/ 2147483646 w 106"/>
                <a:gd name="T79" fmla="*/ 2147483646 h 256"/>
                <a:gd name="T80" fmla="*/ 2147483646 w 106"/>
                <a:gd name="T81" fmla="*/ 2147483646 h 256"/>
                <a:gd name="T82" fmla="*/ 2147483646 w 106"/>
                <a:gd name="T83" fmla="*/ 2147483646 h 256"/>
                <a:gd name="T84" fmla="*/ 2147483646 w 106"/>
                <a:gd name="T85" fmla="*/ 2147483646 h 256"/>
                <a:gd name="T86" fmla="*/ 2147483646 w 106"/>
                <a:gd name="T87" fmla="*/ 2147483646 h 256"/>
                <a:gd name="T88" fmla="*/ 2147483646 w 106"/>
                <a:gd name="T89" fmla="*/ 0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6" h="256">
                  <a:moveTo>
                    <a:pt x="80" y="0"/>
                  </a:moveTo>
                  <a:lnTo>
                    <a:pt x="80" y="0"/>
                  </a:lnTo>
                  <a:lnTo>
                    <a:pt x="62" y="14"/>
                  </a:lnTo>
                  <a:lnTo>
                    <a:pt x="46" y="32"/>
                  </a:lnTo>
                  <a:lnTo>
                    <a:pt x="34" y="50"/>
                  </a:lnTo>
                  <a:lnTo>
                    <a:pt x="24" y="70"/>
                  </a:lnTo>
                  <a:lnTo>
                    <a:pt x="10" y="98"/>
                  </a:lnTo>
                  <a:lnTo>
                    <a:pt x="4" y="104"/>
                  </a:lnTo>
                  <a:lnTo>
                    <a:pt x="0" y="108"/>
                  </a:lnTo>
                  <a:lnTo>
                    <a:pt x="6" y="152"/>
                  </a:lnTo>
                  <a:lnTo>
                    <a:pt x="6" y="154"/>
                  </a:lnTo>
                  <a:lnTo>
                    <a:pt x="2" y="184"/>
                  </a:lnTo>
                  <a:lnTo>
                    <a:pt x="2" y="196"/>
                  </a:lnTo>
                  <a:lnTo>
                    <a:pt x="2" y="200"/>
                  </a:lnTo>
                  <a:lnTo>
                    <a:pt x="4" y="202"/>
                  </a:lnTo>
                  <a:lnTo>
                    <a:pt x="36" y="224"/>
                  </a:lnTo>
                  <a:lnTo>
                    <a:pt x="38" y="224"/>
                  </a:lnTo>
                  <a:lnTo>
                    <a:pt x="38" y="226"/>
                  </a:lnTo>
                  <a:lnTo>
                    <a:pt x="42" y="236"/>
                  </a:lnTo>
                  <a:lnTo>
                    <a:pt x="50" y="248"/>
                  </a:lnTo>
                  <a:lnTo>
                    <a:pt x="56" y="252"/>
                  </a:lnTo>
                  <a:lnTo>
                    <a:pt x="62" y="256"/>
                  </a:lnTo>
                  <a:lnTo>
                    <a:pt x="66" y="204"/>
                  </a:lnTo>
                  <a:lnTo>
                    <a:pt x="66" y="202"/>
                  </a:lnTo>
                  <a:lnTo>
                    <a:pt x="90" y="146"/>
                  </a:lnTo>
                  <a:lnTo>
                    <a:pt x="98" y="80"/>
                  </a:lnTo>
                  <a:lnTo>
                    <a:pt x="98" y="78"/>
                  </a:lnTo>
                  <a:lnTo>
                    <a:pt x="106" y="60"/>
                  </a:lnTo>
                  <a:lnTo>
                    <a:pt x="100" y="44"/>
                  </a:lnTo>
                  <a:lnTo>
                    <a:pt x="98" y="44"/>
                  </a:lnTo>
                  <a:lnTo>
                    <a:pt x="98" y="24"/>
                  </a:lnTo>
                  <a:lnTo>
                    <a:pt x="98" y="22"/>
                  </a:lnTo>
                  <a:lnTo>
                    <a:pt x="102" y="16"/>
                  </a:lnTo>
                  <a:lnTo>
                    <a:pt x="106" y="12"/>
                  </a:lnTo>
                  <a:lnTo>
                    <a:pt x="8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4" name="海南"/>
            <p:cNvSpPr/>
            <p:nvPr/>
          </p:nvSpPr>
          <p:spPr bwMode="auto">
            <a:xfrm>
              <a:off x="5330825" y="5634038"/>
              <a:ext cx="292100" cy="255587"/>
            </a:xfrm>
            <a:custGeom>
              <a:avLst/>
              <a:gdLst>
                <a:gd name="T0" fmla="*/ 2147483646 w 160"/>
                <a:gd name="T1" fmla="*/ 2147483646 h 140"/>
                <a:gd name="T2" fmla="*/ 2147483646 w 160"/>
                <a:gd name="T3" fmla="*/ 2147483646 h 140"/>
                <a:gd name="T4" fmla="*/ 2147483646 w 160"/>
                <a:gd name="T5" fmla="*/ 2147483646 h 140"/>
                <a:gd name="T6" fmla="*/ 2147483646 w 160"/>
                <a:gd name="T7" fmla="*/ 2147483646 h 140"/>
                <a:gd name="T8" fmla="*/ 2147483646 w 160"/>
                <a:gd name="T9" fmla="*/ 2147483646 h 140"/>
                <a:gd name="T10" fmla="*/ 2147483646 w 160"/>
                <a:gd name="T11" fmla="*/ 2147483646 h 140"/>
                <a:gd name="T12" fmla="*/ 2147483646 w 160"/>
                <a:gd name="T13" fmla="*/ 2147483646 h 140"/>
                <a:gd name="T14" fmla="*/ 2147483646 w 160"/>
                <a:gd name="T15" fmla="*/ 2147483646 h 140"/>
                <a:gd name="T16" fmla="*/ 2147483646 w 160"/>
                <a:gd name="T17" fmla="*/ 2147483646 h 140"/>
                <a:gd name="T18" fmla="*/ 2147483646 w 160"/>
                <a:gd name="T19" fmla="*/ 2147483646 h 140"/>
                <a:gd name="T20" fmla="*/ 2147483646 w 160"/>
                <a:gd name="T21" fmla="*/ 2147483646 h 140"/>
                <a:gd name="T22" fmla="*/ 2147483646 w 160"/>
                <a:gd name="T23" fmla="*/ 2147483646 h 140"/>
                <a:gd name="T24" fmla="*/ 2147483646 w 160"/>
                <a:gd name="T25" fmla="*/ 2147483646 h 140"/>
                <a:gd name="T26" fmla="*/ 0 w 160"/>
                <a:gd name="T27" fmla="*/ 2147483646 h 140"/>
                <a:gd name="T28" fmla="*/ 2147483646 w 160"/>
                <a:gd name="T29" fmla="*/ 2147483646 h 140"/>
                <a:gd name="T30" fmla="*/ 2147483646 w 160"/>
                <a:gd name="T31" fmla="*/ 2147483646 h 140"/>
                <a:gd name="T32" fmla="*/ 2147483646 w 160"/>
                <a:gd name="T33" fmla="*/ 2147483646 h 140"/>
                <a:gd name="T34" fmla="*/ 2147483646 w 160"/>
                <a:gd name="T35" fmla="*/ 2147483646 h 140"/>
                <a:gd name="T36" fmla="*/ 2147483646 w 160"/>
                <a:gd name="T37" fmla="*/ 2147483646 h 140"/>
                <a:gd name="T38" fmla="*/ 2147483646 w 160"/>
                <a:gd name="T39" fmla="*/ 2147483646 h 140"/>
                <a:gd name="T40" fmla="*/ 2147483646 w 160"/>
                <a:gd name="T41" fmla="*/ 2147483646 h 140"/>
                <a:gd name="T42" fmla="*/ 2147483646 w 160"/>
                <a:gd name="T43" fmla="*/ 2147483646 h 140"/>
                <a:gd name="T44" fmla="*/ 2147483646 w 160"/>
                <a:gd name="T45" fmla="*/ 2147483646 h 140"/>
                <a:gd name="T46" fmla="*/ 2147483646 w 160"/>
                <a:gd name="T47" fmla="*/ 2147483646 h 140"/>
                <a:gd name="T48" fmla="*/ 2147483646 w 160"/>
                <a:gd name="T49" fmla="*/ 2147483646 h 140"/>
                <a:gd name="T50" fmla="*/ 2147483646 w 160"/>
                <a:gd name="T51" fmla="*/ 2147483646 h 140"/>
                <a:gd name="T52" fmla="*/ 2147483646 w 160"/>
                <a:gd name="T53" fmla="*/ 2147483646 h 140"/>
                <a:gd name="T54" fmla="*/ 2147483646 w 160"/>
                <a:gd name="T55" fmla="*/ 2147483646 h 140"/>
                <a:gd name="T56" fmla="*/ 2147483646 w 160"/>
                <a:gd name="T57" fmla="*/ 2147483646 h 140"/>
                <a:gd name="T58" fmla="*/ 2147483646 w 160"/>
                <a:gd name="T59" fmla="*/ 2147483646 h 140"/>
                <a:gd name="T60" fmla="*/ 2147483646 w 160"/>
                <a:gd name="T61" fmla="*/ 2147483646 h 140"/>
                <a:gd name="T62" fmla="*/ 2147483646 w 160"/>
                <a:gd name="T63" fmla="*/ 2147483646 h 140"/>
                <a:gd name="T64" fmla="*/ 2147483646 w 160"/>
                <a:gd name="T65" fmla="*/ 2147483646 h 140"/>
                <a:gd name="T66" fmla="*/ 2147483646 w 160"/>
                <a:gd name="T67" fmla="*/ 2147483646 h 140"/>
                <a:gd name="T68" fmla="*/ 2147483646 w 160"/>
                <a:gd name="T69" fmla="*/ 2147483646 h 140"/>
                <a:gd name="T70" fmla="*/ 2147483646 w 160"/>
                <a:gd name="T71" fmla="*/ 2147483646 h 140"/>
                <a:gd name="T72" fmla="*/ 2147483646 w 160"/>
                <a:gd name="T73" fmla="*/ 2147483646 h 140"/>
                <a:gd name="T74" fmla="*/ 2147483646 w 160"/>
                <a:gd name="T75" fmla="*/ 2147483646 h 140"/>
                <a:gd name="T76" fmla="*/ 2147483646 w 160"/>
                <a:gd name="T77" fmla="*/ 2147483646 h 140"/>
                <a:gd name="T78" fmla="*/ 2147483646 w 160"/>
                <a:gd name="T79" fmla="*/ 2147483646 h 140"/>
                <a:gd name="T80" fmla="*/ 2147483646 w 160"/>
                <a:gd name="T81" fmla="*/ 2147483646 h 140"/>
                <a:gd name="T82" fmla="*/ 2147483646 w 160"/>
                <a:gd name="T83" fmla="*/ 0 h 140"/>
                <a:gd name="T84" fmla="*/ 2147483646 w 160"/>
                <a:gd name="T85" fmla="*/ 2147483646 h 140"/>
                <a:gd name="T86" fmla="*/ 2147483646 w 160"/>
                <a:gd name="T87" fmla="*/ 2147483646 h 140"/>
                <a:gd name="T88" fmla="*/ 2147483646 w 160"/>
                <a:gd name="T89" fmla="*/ 2147483646 h 140"/>
                <a:gd name="T90" fmla="*/ 2147483646 w 160"/>
                <a:gd name="T91" fmla="*/ 2147483646 h 140"/>
                <a:gd name="T92" fmla="*/ 2147483646 w 160"/>
                <a:gd name="T93" fmla="*/ 2147483646 h 140"/>
                <a:gd name="T94" fmla="*/ 2147483646 w 160"/>
                <a:gd name="T95" fmla="*/ 2147483646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60" h="140">
                  <a:moveTo>
                    <a:pt x="72" y="14"/>
                  </a:moveTo>
                  <a:lnTo>
                    <a:pt x="70" y="18"/>
                  </a:lnTo>
                  <a:lnTo>
                    <a:pt x="68" y="20"/>
                  </a:lnTo>
                  <a:lnTo>
                    <a:pt x="36" y="28"/>
                  </a:lnTo>
                  <a:lnTo>
                    <a:pt x="38" y="32"/>
                  </a:lnTo>
                  <a:lnTo>
                    <a:pt x="48" y="44"/>
                  </a:lnTo>
                  <a:lnTo>
                    <a:pt x="44" y="46"/>
                  </a:lnTo>
                  <a:lnTo>
                    <a:pt x="30" y="54"/>
                  </a:lnTo>
                  <a:lnTo>
                    <a:pt x="6" y="72"/>
                  </a:lnTo>
                  <a:lnTo>
                    <a:pt x="2" y="80"/>
                  </a:lnTo>
                  <a:lnTo>
                    <a:pt x="0" y="92"/>
                  </a:lnTo>
                  <a:lnTo>
                    <a:pt x="4" y="108"/>
                  </a:lnTo>
                  <a:lnTo>
                    <a:pt x="10" y="126"/>
                  </a:lnTo>
                  <a:lnTo>
                    <a:pt x="34" y="128"/>
                  </a:lnTo>
                  <a:lnTo>
                    <a:pt x="36" y="128"/>
                  </a:lnTo>
                  <a:lnTo>
                    <a:pt x="60" y="140"/>
                  </a:lnTo>
                  <a:lnTo>
                    <a:pt x="86" y="136"/>
                  </a:lnTo>
                  <a:lnTo>
                    <a:pt x="94" y="132"/>
                  </a:lnTo>
                  <a:lnTo>
                    <a:pt x="102" y="126"/>
                  </a:lnTo>
                  <a:lnTo>
                    <a:pt x="112" y="118"/>
                  </a:lnTo>
                  <a:lnTo>
                    <a:pt x="122" y="106"/>
                  </a:lnTo>
                  <a:lnTo>
                    <a:pt x="124" y="106"/>
                  </a:lnTo>
                  <a:lnTo>
                    <a:pt x="126" y="104"/>
                  </a:lnTo>
                  <a:lnTo>
                    <a:pt x="136" y="100"/>
                  </a:lnTo>
                  <a:lnTo>
                    <a:pt x="134" y="66"/>
                  </a:lnTo>
                  <a:lnTo>
                    <a:pt x="148" y="44"/>
                  </a:lnTo>
                  <a:lnTo>
                    <a:pt x="160" y="34"/>
                  </a:lnTo>
                  <a:lnTo>
                    <a:pt x="160" y="22"/>
                  </a:lnTo>
                  <a:lnTo>
                    <a:pt x="158" y="14"/>
                  </a:lnTo>
                  <a:lnTo>
                    <a:pt x="156" y="10"/>
                  </a:lnTo>
                  <a:lnTo>
                    <a:pt x="152" y="2"/>
                  </a:lnTo>
                  <a:lnTo>
                    <a:pt x="146" y="0"/>
                  </a:lnTo>
                  <a:lnTo>
                    <a:pt x="146" y="12"/>
                  </a:lnTo>
                  <a:lnTo>
                    <a:pt x="126" y="8"/>
                  </a:lnTo>
                  <a:lnTo>
                    <a:pt x="116" y="14"/>
                  </a:lnTo>
                  <a:lnTo>
                    <a:pt x="114" y="14"/>
                  </a:lnTo>
                  <a:lnTo>
                    <a:pt x="72" y="1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5" name="Freeform 147"/>
          <p:cNvSpPr>
            <a:spLocks noEditPoints="1"/>
          </p:cNvSpPr>
          <p:nvPr/>
        </p:nvSpPr>
        <p:spPr bwMode="auto">
          <a:xfrm>
            <a:off x="6646843" y="2103098"/>
            <a:ext cx="589633" cy="459293"/>
          </a:xfrm>
          <a:custGeom>
            <a:avLst/>
            <a:gdLst>
              <a:gd name="T0" fmla="*/ 10 w 190"/>
              <a:gd name="T1" fmla="*/ 122 h 148"/>
              <a:gd name="T2" fmla="*/ 10 w 190"/>
              <a:gd name="T3" fmla="*/ 10 h 148"/>
              <a:gd name="T4" fmla="*/ 86 w 190"/>
              <a:gd name="T5" fmla="*/ 10 h 148"/>
              <a:gd name="T6" fmla="*/ 66 w 190"/>
              <a:gd name="T7" fmla="*/ 42 h 148"/>
              <a:gd name="T8" fmla="*/ 70 w 190"/>
              <a:gd name="T9" fmla="*/ 72 h 148"/>
              <a:gd name="T10" fmla="*/ 90 w 190"/>
              <a:gd name="T11" fmla="*/ 94 h 148"/>
              <a:gd name="T12" fmla="*/ 116 w 190"/>
              <a:gd name="T13" fmla="*/ 102 h 148"/>
              <a:gd name="T14" fmla="*/ 144 w 190"/>
              <a:gd name="T15" fmla="*/ 102 h 148"/>
              <a:gd name="T16" fmla="*/ 140 w 190"/>
              <a:gd name="T17" fmla="*/ 112 h 148"/>
              <a:gd name="T18" fmla="*/ 174 w 190"/>
              <a:gd name="T19" fmla="*/ 146 h 148"/>
              <a:gd name="T20" fmla="*/ 188 w 190"/>
              <a:gd name="T21" fmla="*/ 128 h 148"/>
              <a:gd name="T22" fmla="*/ 154 w 190"/>
              <a:gd name="T23" fmla="*/ 94 h 148"/>
              <a:gd name="T24" fmla="*/ 156 w 190"/>
              <a:gd name="T25" fmla="*/ 82 h 148"/>
              <a:gd name="T26" fmla="*/ 166 w 190"/>
              <a:gd name="T27" fmla="*/ 60 h 148"/>
              <a:gd name="T28" fmla="*/ 158 w 190"/>
              <a:gd name="T29" fmla="*/ 22 h 148"/>
              <a:gd name="T30" fmla="*/ 134 w 190"/>
              <a:gd name="T31" fmla="*/ 4 h 148"/>
              <a:gd name="T32" fmla="*/ 106 w 190"/>
              <a:gd name="T33" fmla="*/ 2 h 148"/>
              <a:gd name="T34" fmla="*/ 122 w 190"/>
              <a:gd name="T35" fmla="*/ 18 h 148"/>
              <a:gd name="T36" fmla="*/ 102 w 190"/>
              <a:gd name="T37" fmla="*/ 20 h 148"/>
              <a:gd name="T38" fmla="*/ 86 w 190"/>
              <a:gd name="T39" fmla="*/ 34 h 148"/>
              <a:gd name="T40" fmla="*/ 82 w 190"/>
              <a:gd name="T41" fmla="*/ 52 h 148"/>
              <a:gd name="T42" fmla="*/ 88 w 190"/>
              <a:gd name="T43" fmla="*/ 72 h 148"/>
              <a:gd name="T44" fmla="*/ 110 w 190"/>
              <a:gd name="T45" fmla="*/ 84 h 148"/>
              <a:gd name="T46" fmla="*/ 130 w 190"/>
              <a:gd name="T47" fmla="*/ 82 h 148"/>
              <a:gd name="T48" fmla="*/ 146 w 190"/>
              <a:gd name="T49" fmla="*/ 70 h 148"/>
              <a:gd name="T50" fmla="*/ 150 w 190"/>
              <a:gd name="T51" fmla="*/ 50 h 148"/>
              <a:gd name="T52" fmla="*/ 144 w 190"/>
              <a:gd name="T53" fmla="*/ 32 h 148"/>
              <a:gd name="T54" fmla="*/ 122 w 190"/>
              <a:gd name="T55" fmla="*/ 18 h 148"/>
              <a:gd name="T56" fmla="*/ 108 w 190"/>
              <a:gd name="T57" fmla="*/ 38 h 148"/>
              <a:gd name="T58" fmla="*/ 86 w 190"/>
              <a:gd name="T59" fmla="*/ 50 h 148"/>
              <a:gd name="T60" fmla="*/ 102 w 190"/>
              <a:gd name="T61" fmla="*/ 46 h 148"/>
              <a:gd name="T62" fmla="*/ 146 w 190"/>
              <a:gd name="T63" fmla="*/ 48 h 148"/>
              <a:gd name="T64" fmla="*/ 140 w 190"/>
              <a:gd name="T65" fmla="*/ 70 h 148"/>
              <a:gd name="T66" fmla="*/ 132 w 190"/>
              <a:gd name="T67" fmla="*/ 76 h 148"/>
              <a:gd name="T68" fmla="*/ 122 w 190"/>
              <a:gd name="T69" fmla="*/ 68 h 148"/>
              <a:gd name="T70" fmla="*/ 116 w 190"/>
              <a:gd name="T71" fmla="*/ 82 h 148"/>
              <a:gd name="T72" fmla="*/ 104 w 190"/>
              <a:gd name="T73" fmla="*/ 78 h 148"/>
              <a:gd name="T74" fmla="*/ 96 w 190"/>
              <a:gd name="T75" fmla="*/ 74 h 148"/>
              <a:gd name="T76" fmla="*/ 34 w 190"/>
              <a:gd name="T77" fmla="*/ 110 h 148"/>
              <a:gd name="T78" fmla="*/ 36 w 190"/>
              <a:gd name="T79" fmla="*/ 68 h 148"/>
              <a:gd name="T80" fmla="*/ 14 w 190"/>
              <a:gd name="T81" fmla="*/ 68 h 148"/>
              <a:gd name="T82" fmla="*/ 46 w 190"/>
              <a:gd name="T83" fmla="*/ 72 h 148"/>
              <a:gd name="T84" fmla="*/ 60 w 190"/>
              <a:gd name="T85" fmla="*/ 56 h 148"/>
              <a:gd name="T86" fmla="*/ 36 w 190"/>
              <a:gd name="T87" fmla="*/ 54 h 148"/>
              <a:gd name="T88" fmla="*/ 26 w 190"/>
              <a:gd name="T89" fmla="*/ 110 h 148"/>
              <a:gd name="T90" fmla="*/ 22 w 190"/>
              <a:gd name="T91" fmla="*/ 110 h 148"/>
              <a:gd name="T92" fmla="*/ 50 w 190"/>
              <a:gd name="T93" fmla="*/ 78 h 148"/>
              <a:gd name="T94" fmla="*/ 44 w 190"/>
              <a:gd name="T95" fmla="*/ 110 h 148"/>
              <a:gd name="T96" fmla="*/ 60 w 190"/>
              <a:gd name="T97" fmla="*/ 70 h 148"/>
              <a:gd name="T98" fmla="*/ 68 w 190"/>
              <a:gd name="T99" fmla="*/ 110 h 148"/>
              <a:gd name="T100" fmla="*/ 72 w 190"/>
              <a:gd name="T101" fmla="*/ 88 h 148"/>
              <a:gd name="T102" fmla="*/ 68 w 190"/>
              <a:gd name="T103" fmla="*/ 110 h 148"/>
              <a:gd name="T104" fmla="*/ 84 w 190"/>
              <a:gd name="T105" fmla="*/ 110 h 148"/>
              <a:gd name="T106" fmla="*/ 78 w 190"/>
              <a:gd name="T107" fmla="*/ 110 h 148"/>
              <a:gd name="T108" fmla="*/ 94 w 190"/>
              <a:gd name="T109" fmla="*/ 110 h 148"/>
              <a:gd name="T110" fmla="*/ 90 w 190"/>
              <a:gd name="T111" fmla="*/ 110 h 148"/>
              <a:gd name="T112" fmla="*/ 106 w 190"/>
              <a:gd name="T113" fmla="*/ 110 h 148"/>
              <a:gd name="T114" fmla="*/ 102 w 190"/>
              <a:gd name="T115" fmla="*/ 110 h 148"/>
              <a:gd name="T116" fmla="*/ 118 w 190"/>
              <a:gd name="T117" fmla="*/ 110 h 148"/>
              <a:gd name="T118" fmla="*/ 112 w 190"/>
              <a:gd name="T119" fmla="*/ 110 h 148"/>
              <a:gd name="T120" fmla="*/ 128 w 190"/>
              <a:gd name="T121" fmla="*/ 110 h 148"/>
              <a:gd name="T122" fmla="*/ 124 w 190"/>
              <a:gd name="T123" fmla="*/ 1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48">
                <a:moveTo>
                  <a:pt x="10" y="114"/>
                </a:moveTo>
                <a:lnTo>
                  <a:pt x="136" y="114"/>
                </a:lnTo>
                <a:lnTo>
                  <a:pt x="142" y="122"/>
                </a:lnTo>
                <a:lnTo>
                  <a:pt x="10" y="122"/>
                </a:lnTo>
                <a:lnTo>
                  <a:pt x="0" y="122"/>
                </a:lnTo>
                <a:lnTo>
                  <a:pt x="0" y="114"/>
                </a:lnTo>
                <a:lnTo>
                  <a:pt x="0" y="10"/>
                </a:lnTo>
                <a:lnTo>
                  <a:pt x="10" y="10"/>
                </a:lnTo>
                <a:lnTo>
                  <a:pt x="10" y="114"/>
                </a:lnTo>
                <a:lnTo>
                  <a:pt x="10" y="114"/>
                </a:lnTo>
                <a:close/>
                <a:moveTo>
                  <a:pt x="86" y="10"/>
                </a:moveTo>
                <a:lnTo>
                  <a:pt x="86" y="10"/>
                </a:lnTo>
                <a:lnTo>
                  <a:pt x="78" y="16"/>
                </a:lnTo>
                <a:lnTo>
                  <a:pt x="72" y="24"/>
                </a:lnTo>
                <a:lnTo>
                  <a:pt x="68" y="34"/>
                </a:lnTo>
                <a:lnTo>
                  <a:pt x="66" y="42"/>
                </a:lnTo>
                <a:lnTo>
                  <a:pt x="66" y="42"/>
                </a:lnTo>
                <a:lnTo>
                  <a:pt x="66" y="52"/>
                </a:lnTo>
                <a:lnTo>
                  <a:pt x="66" y="62"/>
                </a:lnTo>
                <a:lnTo>
                  <a:pt x="70" y="72"/>
                </a:lnTo>
                <a:lnTo>
                  <a:pt x="74" y="80"/>
                </a:lnTo>
                <a:lnTo>
                  <a:pt x="74" y="80"/>
                </a:lnTo>
                <a:lnTo>
                  <a:pt x="82" y="88"/>
                </a:lnTo>
                <a:lnTo>
                  <a:pt x="90" y="94"/>
                </a:lnTo>
                <a:lnTo>
                  <a:pt x="98" y="98"/>
                </a:lnTo>
                <a:lnTo>
                  <a:pt x="108" y="102"/>
                </a:lnTo>
                <a:lnTo>
                  <a:pt x="108" y="102"/>
                </a:lnTo>
                <a:lnTo>
                  <a:pt x="116" y="102"/>
                </a:lnTo>
                <a:lnTo>
                  <a:pt x="124" y="102"/>
                </a:lnTo>
                <a:lnTo>
                  <a:pt x="132" y="100"/>
                </a:lnTo>
                <a:lnTo>
                  <a:pt x="140" y="96"/>
                </a:lnTo>
                <a:lnTo>
                  <a:pt x="144" y="102"/>
                </a:lnTo>
                <a:lnTo>
                  <a:pt x="142" y="102"/>
                </a:lnTo>
                <a:lnTo>
                  <a:pt x="142" y="102"/>
                </a:lnTo>
                <a:lnTo>
                  <a:pt x="140" y="106"/>
                </a:lnTo>
                <a:lnTo>
                  <a:pt x="140" y="112"/>
                </a:lnTo>
                <a:lnTo>
                  <a:pt x="164" y="144"/>
                </a:lnTo>
                <a:lnTo>
                  <a:pt x="164" y="144"/>
                </a:lnTo>
                <a:lnTo>
                  <a:pt x="170" y="148"/>
                </a:lnTo>
                <a:lnTo>
                  <a:pt x="174" y="146"/>
                </a:lnTo>
                <a:lnTo>
                  <a:pt x="186" y="138"/>
                </a:lnTo>
                <a:lnTo>
                  <a:pt x="186" y="138"/>
                </a:lnTo>
                <a:lnTo>
                  <a:pt x="190" y="134"/>
                </a:lnTo>
                <a:lnTo>
                  <a:pt x="188" y="128"/>
                </a:lnTo>
                <a:lnTo>
                  <a:pt x="164" y="94"/>
                </a:lnTo>
                <a:lnTo>
                  <a:pt x="164" y="94"/>
                </a:lnTo>
                <a:lnTo>
                  <a:pt x="160" y="92"/>
                </a:lnTo>
                <a:lnTo>
                  <a:pt x="154" y="94"/>
                </a:lnTo>
                <a:lnTo>
                  <a:pt x="154" y="94"/>
                </a:lnTo>
                <a:lnTo>
                  <a:pt x="150" y="88"/>
                </a:lnTo>
                <a:lnTo>
                  <a:pt x="150" y="88"/>
                </a:lnTo>
                <a:lnTo>
                  <a:pt x="156" y="82"/>
                </a:lnTo>
                <a:lnTo>
                  <a:pt x="160" y="74"/>
                </a:lnTo>
                <a:lnTo>
                  <a:pt x="164" y="68"/>
                </a:lnTo>
                <a:lnTo>
                  <a:pt x="166" y="60"/>
                </a:lnTo>
                <a:lnTo>
                  <a:pt x="166" y="60"/>
                </a:lnTo>
                <a:lnTo>
                  <a:pt x="166" y="50"/>
                </a:lnTo>
                <a:lnTo>
                  <a:pt x="166" y="40"/>
                </a:lnTo>
                <a:lnTo>
                  <a:pt x="162" y="30"/>
                </a:lnTo>
                <a:lnTo>
                  <a:pt x="158" y="22"/>
                </a:lnTo>
                <a:lnTo>
                  <a:pt x="158" y="22"/>
                </a:lnTo>
                <a:lnTo>
                  <a:pt x="150" y="14"/>
                </a:lnTo>
                <a:lnTo>
                  <a:pt x="142" y="8"/>
                </a:lnTo>
                <a:lnTo>
                  <a:pt x="134" y="4"/>
                </a:lnTo>
                <a:lnTo>
                  <a:pt x="124" y="2"/>
                </a:lnTo>
                <a:lnTo>
                  <a:pt x="124" y="2"/>
                </a:lnTo>
                <a:lnTo>
                  <a:pt x="114" y="0"/>
                </a:lnTo>
                <a:lnTo>
                  <a:pt x="106" y="2"/>
                </a:lnTo>
                <a:lnTo>
                  <a:pt x="96" y="4"/>
                </a:lnTo>
                <a:lnTo>
                  <a:pt x="86" y="10"/>
                </a:lnTo>
                <a:lnTo>
                  <a:pt x="86" y="10"/>
                </a:lnTo>
                <a:close/>
                <a:moveTo>
                  <a:pt x="122" y="18"/>
                </a:moveTo>
                <a:lnTo>
                  <a:pt x="122" y="18"/>
                </a:lnTo>
                <a:lnTo>
                  <a:pt x="116" y="16"/>
                </a:lnTo>
                <a:lnTo>
                  <a:pt x="108" y="18"/>
                </a:lnTo>
                <a:lnTo>
                  <a:pt x="102" y="20"/>
                </a:lnTo>
                <a:lnTo>
                  <a:pt x="96" y="24"/>
                </a:lnTo>
                <a:lnTo>
                  <a:pt x="96" y="24"/>
                </a:lnTo>
                <a:lnTo>
                  <a:pt x="90" y="28"/>
                </a:lnTo>
                <a:lnTo>
                  <a:pt x="86" y="34"/>
                </a:lnTo>
                <a:lnTo>
                  <a:pt x="84" y="40"/>
                </a:lnTo>
                <a:lnTo>
                  <a:pt x="82" y="46"/>
                </a:lnTo>
                <a:lnTo>
                  <a:pt x="82" y="46"/>
                </a:lnTo>
                <a:lnTo>
                  <a:pt x="82" y="52"/>
                </a:lnTo>
                <a:lnTo>
                  <a:pt x="82" y="58"/>
                </a:lnTo>
                <a:lnTo>
                  <a:pt x="84" y="66"/>
                </a:lnTo>
                <a:lnTo>
                  <a:pt x="88" y="72"/>
                </a:lnTo>
                <a:lnTo>
                  <a:pt x="88" y="72"/>
                </a:lnTo>
                <a:lnTo>
                  <a:pt x="92" y="76"/>
                </a:lnTo>
                <a:lnTo>
                  <a:pt x="98" y="80"/>
                </a:lnTo>
                <a:lnTo>
                  <a:pt x="104" y="84"/>
                </a:lnTo>
                <a:lnTo>
                  <a:pt x="110" y="84"/>
                </a:lnTo>
                <a:lnTo>
                  <a:pt x="110" y="84"/>
                </a:lnTo>
                <a:lnTo>
                  <a:pt x="116" y="86"/>
                </a:lnTo>
                <a:lnTo>
                  <a:pt x="124" y="84"/>
                </a:lnTo>
                <a:lnTo>
                  <a:pt x="130" y="82"/>
                </a:lnTo>
                <a:lnTo>
                  <a:pt x="136" y="80"/>
                </a:lnTo>
                <a:lnTo>
                  <a:pt x="136" y="80"/>
                </a:lnTo>
                <a:lnTo>
                  <a:pt x="142" y="74"/>
                </a:lnTo>
                <a:lnTo>
                  <a:pt x="146" y="70"/>
                </a:lnTo>
                <a:lnTo>
                  <a:pt x="148" y="64"/>
                </a:lnTo>
                <a:lnTo>
                  <a:pt x="150" y="56"/>
                </a:lnTo>
                <a:lnTo>
                  <a:pt x="150" y="56"/>
                </a:lnTo>
                <a:lnTo>
                  <a:pt x="150" y="50"/>
                </a:lnTo>
                <a:lnTo>
                  <a:pt x="150" y="44"/>
                </a:lnTo>
                <a:lnTo>
                  <a:pt x="148" y="38"/>
                </a:lnTo>
                <a:lnTo>
                  <a:pt x="144" y="32"/>
                </a:lnTo>
                <a:lnTo>
                  <a:pt x="144" y="32"/>
                </a:lnTo>
                <a:lnTo>
                  <a:pt x="140" y="26"/>
                </a:lnTo>
                <a:lnTo>
                  <a:pt x="134" y="22"/>
                </a:lnTo>
                <a:lnTo>
                  <a:pt x="128" y="20"/>
                </a:lnTo>
                <a:lnTo>
                  <a:pt x="122" y="18"/>
                </a:lnTo>
                <a:lnTo>
                  <a:pt x="122" y="18"/>
                </a:lnTo>
                <a:close/>
                <a:moveTo>
                  <a:pt x="144" y="40"/>
                </a:moveTo>
                <a:lnTo>
                  <a:pt x="116" y="52"/>
                </a:lnTo>
                <a:lnTo>
                  <a:pt x="108" y="38"/>
                </a:lnTo>
                <a:lnTo>
                  <a:pt x="104" y="34"/>
                </a:lnTo>
                <a:lnTo>
                  <a:pt x="100" y="36"/>
                </a:lnTo>
                <a:lnTo>
                  <a:pt x="86" y="50"/>
                </a:lnTo>
                <a:lnTo>
                  <a:pt x="86" y="50"/>
                </a:lnTo>
                <a:lnTo>
                  <a:pt x="86" y="50"/>
                </a:lnTo>
                <a:lnTo>
                  <a:pt x="86" y="50"/>
                </a:lnTo>
                <a:lnTo>
                  <a:pt x="86" y="60"/>
                </a:lnTo>
                <a:lnTo>
                  <a:pt x="102" y="46"/>
                </a:lnTo>
                <a:lnTo>
                  <a:pt x="112" y="60"/>
                </a:lnTo>
                <a:lnTo>
                  <a:pt x="114" y="62"/>
                </a:lnTo>
                <a:lnTo>
                  <a:pt x="118" y="60"/>
                </a:lnTo>
                <a:lnTo>
                  <a:pt x="146" y="48"/>
                </a:lnTo>
                <a:lnTo>
                  <a:pt x="146" y="48"/>
                </a:lnTo>
                <a:lnTo>
                  <a:pt x="144" y="40"/>
                </a:lnTo>
                <a:lnTo>
                  <a:pt x="144" y="40"/>
                </a:lnTo>
                <a:close/>
                <a:moveTo>
                  <a:pt x="140" y="70"/>
                </a:moveTo>
                <a:lnTo>
                  <a:pt x="140" y="60"/>
                </a:lnTo>
                <a:lnTo>
                  <a:pt x="132" y="64"/>
                </a:lnTo>
                <a:lnTo>
                  <a:pt x="132" y="76"/>
                </a:lnTo>
                <a:lnTo>
                  <a:pt x="132" y="76"/>
                </a:lnTo>
                <a:lnTo>
                  <a:pt x="140" y="70"/>
                </a:lnTo>
                <a:lnTo>
                  <a:pt x="140" y="70"/>
                </a:lnTo>
                <a:close/>
                <a:moveTo>
                  <a:pt x="122" y="80"/>
                </a:moveTo>
                <a:lnTo>
                  <a:pt x="122" y="68"/>
                </a:lnTo>
                <a:lnTo>
                  <a:pt x="114" y="72"/>
                </a:lnTo>
                <a:lnTo>
                  <a:pt x="114" y="82"/>
                </a:lnTo>
                <a:lnTo>
                  <a:pt x="114" y="82"/>
                </a:lnTo>
                <a:lnTo>
                  <a:pt x="116" y="82"/>
                </a:lnTo>
                <a:lnTo>
                  <a:pt x="116" y="82"/>
                </a:lnTo>
                <a:lnTo>
                  <a:pt x="122" y="80"/>
                </a:lnTo>
                <a:lnTo>
                  <a:pt x="122" y="80"/>
                </a:lnTo>
                <a:close/>
                <a:moveTo>
                  <a:pt x="104" y="78"/>
                </a:moveTo>
                <a:lnTo>
                  <a:pt x="104" y="62"/>
                </a:lnTo>
                <a:lnTo>
                  <a:pt x="102" y="60"/>
                </a:lnTo>
                <a:lnTo>
                  <a:pt x="96" y="64"/>
                </a:lnTo>
                <a:lnTo>
                  <a:pt x="96" y="74"/>
                </a:lnTo>
                <a:lnTo>
                  <a:pt x="96" y="74"/>
                </a:lnTo>
                <a:lnTo>
                  <a:pt x="104" y="78"/>
                </a:lnTo>
                <a:lnTo>
                  <a:pt x="104" y="78"/>
                </a:lnTo>
                <a:close/>
                <a:moveTo>
                  <a:pt x="34" y="110"/>
                </a:moveTo>
                <a:lnTo>
                  <a:pt x="34" y="110"/>
                </a:lnTo>
                <a:lnTo>
                  <a:pt x="38" y="110"/>
                </a:lnTo>
                <a:lnTo>
                  <a:pt x="38" y="70"/>
                </a:lnTo>
                <a:lnTo>
                  <a:pt x="36" y="68"/>
                </a:lnTo>
                <a:lnTo>
                  <a:pt x="34" y="70"/>
                </a:lnTo>
                <a:lnTo>
                  <a:pt x="34" y="110"/>
                </a:lnTo>
                <a:lnTo>
                  <a:pt x="34" y="110"/>
                </a:lnTo>
                <a:close/>
                <a:moveTo>
                  <a:pt x="14" y="68"/>
                </a:moveTo>
                <a:lnTo>
                  <a:pt x="18" y="74"/>
                </a:lnTo>
                <a:lnTo>
                  <a:pt x="38" y="60"/>
                </a:lnTo>
                <a:lnTo>
                  <a:pt x="44" y="70"/>
                </a:lnTo>
                <a:lnTo>
                  <a:pt x="46" y="72"/>
                </a:lnTo>
                <a:lnTo>
                  <a:pt x="48" y="72"/>
                </a:lnTo>
                <a:lnTo>
                  <a:pt x="60" y="62"/>
                </a:lnTo>
                <a:lnTo>
                  <a:pt x="60" y="62"/>
                </a:lnTo>
                <a:lnTo>
                  <a:pt x="60" y="56"/>
                </a:lnTo>
                <a:lnTo>
                  <a:pt x="48" y="66"/>
                </a:lnTo>
                <a:lnTo>
                  <a:pt x="40" y="56"/>
                </a:lnTo>
                <a:lnTo>
                  <a:pt x="40" y="54"/>
                </a:lnTo>
                <a:lnTo>
                  <a:pt x="36" y="54"/>
                </a:lnTo>
                <a:lnTo>
                  <a:pt x="14" y="68"/>
                </a:lnTo>
                <a:lnTo>
                  <a:pt x="14" y="68"/>
                </a:lnTo>
                <a:close/>
                <a:moveTo>
                  <a:pt x="22" y="110"/>
                </a:moveTo>
                <a:lnTo>
                  <a:pt x="26" y="110"/>
                </a:lnTo>
                <a:lnTo>
                  <a:pt x="26" y="74"/>
                </a:lnTo>
                <a:lnTo>
                  <a:pt x="22" y="78"/>
                </a:lnTo>
                <a:lnTo>
                  <a:pt x="22" y="110"/>
                </a:lnTo>
                <a:lnTo>
                  <a:pt x="22" y="110"/>
                </a:lnTo>
                <a:close/>
                <a:moveTo>
                  <a:pt x="44" y="110"/>
                </a:moveTo>
                <a:lnTo>
                  <a:pt x="44" y="110"/>
                </a:lnTo>
                <a:lnTo>
                  <a:pt x="50" y="110"/>
                </a:lnTo>
                <a:lnTo>
                  <a:pt x="50" y="78"/>
                </a:lnTo>
                <a:lnTo>
                  <a:pt x="46" y="80"/>
                </a:lnTo>
                <a:lnTo>
                  <a:pt x="44" y="80"/>
                </a:lnTo>
                <a:lnTo>
                  <a:pt x="44" y="110"/>
                </a:lnTo>
                <a:lnTo>
                  <a:pt x="44" y="110"/>
                </a:lnTo>
                <a:close/>
                <a:moveTo>
                  <a:pt x="56" y="110"/>
                </a:moveTo>
                <a:lnTo>
                  <a:pt x="56" y="110"/>
                </a:lnTo>
                <a:lnTo>
                  <a:pt x="60" y="110"/>
                </a:lnTo>
                <a:lnTo>
                  <a:pt x="60" y="70"/>
                </a:lnTo>
                <a:lnTo>
                  <a:pt x="56" y="72"/>
                </a:lnTo>
                <a:lnTo>
                  <a:pt x="56" y="110"/>
                </a:lnTo>
                <a:lnTo>
                  <a:pt x="56" y="110"/>
                </a:lnTo>
                <a:close/>
                <a:moveTo>
                  <a:pt x="68" y="110"/>
                </a:moveTo>
                <a:lnTo>
                  <a:pt x="68" y="110"/>
                </a:lnTo>
                <a:lnTo>
                  <a:pt x="72" y="110"/>
                </a:lnTo>
                <a:lnTo>
                  <a:pt x="72" y="88"/>
                </a:lnTo>
                <a:lnTo>
                  <a:pt x="72" y="88"/>
                </a:lnTo>
                <a:lnTo>
                  <a:pt x="70" y="84"/>
                </a:lnTo>
                <a:lnTo>
                  <a:pt x="70" y="84"/>
                </a:lnTo>
                <a:lnTo>
                  <a:pt x="68" y="80"/>
                </a:lnTo>
                <a:lnTo>
                  <a:pt x="68" y="110"/>
                </a:lnTo>
                <a:lnTo>
                  <a:pt x="68" y="110"/>
                </a:lnTo>
                <a:close/>
                <a:moveTo>
                  <a:pt x="78" y="110"/>
                </a:moveTo>
                <a:lnTo>
                  <a:pt x="78" y="110"/>
                </a:lnTo>
                <a:lnTo>
                  <a:pt x="84" y="110"/>
                </a:lnTo>
                <a:lnTo>
                  <a:pt x="84" y="98"/>
                </a:lnTo>
                <a:lnTo>
                  <a:pt x="84" y="98"/>
                </a:lnTo>
                <a:lnTo>
                  <a:pt x="78" y="94"/>
                </a:lnTo>
                <a:lnTo>
                  <a:pt x="78" y="110"/>
                </a:lnTo>
                <a:lnTo>
                  <a:pt x="78" y="110"/>
                </a:lnTo>
                <a:close/>
                <a:moveTo>
                  <a:pt x="90" y="110"/>
                </a:moveTo>
                <a:lnTo>
                  <a:pt x="90" y="110"/>
                </a:lnTo>
                <a:lnTo>
                  <a:pt x="94" y="110"/>
                </a:lnTo>
                <a:lnTo>
                  <a:pt x="94" y="104"/>
                </a:lnTo>
                <a:lnTo>
                  <a:pt x="94" y="104"/>
                </a:lnTo>
                <a:lnTo>
                  <a:pt x="90" y="102"/>
                </a:lnTo>
                <a:lnTo>
                  <a:pt x="90" y="110"/>
                </a:lnTo>
                <a:lnTo>
                  <a:pt x="90" y="110"/>
                </a:lnTo>
                <a:close/>
                <a:moveTo>
                  <a:pt x="102" y="110"/>
                </a:moveTo>
                <a:lnTo>
                  <a:pt x="102" y="110"/>
                </a:lnTo>
                <a:lnTo>
                  <a:pt x="106" y="110"/>
                </a:lnTo>
                <a:lnTo>
                  <a:pt x="106" y="108"/>
                </a:lnTo>
                <a:lnTo>
                  <a:pt x="106" y="108"/>
                </a:lnTo>
                <a:lnTo>
                  <a:pt x="102" y="106"/>
                </a:lnTo>
                <a:lnTo>
                  <a:pt x="102" y="110"/>
                </a:lnTo>
                <a:lnTo>
                  <a:pt x="102" y="110"/>
                </a:lnTo>
                <a:close/>
                <a:moveTo>
                  <a:pt x="112" y="110"/>
                </a:moveTo>
                <a:lnTo>
                  <a:pt x="112" y="110"/>
                </a:lnTo>
                <a:lnTo>
                  <a:pt x="118" y="110"/>
                </a:lnTo>
                <a:lnTo>
                  <a:pt x="118" y="108"/>
                </a:lnTo>
                <a:lnTo>
                  <a:pt x="118" y="108"/>
                </a:lnTo>
                <a:lnTo>
                  <a:pt x="112" y="108"/>
                </a:lnTo>
                <a:lnTo>
                  <a:pt x="112" y="110"/>
                </a:lnTo>
                <a:lnTo>
                  <a:pt x="112" y="110"/>
                </a:lnTo>
                <a:close/>
                <a:moveTo>
                  <a:pt x="124" y="110"/>
                </a:moveTo>
                <a:lnTo>
                  <a:pt x="124" y="110"/>
                </a:lnTo>
                <a:lnTo>
                  <a:pt x="128" y="110"/>
                </a:lnTo>
                <a:lnTo>
                  <a:pt x="128" y="106"/>
                </a:lnTo>
                <a:lnTo>
                  <a:pt x="128" y="106"/>
                </a:lnTo>
                <a:lnTo>
                  <a:pt x="124" y="108"/>
                </a:lnTo>
                <a:lnTo>
                  <a:pt x="124" y="110"/>
                </a:lnTo>
                <a:close/>
              </a:path>
            </a:pathLst>
          </a:custGeom>
          <a:solidFill>
            <a:schemeClr val="tx1">
              <a:lumMod val="75000"/>
              <a:lumOff val="25000"/>
            </a:schemeClr>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KSO_Shape"/>
          <p:cNvSpPr/>
          <p:nvPr/>
        </p:nvSpPr>
        <p:spPr>
          <a:xfrm>
            <a:off x="6282295" y="4029444"/>
            <a:ext cx="1270553" cy="1270553"/>
          </a:xfrm>
          <a:prstGeom prst="blockArc">
            <a:avLst>
              <a:gd name="adj1" fmla="val 3800491"/>
              <a:gd name="adj2" fmla="val 18856814"/>
              <a:gd name="adj3" fmla="val 1136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7" name="KSO_Shape"/>
          <p:cNvSpPr/>
          <p:nvPr/>
        </p:nvSpPr>
        <p:spPr>
          <a:xfrm>
            <a:off x="6282295" y="4029444"/>
            <a:ext cx="1270553" cy="1270553"/>
          </a:xfrm>
          <a:prstGeom prst="blockArc">
            <a:avLst>
              <a:gd name="adj1" fmla="val 18852693"/>
              <a:gd name="adj2" fmla="val 3903314"/>
              <a:gd name="adj3" fmla="val 115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8" name="文本框 37"/>
          <p:cNvSpPr txBox="1"/>
          <p:nvPr/>
        </p:nvSpPr>
        <p:spPr>
          <a:xfrm>
            <a:off x="7555765" y="4266128"/>
            <a:ext cx="1000595" cy="830997"/>
          </a:xfrm>
          <a:prstGeom prst="rect">
            <a:avLst/>
          </a:prstGeom>
          <a:noFill/>
        </p:spPr>
        <p:txBody>
          <a:bodyPr wrap="none" rtlCol="0">
            <a:spAutoFit/>
          </a:bodyPr>
          <a:lstStyle/>
          <a:p>
            <a:r>
              <a:rPr lang="en-US" altLang="zh-CN" sz="4800" dirty="0" smtClean="0">
                <a:latin typeface="Segoe UI Light" panose="020B0502040204020203" pitchFamily="34" charset="0"/>
                <a:cs typeface="Segoe UI Light" panose="020B0502040204020203" pitchFamily="34" charset="0"/>
              </a:rPr>
              <a:t>32</a:t>
            </a:r>
            <a:r>
              <a:rPr lang="en-US" altLang="zh-CN" dirty="0" smtClean="0">
                <a:latin typeface="Segoe UI Light" panose="020B0502040204020203" pitchFamily="34" charset="0"/>
                <a:cs typeface="Segoe UI Light" panose="020B0502040204020203" pitchFamily="34" charset="0"/>
              </a:rPr>
              <a:t>%</a:t>
            </a:r>
            <a:endParaRPr lang="zh-CN" altLang="en-US" dirty="0">
              <a:latin typeface="Segoe UI Light" panose="020B0502040204020203" pitchFamily="34" charset="0"/>
              <a:cs typeface="Segoe UI Light" panose="020B0502040204020203" pitchFamily="34" charset="0"/>
            </a:endParaRPr>
          </a:p>
        </p:txBody>
      </p:sp>
      <p:sp>
        <p:nvSpPr>
          <p:cNvPr id="39" name="KSO_Shape"/>
          <p:cNvSpPr/>
          <p:nvPr/>
        </p:nvSpPr>
        <p:spPr>
          <a:xfrm>
            <a:off x="6282295" y="1697110"/>
            <a:ext cx="1270553" cy="1270553"/>
          </a:xfrm>
          <a:prstGeom prst="blockArc">
            <a:avLst>
              <a:gd name="adj1" fmla="val 3800491"/>
              <a:gd name="adj2" fmla="val 15866365"/>
              <a:gd name="adj3" fmla="val 1158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0" name="KSO_Shape"/>
          <p:cNvSpPr/>
          <p:nvPr/>
        </p:nvSpPr>
        <p:spPr>
          <a:xfrm>
            <a:off x="6282295" y="1697110"/>
            <a:ext cx="1270553" cy="1270553"/>
          </a:xfrm>
          <a:prstGeom prst="blockArc">
            <a:avLst>
              <a:gd name="adj1" fmla="val 15862513"/>
              <a:gd name="adj2" fmla="val 3903314"/>
              <a:gd name="adj3" fmla="val 115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1" name="文本框 40"/>
          <p:cNvSpPr txBox="1"/>
          <p:nvPr/>
        </p:nvSpPr>
        <p:spPr>
          <a:xfrm>
            <a:off x="7555765" y="1879204"/>
            <a:ext cx="1010213" cy="830997"/>
          </a:xfrm>
          <a:prstGeom prst="rect">
            <a:avLst/>
          </a:prstGeom>
          <a:noFill/>
        </p:spPr>
        <p:txBody>
          <a:bodyPr wrap="none" rtlCol="0">
            <a:spAutoFit/>
          </a:bodyPr>
          <a:lstStyle/>
          <a:p>
            <a:r>
              <a:rPr lang="en-US" altLang="zh-CN" sz="4800" dirty="0" smtClean="0">
                <a:latin typeface="Segoe UI Light" panose="020B0502040204020203" pitchFamily="34" charset="0"/>
                <a:cs typeface="Segoe UI Light" panose="020B0502040204020203" pitchFamily="34" charset="0"/>
              </a:rPr>
              <a:t>48</a:t>
            </a:r>
            <a:r>
              <a:rPr lang="en-US" altLang="zh-CN" dirty="0" smtClean="0">
                <a:latin typeface="Segoe UI Light" panose="020B0502040204020203" pitchFamily="34" charset="0"/>
                <a:cs typeface="Segoe UI Light" panose="020B0502040204020203" pitchFamily="34" charset="0"/>
              </a:rPr>
              <a:t>%</a:t>
            </a:r>
            <a:endParaRPr lang="zh-CN" altLang="en-US" dirty="0">
              <a:latin typeface="Segoe UI Light" panose="020B0502040204020203" pitchFamily="34" charset="0"/>
              <a:cs typeface="Segoe UI Light" panose="020B0502040204020203" pitchFamily="34" charset="0"/>
            </a:endParaRPr>
          </a:p>
        </p:txBody>
      </p:sp>
      <p:sp>
        <p:nvSpPr>
          <p:cNvPr id="42" name="文本框 41"/>
          <p:cNvSpPr txBox="1"/>
          <p:nvPr/>
        </p:nvSpPr>
        <p:spPr>
          <a:xfrm>
            <a:off x="4173314" y="1710643"/>
            <a:ext cx="1467068" cy="400110"/>
          </a:xfrm>
          <a:prstGeom prst="rect">
            <a:avLst/>
          </a:prstGeom>
          <a:noFill/>
        </p:spPr>
        <p:txBody>
          <a:bodyPr wrap="none" rtlCol="0">
            <a:spAutoFit/>
          </a:bodyPr>
          <a:lstStyle/>
          <a:p>
            <a:pPr algn="ctr"/>
            <a:r>
              <a:rPr lang="zh-CN" altLang="en-US" sz="20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2000" dirty="0">
              <a:latin typeface="Impact" panose="020B0806030902050204" pitchFamily="34" charset="0"/>
              <a:cs typeface="Segoe UI Light" panose="020B0502040204020203" pitchFamily="34" charset="0"/>
            </a:endParaRPr>
          </a:p>
        </p:txBody>
      </p:sp>
      <p:sp>
        <p:nvSpPr>
          <p:cNvPr id="43" name="KSO_Shape"/>
          <p:cNvSpPr>
            <a:spLocks noChangeAspect="1"/>
          </p:cNvSpPr>
          <p:nvPr/>
        </p:nvSpPr>
        <p:spPr bwMode="auto">
          <a:xfrm>
            <a:off x="6691431" y="4429238"/>
            <a:ext cx="459994" cy="459994"/>
          </a:xfrm>
          <a:custGeom>
            <a:avLst/>
            <a:gdLst>
              <a:gd name="T0" fmla="*/ 1619312 w 3280"/>
              <a:gd name="T1" fmla="*/ 1800397 h 3280"/>
              <a:gd name="T2" fmla="*/ 179924 w 3280"/>
              <a:gd name="T3" fmla="*/ 1800397 h 3280"/>
              <a:gd name="T4" fmla="*/ 0 w 3280"/>
              <a:gd name="T5" fmla="*/ 1620357 h 3280"/>
              <a:gd name="T6" fmla="*/ 0 w 3280"/>
              <a:gd name="T7" fmla="*/ 180040 h 3280"/>
              <a:gd name="T8" fmla="*/ 179924 w 3280"/>
              <a:gd name="T9" fmla="*/ 0 h 3280"/>
              <a:gd name="T10" fmla="*/ 1619312 w 3280"/>
              <a:gd name="T11" fmla="*/ 0 h 3280"/>
              <a:gd name="T12" fmla="*/ 1799236 w 3280"/>
              <a:gd name="T13" fmla="*/ 180040 h 3280"/>
              <a:gd name="T14" fmla="*/ 1799236 w 3280"/>
              <a:gd name="T15" fmla="*/ 1620357 h 3280"/>
              <a:gd name="T16" fmla="*/ 1619312 w 3280"/>
              <a:gd name="T17" fmla="*/ 1800397 h 3280"/>
              <a:gd name="T18" fmla="*/ 749316 w 3280"/>
              <a:gd name="T19" fmla="*/ 912274 h 3280"/>
              <a:gd name="T20" fmla="*/ 748219 w 3280"/>
              <a:gd name="T21" fmla="*/ 904590 h 3280"/>
              <a:gd name="T22" fmla="*/ 1103678 w 3280"/>
              <a:gd name="T23" fmla="*/ 706985 h 3280"/>
              <a:gd name="T24" fmla="*/ 1231489 w 3280"/>
              <a:gd name="T25" fmla="*/ 754740 h 3280"/>
              <a:gd name="T26" fmla="*/ 1431161 w 3280"/>
              <a:gd name="T27" fmla="*/ 554939 h 3280"/>
              <a:gd name="T28" fmla="*/ 1231489 w 3280"/>
              <a:gd name="T29" fmla="*/ 355139 h 3280"/>
              <a:gd name="T30" fmla="*/ 1031818 w 3280"/>
              <a:gd name="T31" fmla="*/ 554939 h 3280"/>
              <a:gd name="T32" fmla="*/ 1035109 w 3280"/>
              <a:gd name="T33" fmla="*/ 584580 h 3280"/>
              <a:gd name="T34" fmla="*/ 693364 w 3280"/>
              <a:gd name="T35" fmla="*/ 774500 h 3280"/>
              <a:gd name="T36" fmla="*/ 549645 w 3280"/>
              <a:gd name="T37" fmla="*/ 713023 h 3280"/>
              <a:gd name="T38" fmla="*/ 349973 w 3280"/>
              <a:gd name="T39" fmla="*/ 912274 h 3280"/>
              <a:gd name="T40" fmla="*/ 549645 w 3280"/>
              <a:gd name="T41" fmla="*/ 1112623 h 3280"/>
              <a:gd name="T42" fmla="*/ 690073 w 3280"/>
              <a:gd name="T43" fmla="*/ 1054440 h 3280"/>
              <a:gd name="T44" fmla="*/ 1032915 w 3280"/>
              <a:gd name="T45" fmla="*/ 1244360 h 3280"/>
              <a:gd name="T46" fmla="*/ 1231489 w 3280"/>
              <a:gd name="T47" fmla="*/ 1437573 h 3280"/>
              <a:gd name="T48" fmla="*/ 1431161 w 3280"/>
              <a:gd name="T49" fmla="*/ 1237773 h 3280"/>
              <a:gd name="T50" fmla="*/ 1231489 w 3280"/>
              <a:gd name="T51" fmla="*/ 1037973 h 3280"/>
              <a:gd name="T52" fmla="*/ 1078993 w 3280"/>
              <a:gd name="T53" fmla="*/ 1109879 h 3280"/>
              <a:gd name="T54" fmla="*/ 747670 w 3280"/>
              <a:gd name="T55" fmla="*/ 925997 h 3280"/>
              <a:gd name="T56" fmla="*/ 749316 w 3280"/>
              <a:gd name="T57" fmla="*/ 912274 h 32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80" h="3280">
                <a:moveTo>
                  <a:pt x="2952" y="3280"/>
                </a:moveTo>
                <a:cubicBezTo>
                  <a:pt x="328" y="3280"/>
                  <a:pt x="328" y="3280"/>
                  <a:pt x="328" y="3280"/>
                </a:cubicBezTo>
                <a:cubicBezTo>
                  <a:pt x="147" y="3280"/>
                  <a:pt x="0" y="3133"/>
                  <a:pt x="0" y="2952"/>
                </a:cubicBezTo>
                <a:cubicBezTo>
                  <a:pt x="0" y="328"/>
                  <a:pt x="0" y="328"/>
                  <a:pt x="0" y="328"/>
                </a:cubicBezTo>
                <a:cubicBezTo>
                  <a:pt x="0" y="147"/>
                  <a:pt x="147" y="0"/>
                  <a:pt x="328" y="0"/>
                </a:cubicBezTo>
                <a:cubicBezTo>
                  <a:pt x="2952" y="0"/>
                  <a:pt x="2952" y="0"/>
                  <a:pt x="2952" y="0"/>
                </a:cubicBezTo>
                <a:cubicBezTo>
                  <a:pt x="3133" y="0"/>
                  <a:pt x="3280" y="147"/>
                  <a:pt x="3280" y="328"/>
                </a:cubicBezTo>
                <a:cubicBezTo>
                  <a:pt x="3280" y="2952"/>
                  <a:pt x="3280" y="2952"/>
                  <a:pt x="3280" y="2952"/>
                </a:cubicBezTo>
                <a:cubicBezTo>
                  <a:pt x="3280" y="3133"/>
                  <a:pt x="3133" y="3280"/>
                  <a:pt x="2952" y="3280"/>
                </a:cubicBezTo>
                <a:close/>
                <a:moveTo>
                  <a:pt x="1366" y="1662"/>
                </a:moveTo>
                <a:cubicBezTo>
                  <a:pt x="1366" y="1658"/>
                  <a:pt x="1365" y="1653"/>
                  <a:pt x="1364" y="1648"/>
                </a:cubicBezTo>
                <a:cubicBezTo>
                  <a:pt x="2012" y="1288"/>
                  <a:pt x="2012" y="1288"/>
                  <a:pt x="2012" y="1288"/>
                </a:cubicBezTo>
                <a:cubicBezTo>
                  <a:pt x="2075" y="1342"/>
                  <a:pt x="2156" y="1375"/>
                  <a:pt x="2245" y="1375"/>
                </a:cubicBezTo>
                <a:cubicBezTo>
                  <a:pt x="2446" y="1375"/>
                  <a:pt x="2609" y="1212"/>
                  <a:pt x="2609" y="1011"/>
                </a:cubicBezTo>
                <a:cubicBezTo>
                  <a:pt x="2609" y="810"/>
                  <a:pt x="2446" y="647"/>
                  <a:pt x="2245" y="647"/>
                </a:cubicBezTo>
                <a:cubicBezTo>
                  <a:pt x="2044" y="647"/>
                  <a:pt x="1881" y="810"/>
                  <a:pt x="1881" y="1011"/>
                </a:cubicBezTo>
                <a:cubicBezTo>
                  <a:pt x="1881" y="1030"/>
                  <a:pt x="1884" y="1048"/>
                  <a:pt x="1887" y="1065"/>
                </a:cubicBezTo>
                <a:cubicBezTo>
                  <a:pt x="1264" y="1411"/>
                  <a:pt x="1264" y="1411"/>
                  <a:pt x="1264" y="1411"/>
                </a:cubicBezTo>
                <a:cubicBezTo>
                  <a:pt x="1198" y="1342"/>
                  <a:pt x="1105" y="1299"/>
                  <a:pt x="1002" y="1299"/>
                </a:cubicBezTo>
                <a:cubicBezTo>
                  <a:pt x="801" y="1299"/>
                  <a:pt x="638" y="1461"/>
                  <a:pt x="638" y="1662"/>
                </a:cubicBezTo>
                <a:cubicBezTo>
                  <a:pt x="638" y="1864"/>
                  <a:pt x="801" y="2027"/>
                  <a:pt x="1002" y="2027"/>
                </a:cubicBezTo>
                <a:cubicBezTo>
                  <a:pt x="1102" y="2027"/>
                  <a:pt x="1193" y="1986"/>
                  <a:pt x="1258" y="1921"/>
                </a:cubicBezTo>
                <a:cubicBezTo>
                  <a:pt x="1883" y="2267"/>
                  <a:pt x="1883" y="2267"/>
                  <a:pt x="1883" y="2267"/>
                </a:cubicBezTo>
                <a:cubicBezTo>
                  <a:pt x="1889" y="2462"/>
                  <a:pt x="2049" y="2619"/>
                  <a:pt x="2245" y="2619"/>
                </a:cubicBezTo>
                <a:cubicBezTo>
                  <a:pt x="2446" y="2619"/>
                  <a:pt x="2609" y="2456"/>
                  <a:pt x="2609" y="2255"/>
                </a:cubicBezTo>
                <a:cubicBezTo>
                  <a:pt x="2609" y="2054"/>
                  <a:pt x="2446" y="1891"/>
                  <a:pt x="2245" y="1891"/>
                </a:cubicBezTo>
                <a:cubicBezTo>
                  <a:pt x="2133" y="1891"/>
                  <a:pt x="2034" y="1942"/>
                  <a:pt x="1967" y="2022"/>
                </a:cubicBezTo>
                <a:cubicBezTo>
                  <a:pt x="1363" y="1687"/>
                  <a:pt x="1363" y="1687"/>
                  <a:pt x="1363" y="1687"/>
                </a:cubicBezTo>
                <a:cubicBezTo>
                  <a:pt x="1364" y="1678"/>
                  <a:pt x="1366" y="1671"/>
                  <a:pt x="1366" y="1662"/>
                </a:cubicBezTo>
                <a:close/>
              </a:path>
            </a:pathLst>
          </a:custGeom>
          <a:solidFill>
            <a:schemeClr val="tx1">
              <a:lumMod val="75000"/>
              <a:lumOff val="25000"/>
            </a:schemeClr>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4" name="矩形 43"/>
          <p:cNvSpPr/>
          <p:nvPr/>
        </p:nvSpPr>
        <p:spPr>
          <a:xfrm>
            <a:off x="1678675" y="2126346"/>
            <a:ext cx="3980596" cy="834267"/>
          </a:xfrm>
          <a:prstGeom prst="rect">
            <a:avLst/>
          </a:prstGeom>
        </p:spPr>
        <p:txBody>
          <a:bodyPr wrap="square">
            <a:spAutoFit/>
          </a:bodyPr>
          <a:lstStyle/>
          <a:p>
            <a:pPr marL="107950" algn="r">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5" name="矩形 44"/>
          <p:cNvSpPr/>
          <p:nvPr/>
        </p:nvSpPr>
        <p:spPr>
          <a:xfrm>
            <a:off x="7453949" y="2647231"/>
            <a:ext cx="3409665"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6" name="矩形 45"/>
          <p:cNvSpPr/>
          <p:nvPr/>
        </p:nvSpPr>
        <p:spPr>
          <a:xfrm>
            <a:off x="7481246" y="5024220"/>
            <a:ext cx="3341426"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rPr>
              <a:t>根据公司总体营运目标规划制订年度市场开发及渠道建设目标与计划，分析预测竞争对手市场及渠道状况适时提出改善对策。</a:t>
            </a:r>
          </a:p>
        </p:txBody>
      </p:sp>
      <p:sp>
        <p:nvSpPr>
          <p:cNvPr id="47" name="矩形 46"/>
          <p:cNvSpPr/>
          <p:nvPr/>
        </p:nvSpPr>
        <p:spPr>
          <a:xfrm>
            <a:off x="1446660" y="4425042"/>
            <a:ext cx="2511189" cy="3107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zh-CN" altLang="en-US" sz="1400" dirty="0">
                <a:solidFill>
                  <a:schemeClr val="bg1"/>
                </a:solidFill>
                <a:latin typeface="Arial" panose="020B0604020202020204" pitchFamily="34" charset="0"/>
                <a:ea typeface="微软雅黑" panose="020B0503020204020204" pitchFamily="34" charset="-122"/>
              </a:rPr>
              <a:t>添加目录标</a:t>
            </a:r>
            <a:endParaRPr lang="zh-CN" altLang="en-US" sz="1400" dirty="0">
              <a:solidFill>
                <a:schemeClr val="bg1"/>
              </a:solidFill>
              <a:latin typeface="Impact" panose="020B0806030902050204" pitchFamily="34" charset="0"/>
              <a:cs typeface="Segoe UI Light" panose="020B0502040204020203" pitchFamily="34" charset="0"/>
            </a:endParaRPr>
          </a:p>
        </p:txBody>
      </p:sp>
      <p:sp>
        <p:nvSpPr>
          <p:cNvPr id="48" name="矩形 47"/>
          <p:cNvSpPr/>
          <p:nvPr/>
        </p:nvSpPr>
        <p:spPr>
          <a:xfrm>
            <a:off x="7606108" y="1483771"/>
            <a:ext cx="1210588" cy="338554"/>
          </a:xfrm>
          <a:prstGeom prst="rect">
            <a:avLst/>
          </a:prstGeom>
        </p:spPr>
        <p:txBody>
          <a:bodyPr wrap="none">
            <a:spAutoFit/>
          </a:bodyPr>
          <a:lstStyle/>
          <a:p>
            <a:pPr algn="ct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1600" dirty="0">
              <a:latin typeface="Impact" panose="020B0806030902050204" pitchFamily="34" charset="0"/>
              <a:cs typeface="Segoe UI Light" panose="020B0502040204020203" pitchFamily="34" charset="0"/>
            </a:endParaRPr>
          </a:p>
        </p:txBody>
      </p:sp>
      <p:sp>
        <p:nvSpPr>
          <p:cNvPr id="49" name="矩形 48"/>
          <p:cNvSpPr/>
          <p:nvPr/>
        </p:nvSpPr>
        <p:spPr>
          <a:xfrm>
            <a:off x="7581087" y="3983587"/>
            <a:ext cx="1210588" cy="338554"/>
          </a:xfrm>
          <a:prstGeom prst="rect">
            <a:avLst/>
          </a:prstGeom>
        </p:spPr>
        <p:txBody>
          <a:bodyPr wrap="none">
            <a:spAutoFit/>
          </a:bodyPr>
          <a:lstStyle/>
          <a:p>
            <a:pPr algn="ctr"/>
            <a:r>
              <a:rPr lang="zh-CN" altLang="en-US" sz="1600" dirty="0">
                <a:solidFill>
                  <a:schemeClr val="tx1">
                    <a:lumMod val="50000"/>
                  </a:schemeClr>
                </a:solidFill>
                <a:latin typeface="Arial" panose="020B0604020202020204" pitchFamily="34" charset="0"/>
                <a:ea typeface="微软雅黑" panose="020B0503020204020204" pitchFamily="34" charset="-122"/>
              </a:rPr>
              <a:t>添加目录标</a:t>
            </a:r>
            <a:endParaRPr lang="zh-CN" altLang="en-US" sz="1600" dirty="0">
              <a:latin typeface="Impact" panose="020B0806030902050204" pitchFamily="34" charset="0"/>
              <a:cs typeface="Segoe UI Light" panose="020B0502040204020203" pitchFamily="34" charset="0"/>
            </a:endParaRPr>
          </a:p>
        </p:txBody>
      </p:sp>
      <p:sp>
        <p:nvSpPr>
          <p:cNvPr id="50" name="矩形 49"/>
          <p:cNvSpPr/>
          <p:nvPr/>
        </p:nvSpPr>
        <p:spPr>
          <a:xfrm>
            <a:off x="1546747" y="4833149"/>
            <a:ext cx="2356513" cy="831253"/>
          </a:xfrm>
          <a:prstGeom prst="rect">
            <a:avLst/>
          </a:prstGeom>
        </p:spPr>
        <p:txBody>
          <a:bodyPr wrap="square">
            <a:spAutoFit/>
          </a:bodyPr>
          <a:lstStyle/>
          <a:p>
            <a:pPr marL="107950">
              <a:lnSpc>
                <a:spcPts val="2000"/>
              </a:lnSpc>
            </a:pPr>
            <a:r>
              <a:rPr lang="zh-CN" altLang="en-US" sz="1100" dirty="0" smtClean="0">
                <a:solidFill>
                  <a:schemeClr val="tx1">
                    <a:lumMod val="50000"/>
                  </a:schemeClr>
                </a:solidFill>
                <a:latin typeface="+mj-ea"/>
                <a:ea typeface="+mj-ea"/>
              </a:rPr>
              <a:t> 亮亮图文旗舰店</a:t>
            </a:r>
            <a:r>
              <a:rPr lang="en-US" altLang="zh-CN" sz="1100" dirty="0" smtClean="0">
                <a:solidFill>
                  <a:schemeClr val="tx1">
                    <a:lumMod val="50000"/>
                  </a:schemeClr>
                </a:solidFill>
                <a:latin typeface="+mj-ea"/>
                <a:ea typeface="+mj-ea"/>
              </a:rPr>
              <a:t>https://liangliangtuwen.tmall.com</a:t>
            </a:r>
            <a:endParaRPr lang="en-US" altLang="zh-CN" sz="1100" dirty="0">
              <a:solidFill>
                <a:schemeClr val="tx1">
                  <a:lumMod val="50000"/>
                </a:schemeClr>
              </a:solidFill>
              <a:latin typeface="+mj-ea"/>
              <a:ea typeface="+mj-ea"/>
            </a:endParaRPr>
          </a:p>
        </p:txBody>
      </p:sp>
      <p:sp>
        <p:nvSpPr>
          <p:cNvPr id="51" name="文本框 50"/>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2" name="直接连接符 51"/>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0-#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0-#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1000"/>
                                        <p:tgtEl>
                                          <p:spTgt spid="39"/>
                                        </p:tgtEl>
                                      </p:cBhvr>
                                    </p:animEffect>
                                    <p:anim calcmode="lin" valueType="num">
                                      <p:cBhvr>
                                        <p:cTn id="39" dur="1000" fill="hold"/>
                                        <p:tgtEl>
                                          <p:spTgt spid="39"/>
                                        </p:tgtEl>
                                        <p:attrNameLst>
                                          <p:attrName>ppt_x</p:attrName>
                                        </p:attrNameLst>
                                      </p:cBhvr>
                                      <p:tavLst>
                                        <p:tav tm="0">
                                          <p:val>
                                            <p:strVal val="#ppt_x"/>
                                          </p:val>
                                        </p:tav>
                                        <p:tav tm="100000">
                                          <p:val>
                                            <p:strVal val="#ppt_x"/>
                                          </p:val>
                                        </p:tav>
                                      </p:tavLst>
                                    </p:anim>
                                    <p:anim calcmode="lin" valueType="num">
                                      <p:cBhvr>
                                        <p:cTn id="40" dur="1000" fill="hold"/>
                                        <p:tgtEl>
                                          <p:spTgt spid="3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anim calcmode="lin" valueType="num">
                                      <p:cBhvr>
                                        <p:cTn id="49" dur="1000" fill="hold"/>
                                        <p:tgtEl>
                                          <p:spTgt spid="41"/>
                                        </p:tgtEl>
                                        <p:attrNameLst>
                                          <p:attrName>ppt_x</p:attrName>
                                        </p:attrNameLst>
                                      </p:cBhvr>
                                      <p:tavLst>
                                        <p:tav tm="0">
                                          <p:val>
                                            <p:strVal val="#ppt_x"/>
                                          </p:val>
                                        </p:tav>
                                        <p:tav tm="100000">
                                          <p:val>
                                            <p:strVal val="#ppt_x"/>
                                          </p:val>
                                        </p:tav>
                                      </p:tavLst>
                                    </p:anim>
                                    <p:anim calcmode="lin" valueType="num">
                                      <p:cBhvr>
                                        <p:cTn id="50" dur="1000" fill="hold"/>
                                        <p:tgtEl>
                                          <p:spTgt spid="4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1000"/>
                                        <p:tgtEl>
                                          <p:spTgt spid="49"/>
                                        </p:tgtEl>
                                      </p:cBhvr>
                                    </p:animEffect>
                                    <p:anim calcmode="lin" valueType="num">
                                      <p:cBhvr>
                                        <p:cTn id="61" dur="1000" fill="hold"/>
                                        <p:tgtEl>
                                          <p:spTgt spid="49"/>
                                        </p:tgtEl>
                                        <p:attrNameLst>
                                          <p:attrName>ppt_x</p:attrName>
                                        </p:attrNameLst>
                                      </p:cBhvr>
                                      <p:tavLst>
                                        <p:tav tm="0">
                                          <p:val>
                                            <p:strVal val="#ppt_x"/>
                                          </p:val>
                                        </p:tav>
                                        <p:tav tm="100000">
                                          <p:val>
                                            <p:strVal val="#ppt_x"/>
                                          </p:val>
                                        </p:tav>
                                      </p:tavLst>
                                    </p:anim>
                                    <p:anim calcmode="lin" valueType="num">
                                      <p:cBhvr>
                                        <p:cTn id="62" dur="1000" fill="hold"/>
                                        <p:tgtEl>
                                          <p:spTgt spid="4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1000"/>
                                        <p:tgtEl>
                                          <p:spTgt spid="43"/>
                                        </p:tgtEl>
                                      </p:cBhvr>
                                    </p:animEffect>
                                    <p:anim calcmode="lin" valueType="num">
                                      <p:cBhvr>
                                        <p:cTn id="81" dur="1000" fill="hold"/>
                                        <p:tgtEl>
                                          <p:spTgt spid="43"/>
                                        </p:tgtEl>
                                        <p:attrNameLst>
                                          <p:attrName>ppt_x</p:attrName>
                                        </p:attrNameLst>
                                      </p:cBhvr>
                                      <p:tavLst>
                                        <p:tav tm="0">
                                          <p:val>
                                            <p:strVal val="#ppt_x"/>
                                          </p:val>
                                        </p:tav>
                                        <p:tav tm="100000">
                                          <p:val>
                                            <p:strVal val="#ppt_x"/>
                                          </p:val>
                                        </p:tav>
                                      </p:tavLst>
                                    </p:anim>
                                    <p:anim calcmode="lin" valueType="num">
                                      <p:cBhvr>
                                        <p:cTn id="82" dur="1000" fill="hold"/>
                                        <p:tgtEl>
                                          <p:spTgt spid="4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1000"/>
                                        <p:tgtEl>
                                          <p:spTgt spid="46"/>
                                        </p:tgtEl>
                                      </p:cBhvr>
                                    </p:animEffect>
                                    <p:anim calcmode="lin" valueType="num">
                                      <p:cBhvr>
                                        <p:cTn id="86" dur="1000" fill="hold"/>
                                        <p:tgtEl>
                                          <p:spTgt spid="46"/>
                                        </p:tgtEl>
                                        <p:attrNameLst>
                                          <p:attrName>ppt_x</p:attrName>
                                        </p:attrNameLst>
                                      </p:cBhvr>
                                      <p:tavLst>
                                        <p:tav tm="0">
                                          <p:val>
                                            <p:strVal val="#ppt_x"/>
                                          </p:val>
                                        </p:tav>
                                        <p:tav tm="100000">
                                          <p:val>
                                            <p:strVal val="#ppt_x"/>
                                          </p:val>
                                        </p:tav>
                                      </p:tavLst>
                                    </p:anim>
                                    <p:anim calcmode="lin" valueType="num">
                                      <p:cBhvr>
                                        <p:cTn id="8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150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animBg="1"/>
      <p:bldP spid="40" grpId="0" animBg="1"/>
      <p:bldP spid="41" grpId="0"/>
      <p:bldP spid="42" grpId="0"/>
      <p:bldP spid="43" grpId="0" animBg="1"/>
      <p:bldP spid="44" grpId="0"/>
      <p:bldP spid="45" grpId="0"/>
      <p:bldP spid="46" grpId="0"/>
      <p:bldP spid="47" grpId="0" animBg="1"/>
      <p:bldP spid="48" grpId="0"/>
      <p:bldP spid="49" grpId="0"/>
      <p:bldP spid="50" grpId="0"/>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a:xfrm>
            <a:off x="7168540" y="2114299"/>
            <a:ext cx="1360243" cy="136024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KSO_Shape"/>
          <p:cNvSpPr/>
          <p:nvPr/>
        </p:nvSpPr>
        <p:spPr>
          <a:xfrm>
            <a:off x="8849483" y="2089279"/>
            <a:ext cx="1360243" cy="136024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chemeClr val="bg1">
              <a:lumMod val="50000"/>
            </a:schemeClr>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矩形 3"/>
          <p:cNvSpPr/>
          <p:nvPr/>
        </p:nvSpPr>
        <p:spPr>
          <a:xfrm>
            <a:off x="7188591" y="4246869"/>
            <a:ext cx="3706942" cy="784830"/>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 name="文本框 4"/>
          <p:cNvSpPr txBox="1"/>
          <p:nvPr/>
        </p:nvSpPr>
        <p:spPr>
          <a:xfrm>
            <a:off x="7855703" y="3674894"/>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6" name="文本框 5"/>
          <p:cNvSpPr txBox="1"/>
          <p:nvPr/>
        </p:nvSpPr>
        <p:spPr>
          <a:xfrm>
            <a:off x="7392289" y="2745331"/>
            <a:ext cx="917239" cy="523220"/>
          </a:xfrm>
          <a:prstGeom prst="rect">
            <a:avLst/>
          </a:prstGeom>
          <a:noFill/>
        </p:spPr>
        <p:txBody>
          <a:bodyPr wrap="none" rtlCol="0">
            <a:spAutoFit/>
          </a:bodyPr>
          <a:lstStyle/>
          <a:p>
            <a:pPr algn="ctr"/>
            <a:r>
              <a:rPr lang="en-US" altLang="zh-CN" sz="2800" dirty="0" smtClean="0">
                <a:solidFill>
                  <a:schemeClr val="bg1"/>
                </a:solidFill>
                <a:latin typeface="Segoe UI Light" panose="020B0502040204020203" pitchFamily="34" charset="0"/>
                <a:cs typeface="Segoe UI Light" panose="020B0502040204020203" pitchFamily="34" charset="0"/>
              </a:rPr>
              <a:t>3765</a:t>
            </a:r>
            <a:endParaRPr lang="zh-CN" altLang="en-US" sz="2800" dirty="0">
              <a:solidFill>
                <a:schemeClr val="bg1"/>
              </a:solidFill>
              <a:latin typeface="Segoe UI Light" panose="020B0502040204020203" pitchFamily="34" charset="0"/>
              <a:cs typeface="Segoe UI Light" panose="020B0502040204020203" pitchFamily="34" charset="0"/>
            </a:endParaRPr>
          </a:p>
        </p:txBody>
      </p:sp>
      <p:sp>
        <p:nvSpPr>
          <p:cNvPr id="7" name="文本框 6"/>
          <p:cNvSpPr txBox="1"/>
          <p:nvPr/>
        </p:nvSpPr>
        <p:spPr>
          <a:xfrm>
            <a:off x="9081270" y="2745331"/>
            <a:ext cx="928459" cy="523220"/>
          </a:xfrm>
          <a:prstGeom prst="rect">
            <a:avLst/>
          </a:prstGeom>
          <a:noFill/>
        </p:spPr>
        <p:txBody>
          <a:bodyPr wrap="none" rtlCol="0">
            <a:spAutoFit/>
          </a:bodyPr>
          <a:lstStyle/>
          <a:p>
            <a:pPr algn="ctr"/>
            <a:r>
              <a:rPr lang="en-US" altLang="zh-CN" sz="2800" dirty="0" smtClean="0">
                <a:solidFill>
                  <a:schemeClr val="bg1"/>
                </a:solidFill>
                <a:latin typeface="Segoe UI Light" panose="020B0502040204020203" pitchFamily="34" charset="0"/>
                <a:cs typeface="Segoe UI Light" panose="020B0502040204020203" pitchFamily="34" charset="0"/>
              </a:rPr>
              <a:t>6455</a:t>
            </a:r>
            <a:endParaRPr lang="zh-CN" altLang="en-US" sz="2800" dirty="0">
              <a:solidFill>
                <a:schemeClr val="bg1"/>
              </a:solidFill>
              <a:latin typeface="Segoe UI Light" panose="020B0502040204020203" pitchFamily="34" charset="0"/>
              <a:cs typeface="Segoe UI Light" panose="020B0502040204020203" pitchFamily="34" charset="0"/>
            </a:endParaRPr>
          </a:p>
        </p:txBody>
      </p:sp>
      <p:sp>
        <p:nvSpPr>
          <p:cNvPr id="8" name="文本框 7"/>
          <p:cNvSpPr txBox="1"/>
          <p:nvPr/>
        </p:nvSpPr>
        <p:spPr>
          <a:xfrm>
            <a:off x="7551832" y="2234871"/>
            <a:ext cx="715260" cy="523220"/>
          </a:xfrm>
          <a:prstGeom prst="rect">
            <a:avLst/>
          </a:prstGeom>
          <a:noFill/>
        </p:spPr>
        <p:txBody>
          <a:bodyPr wrap="none" rtlCol="0">
            <a:spAutoFit/>
          </a:bodyPr>
          <a:lstStyle/>
          <a:p>
            <a:r>
              <a:rPr lang="en-US" altLang="zh-CN" sz="2800" dirty="0" smtClean="0">
                <a:solidFill>
                  <a:schemeClr val="bg1"/>
                </a:solidFill>
                <a:latin typeface="Segoe UI Light" panose="020B0502040204020203" pitchFamily="34" charset="0"/>
                <a:cs typeface="Segoe UI Light" panose="020B0502040204020203" pitchFamily="34" charset="0"/>
              </a:rPr>
              <a:t>62</a:t>
            </a:r>
            <a:r>
              <a:rPr lang="en-US" altLang="zh-CN" dirty="0" smtClean="0">
                <a:solidFill>
                  <a:schemeClr val="bg1"/>
                </a:solidFill>
              </a:rPr>
              <a:t>%</a:t>
            </a:r>
            <a:endParaRPr lang="zh-CN" altLang="en-US" dirty="0">
              <a:solidFill>
                <a:schemeClr val="bg1"/>
              </a:solidFill>
            </a:endParaRPr>
          </a:p>
        </p:txBody>
      </p:sp>
      <p:sp>
        <p:nvSpPr>
          <p:cNvPr id="9" name="文本框 8"/>
          <p:cNvSpPr txBox="1"/>
          <p:nvPr/>
        </p:nvSpPr>
        <p:spPr>
          <a:xfrm>
            <a:off x="9219128" y="2223497"/>
            <a:ext cx="713657" cy="523220"/>
          </a:xfrm>
          <a:prstGeom prst="rect">
            <a:avLst/>
          </a:prstGeom>
          <a:noFill/>
        </p:spPr>
        <p:txBody>
          <a:bodyPr wrap="none" rtlCol="0">
            <a:spAutoFit/>
          </a:bodyPr>
          <a:lstStyle/>
          <a:p>
            <a:r>
              <a:rPr lang="en-US" altLang="zh-CN" sz="2800" dirty="0" smtClean="0">
                <a:solidFill>
                  <a:schemeClr val="bg1"/>
                </a:solidFill>
                <a:latin typeface="Segoe UI Light" panose="020B0502040204020203" pitchFamily="34" charset="0"/>
                <a:cs typeface="Segoe UI Light" panose="020B0502040204020203" pitchFamily="34" charset="0"/>
              </a:rPr>
              <a:t>87</a:t>
            </a:r>
            <a:r>
              <a:rPr lang="en-US" altLang="zh-CN" dirty="0" smtClean="0">
                <a:solidFill>
                  <a:schemeClr val="bg1"/>
                </a:solidFill>
              </a:rPr>
              <a:t>%</a:t>
            </a:r>
            <a:endParaRPr lang="zh-CN" altLang="en-US" dirty="0">
              <a:solidFill>
                <a:schemeClr val="bg1"/>
              </a:solidFill>
            </a:endParaRPr>
          </a:p>
        </p:txBody>
      </p:sp>
      <p:graphicFrame>
        <p:nvGraphicFramePr>
          <p:cNvPr id="10" name="图表 9"/>
          <p:cNvGraphicFramePr/>
          <p:nvPr/>
        </p:nvGraphicFramePr>
        <p:xfrm>
          <a:off x="1478578" y="2280019"/>
          <a:ext cx="4772168" cy="3562066"/>
        </p:xfrm>
        <a:graphic>
          <a:graphicData uri="http://schemas.openxmlformats.org/drawingml/2006/chart">
            <c:chart xmlns:c="http://schemas.openxmlformats.org/drawingml/2006/chart" xmlns:r="http://schemas.openxmlformats.org/officeDocument/2006/relationships" r:id="rId4"/>
          </a:graphicData>
        </a:graphic>
      </p:graphicFrame>
      <p:sp>
        <p:nvSpPr>
          <p:cNvPr id="11" name="文本框 10"/>
          <p:cNvSpPr txBox="1"/>
          <p:nvPr/>
        </p:nvSpPr>
        <p:spPr>
          <a:xfrm>
            <a:off x="1533378" y="1641547"/>
            <a:ext cx="4562622" cy="356067"/>
          </a:xfrm>
          <a:prstGeom prst="rect">
            <a:avLst/>
          </a:prstGeom>
          <a:solidFill>
            <a:srgbClr val="00B0F0"/>
          </a:solidFill>
        </p:spPr>
        <p:txBody>
          <a:bodyPr wrap="square" rtlCol="0" anchor="ctr">
            <a:no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添加目录标题</a:t>
            </a:r>
          </a:p>
        </p:txBody>
      </p:sp>
      <p:sp>
        <p:nvSpPr>
          <p:cNvPr id="12" name="矩形 11"/>
          <p:cNvSpPr/>
          <p:nvPr/>
        </p:nvSpPr>
        <p:spPr>
          <a:xfrm>
            <a:off x="7177218" y="5042815"/>
            <a:ext cx="3706942" cy="784830"/>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文本框 12"/>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4" name="直接连接符 13"/>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682154" y="4234370"/>
            <a:ext cx="585417" cy="652486"/>
          </a:xfrm>
          <a:prstGeom prst="rect">
            <a:avLst/>
          </a:prstGeom>
          <a:noFill/>
        </p:spPr>
        <p:txBody>
          <a:bodyPr wrap="none" rtlCol="0">
            <a:spAutoFit/>
          </a:bodyPr>
          <a:lstStyle/>
          <a:p>
            <a:pPr>
              <a:lnSpc>
                <a:spcPct val="130000"/>
              </a:lnSpc>
            </a:pPr>
            <a:r>
              <a:rPr lang="en-US" altLang="zh-CN" sz="2800" dirty="0" smtClean="0">
                <a:latin typeface="Arial" panose="020B0604020202020204" pitchFamily="34" charset="0"/>
                <a:ea typeface="微软雅黑" panose="020B0503020204020204" pitchFamily="34" charset="-122"/>
              </a:rPr>
              <a:t>01</a:t>
            </a:r>
            <a:endParaRPr lang="zh-CN" altLang="en-US" sz="2800" dirty="0" smtClean="0">
              <a:latin typeface="Arial" panose="020B0604020202020204" pitchFamily="34" charset="0"/>
              <a:ea typeface="微软雅黑" panose="020B0503020204020204" pitchFamily="34" charset="-122"/>
            </a:endParaRPr>
          </a:p>
        </p:txBody>
      </p:sp>
      <p:sp>
        <p:nvSpPr>
          <p:cNvPr id="16" name="文本框 15"/>
          <p:cNvSpPr txBox="1"/>
          <p:nvPr/>
        </p:nvSpPr>
        <p:spPr>
          <a:xfrm>
            <a:off x="6679808" y="5019816"/>
            <a:ext cx="585417" cy="594202"/>
          </a:xfrm>
          <a:prstGeom prst="rect">
            <a:avLst/>
          </a:prstGeom>
          <a:noFill/>
        </p:spPr>
        <p:txBody>
          <a:bodyPr wrap="none" rtlCol="0">
            <a:spAutoFit/>
          </a:bodyPr>
          <a:lstStyle/>
          <a:p>
            <a:pPr>
              <a:lnSpc>
                <a:spcPct val="130000"/>
              </a:lnSpc>
            </a:pPr>
            <a:r>
              <a:rPr lang="en-US" altLang="zh-CN" sz="2800" dirty="0" smtClean="0">
                <a:latin typeface="Arial" panose="020B0604020202020204" pitchFamily="34" charset="0"/>
                <a:ea typeface="微软雅黑" panose="020B0503020204020204" pitchFamily="34" charset="-122"/>
              </a:rPr>
              <a:t>02</a:t>
            </a:r>
            <a:endParaRPr lang="zh-CN" altLang="en-US" sz="2800" dirty="0" smtClean="0">
              <a:latin typeface="Arial" panose="020B0604020202020204" pitchFamily="34" charset="0"/>
              <a:ea typeface="微软雅黑" panose="020B0503020204020204" pitchFamily="34" charset="-122"/>
            </a:endParaRPr>
          </a:p>
        </p:txBody>
      </p:sp>
      <p:sp>
        <p:nvSpPr>
          <p:cNvPr id="17" name="文本框 1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additive="base">
                                        <p:cTn id="46" dur="500" fill="hold"/>
                                        <p:tgtEl>
                                          <p:spTgt spid="3"/>
                                        </p:tgtEl>
                                        <p:attrNameLst>
                                          <p:attrName>ppt_x</p:attrName>
                                        </p:attrNameLst>
                                      </p:cBhvr>
                                      <p:tavLst>
                                        <p:tav tm="0">
                                          <p:val>
                                            <p:strVal val="#ppt_x"/>
                                          </p:val>
                                        </p:tav>
                                        <p:tav tm="100000">
                                          <p:val>
                                            <p:strVal val="#ppt_x"/>
                                          </p:val>
                                        </p:tav>
                                      </p:tavLst>
                                    </p:anim>
                                    <p:anim calcmode="lin" valueType="num">
                                      <p:cBhvr additive="base">
                                        <p:cTn id="47" dur="500" fill="hold"/>
                                        <p:tgtEl>
                                          <p:spTgt spid="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150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P spid="8" grpId="0"/>
      <p:bldP spid="9" grpId="0"/>
      <p:bldGraphic spid="10" grpId="0">
        <p:bldAsOne/>
      </p:bldGraphic>
      <p:bldP spid="11" grpId="0" animBg="1"/>
      <p:bldP spid="12"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6" name="图表 45"/>
          <p:cNvGraphicFramePr/>
          <p:nvPr/>
        </p:nvGraphicFramePr>
        <p:xfrm>
          <a:off x="1505243" y="2551704"/>
          <a:ext cx="4458825" cy="3356724"/>
        </p:xfrm>
        <a:graphic>
          <a:graphicData uri="http://schemas.openxmlformats.org/drawingml/2006/chart">
            <c:chart xmlns:c="http://schemas.openxmlformats.org/drawingml/2006/chart" xmlns:r="http://schemas.openxmlformats.org/officeDocument/2006/relationships" r:id="rId4"/>
          </a:graphicData>
        </a:graphic>
      </p:graphicFrame>
      <p:sp>
        <p:nvSpPr>
          <p:cNvPr id="47" name="文本框 46"/>
          <p:cNvSpPr txBox="1"/>
          <p:nvPr/>
        </p:nvSpPr>
        <p:spPr>
          <a:xfrm>
            <a:off x="2005263" y="1388288"/>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48" name="文本框 47"/>
          <p:cNvSpPr txBox="1"/>
          <p:nvPr/>
        </p:nvSpPr>
        <p:spPr>
          <a:xfrm>
            <a:off x="6271214" y="3804136"/>
            <a:ext cx="1569660" cy="369332"/>
          </a:xfrm>
          <a:prstGeom prst="rect">
            <a:avLst/>
          </a:prstGeom>
          <a:noFill/>
        </p:spPr>
        <p:txBody>
          <a:bodyPr wrap="none" rtlCol="0">
            <a:spAutoFit/>
          </a:bodyPr>
          <a:lstStyle/>
          <a:p>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49" name="矩形 48"/>
          <p:cNvSpPr/>
          <p:nvPr/>
        </p:nvSpPr>
        <p:spPr>
          <a:xfrm>
            <a:off x="6180426" y="4206535"/>
            <a:ext cx="4117123" cy="938719"/>
          </a:xfrm>
          <a:prstGeom prst="rect">
            <a:avLst/>
          </a:prstGeom>
        </p:spPr>
        <p:txBody>
          <a:bodyPr wrap="square">
            <a:spAutoFit/>
          </a:bodyPr>
          <a:lstStyle/>
          <a:p>
            <a:pPr marL="107950">
              <a:lnSpc>
                <a:spcPts val="22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0" name="矩形 49"/>
          <p:cNvSpPr/>
          <p:nvPr/>
        </p:nvSpPr>
        <p:spPr>
          <a:xfrm>
            <a:off x="6320493" y="2096084"/>
            <a:ext cx="3874316" cy="1553927"/>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3044256" y="2152981"/>
            <a:ext cx="1748043" cy="307777"/>
          </a:xfrm>
          <a:prstGeom prst="rect">
            <a:avLst/>
          </a:prstGeom>
          <a:noFill/>
        </p:spPr>
        <p:txBody>
          <a:bodyPr wrap="none" rtlCol="0">
            <a:spAutoFit/>
          </a:bodyPr>
          <a:lstStyle/>
          <a:p>
            <a:pPr algn="ctr"/>
            <a:r>
              <a:rPr lang="en-US" altLang="zh-CN" sz="1400" dirty="0" smtClean="0">
                <a:solidFill>
                  <a:schemeClr val="tx1">
                    <a:lumMod val="50000"/>
                  </a:schemeClr>
                </a:solidFill>
                <a:latin typeface="Segoe UI Light" panose="020B0502040204020203" pitchFamily="34" charset="0"/>
                <a:cs typeface="Segoe UI Light" panose="020B0502040204020203" pitchFamily="34" charset="0"/>
              </a:rPr>
              <a:t>Profit Growth Margin</a:t>
            </a:r>
            <a:endParaRPr lang="zh-CN" altLang="en-US" sz="1400" dirty="0">
              <a:solidFill>
                <a:schemeClr val="tx1">
                  <a:lumMod val="50000"/>
                </a:schemeClr>
              </a:solidFill>
              <a:latin typeface="Segoe UI Light" panose="020B0502040204020203" pitchFamily="34" charset="0"/>
              <a:cs typeface="Segoe UI Light" panose="020B0502040204020203" pitchFamily="34" charset="0"/>
            </a:endParaRPr>
          </a:p>
        </p:txBody>
      </p:sp>
      <p:sp>
        <p:nvSpPr>
          <p:cNvPr id="58" name="矩形 57"/>
          <p:cNvSpPr/>
          <p:nvPr/>
        </p:nvSpPr>
        <p:spPr>
          <a:xfrm>
            <a:off x="6178081" y="5174861"/>
            <a:ext cx="4117123" cy="938719"/>
          </a:xfrm>
          <a:prstGeom prst="rect">
            <a:avLst/>
          </a:prstGeom>
        </p:spPr>
        <p:txBody>
          <a:bodyPr wrap="square">
            <a:spAutoFit/>
          </a:bodyPr>
          <a:lstStyle/>
          <a:p>
            <a:pPr marL="107950">
              <a:lnSpc>
                <a:spcPts val="22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59" name="椭圆 58"/>
          <p:cNvSpPr/>
          <p:nvPr/>
        </p:nvSpPr>
        <p:spPr>
          <a:xfrm>
            <a:off x="1392702" y="1364566"/>
            <a:ext cx="520504" cy="53457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KSO_Shape"/>
          <p:cNvSpPr/>
          <p:nvPr/>
        </p:nvSpPr>
        <p:spPr bwMode="auto">
          <a:xfrm>
            <a:off x="1546859" y="1506582"/>
            <a:ext cx="236220" cy="236220"/>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文本框 1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left)">
                                      <p:cBhvr>
                                        <p:cTn id="10" dur="500"/>
                                        <p:tgtEl>
                                          <p:spTgt spid="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1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2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left)">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150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47" grpId="0"/>
      <p:bldP spid="48" grpId="0"/>
      <p:bldP spid="49" grpId="0"/>
      <p:bldP spid="50" grpId="0" animBg="1"/>
      <p:bldP spid="51" grpId="0"/>
      <p:bldP spid="58" grpId="0"/>
      <p:bldP spid="59" grpId="0" animBg="1"/>
      <p:bldP spid="60"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1820" y="1296537"/>
            <a:ext cx="10017458" cy="2934269"/>
          </a:xfrm>
          <a:custGeom>
            <a:avLst/>
            <a:gdLst>
              <a:gd name="connsiteX0" fmla="*/ 0 w 12192000"/>
              <a:gd name="connsiteY0" fmla="*/ 0 h 4189863"/>
              <a:gd name="connsiteX1" fmla="*/ 12192000 w 12192000"/>
              <a:gd name="connsiteY1" fmla="*/ 0 h 4189863"/>
              <a:gd name="connsiteX2" fmla="*/ 12192000 w 12192000"/>
              <a:gd name="connsiteY2" fmla="*/ 4189863 h 4189863"/>
              <a:gd name="connsiteX3" fmla="*/ 0 w 12192000"/>
              <a:gd name="connsiteY3" fmla="*/ 4189863 h 4189863"/>
              <a:gd name="connsiteX4" fmla="*/ 0 w 12192000"/>
              <a:gd name="connsiteY4" fmla="*/ 0 h 4189863"/>
              <a:gd name="connsiteX0-1" fmla="*/ 0 w 12192000"/>
              <a:gd name="connsiteY0-2" fmla="*/ 0 h 4250519"/>
              <a:gd name="connsiteX1-3" fmla="*/ 12192000 w 12192000"/>
              <a:gd name="connsiteY1-4" fmla="*/ 0 h 4250519"/>
              <a:gd name="connsiteX2-5" fmla="*/ 12192000 w 12192000"/>
              <a:gd name="connsiteY2-6" fmla="*/ 4189863 h 4250519"/>
              <a:gd name="connsiteX3-7" fmla="*/ 0 w 12192000"/>
              <a:gd name="connsiteY3-8" fmla="*/ 4189863 h 4250519"/>
              <a:gd name="connsiteX4-9" fmla="*/ 0 w 12192000"/>
              <a:gd name="connsiteY4-10" fmla="*/ 0 h 4250519"/>
              <a:gd name="connsiteX0-11" fmla="*/ 0 w 12192000"/>
              <a:gd name="connsiteY0-12" fmla="*/ 0 h 4297399"/>
              <a:gd name="connsiteX1-13" fmla="*/ 12192000 w 12192000"/>
              <a:gd name="connsiteY1-14" fmla="*/ 0 h 4297399"/>
              <a:gd name="connsiteX2-15" fmla="*/ 12192000 w 12192000"/>
              <a:gd name="connsiteY2-16" fmla="*/ 4189863 h 4297399"/>
              <a:gd name="connsiteX3-17" fmla="*/ 0 w 12192000"/>
              <a:gd name="connsiteY3-18" fmla="*/ 4189863 h 4297399"/>
              <a:gd name="connsiteX4-19" fmla="*/ 0 w 12192000"/>
              <a:gd name="connsiteY4-20" fmla="*/ 0 h 42973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4297399">
                <a:moveTo>
                  <a:pt x="0" y="0"/>
                </a:moveTo>
                <a:lnTo>
                  <a:pt x="12192000" y="0"/>
                </a:lnTo>
                <a:lnTo>
                  <a:pt x="12192000" y="4189863"/>
                </a:lnTo>
                <a:cubicBezTo>
                  <a:pt x="8128000" y="4326340"/>
                  <a:pt x="4064000" y="4339988"/>
                  <a:pt x="0" y="4189863"/>
                </a:cubicBezTo>
                <a:lnTo>
                  <a:pt x="0" y="0"/>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5" name="矩形 4"/>
          <p:cNvSpPr/>
          <p:nvPr/>
        </p:nvSpPr>
        <p:spPr>
          <a:xfrm>
            <a:off x="2251882"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sp>
        <p:nvSpPr>
          <p:cNvPr id="6" name="矩形 5"/>
          <p:cNvSpPr/>
          <p:nvPr/>
        </p:nvSpPr>
        <p:spPr>
          <a:xfrm>
            <a:off x="7611165"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sp>
        <p:nvSpPr>
          <p:cNvPr id="7" name="矩形 6"/>
          <p:cNvSpPr/>
          <p:nvPr/>
        </p:nvSpPr>
        <p:spPr>
          <a:xfrm>
            <a:off x="4909182" y="5043870"/>
            <a:ext cx="2395121" cy="938719"/>
          </a:xfrm>
          <a:prstGeom prst="rect">
            <a:avLst/>
          </a:prstGeom>
        </p:spPr>
        <p:txBody>
          <a:bodyPr wrap="square">
            <a:spAutoFit/>
          </a:bodyPr>
          <a:lstStyle/>
          <a:p>
            <a:pPr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点击此处添加内容点击此处添加内容点击此处添加内容点击此处添加内容</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点击</a:t>
            </a:r>
            <a:endParaRPr lang="zh-CN" altLang="en-US" sz="1400" dirty="0">
              <a:solidFill>
                <a:schemeClr val="tx1">
                  <a:lumMod val="50000"/>
                </a:schemeClr>
              </a:solidFill>
            </a:endParaRPr>
          </a:p>
        </p:txBody>
      </p:sp>
      <p:grpSp>
        <p:nvGrpSpPr>
          <p:cNvPr id="8" name="组合 7"/>
          <p:cNvGrpSpPr/>
          <p:nvPr/>
        </p:nvGrpSpPr>
        <p:grpSpPr>
          <a:xfrm>
            <a:off x="2748540" y="3452197"/>
            <a:ext cx="1410220" cy="1434745"/>
            <a:chOff x="1590261" y="2459088"/>
            <a:chExt cx="1880293" cy="1912993"/>
          </a:xfrm>
        </p:grpSpPr>
        <p:sp>
          <p:nvSpPr>
            <p:cNvPr id="9" name="菱形 8"/>
            <p:cNvSpPr/>
            <p:nvPr/>
          </p:nvSpPr>
          <p:spPr>
            <a:xfrm>
              <a:off x="1792545" y="2651407"/>
              <a:ext cx="1502229" cy="1528354"/>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0" name="KSO_Shape"/>
            <p:cNvSpPr/>
            <p:nvPr/>
          </p:nvSpPr>
          <p:spPr bwMode="auto">
            <a:xfrm>
              <a:off x="2249379" y="3121304"/>
              <a:ext cx="588560" cy="588560"/>
            </a:xfrm>
            <a:custGeom>
              <a:avLst/>
              <a:gdLst>
                <a:gd name="T0" fmla="*/ 0 w 4908"/>
                <a:gd name="T1" fmla="*/ 336246282 h 4907"/>
                <a:gd name="T2" fmla="*/ 0 w 4908"/>
                <a:gd name="T3" fmla="*/ 268876366 h 4907"/>
                <a:gd name="T4" fmla="*/ 268917454 w 4908"/>
                <a:gd name="T5" fmla="*/ 0 h 4907"/>
                <a:gd name="T6" fmla="*/ 335958472 w 4908"/>
                <a:gd name="T7" fmla="*/ 0 h 4907"/>
                <a:gd name="T8" fmla="*/ 335958472 w 4908"/>
                <a:gd name="T9" fmla="*/ 268876366 h 4907"/>
                <a:gd name="T10" fmla="*/ 268917454 w 4908"/>
                <a:gd name="T11" fmla="*/ 336246282 h 4907"/>
                <a:gd name="T12" fmla="*/ 0 w 4908"/>
                <a:gd name="T13" fmla="*/ 336246282 h 4907"/>
                <a:gd name="T14" fmla="*/ 0 w 4908"/>
                <a:gd name="T15" fmla="*/ 403314550 h 4907"/>
                <a:gd name="T16" fmla="*/ 0 w 4908"/>
                <a:gd name="T17" fmla="*/ 470684465 h 4907"/>
                <a:gd name="T18" fmla="*/ 268917454 w 4908"/>
                <a:gd name="T19" fmla="*/ 739560831 h 4907"/>
                <a:gd name="T20" fmla="*/ 335958472 w 4908"/>
                <a:gd name="T21" fmla="*/ 739560831 h 4907"/>
                <a:gd name="T22" fmla="*/ 335958472 w 4908"/>
                <a:gd name="T23" fmla="*/ 470684465 h 4907"/>
                <a:gd name="T24" fmla="*/ 268917454 w 4908"/>
                <a:gd name="T25" fmla="*/ 403314550 h 4907"/>
                <a:gd name="T26" fmla="*/ 0 w 4908"/>
                <a:gd name="T27" fmla="*/ 403314550 h 4907"/>
                <a:gd name="T28" fmla="*/ 739410147 w 4908"/>
                <a:gd name="T29" fmla="*/ 336246282 h 4907"/>
                <a:gd name="T30" fmla="*/ 739410147 w 4908"/>
                <a:gd name="T31" fmla="*/ 268876366 h 4907"/>
                <a:gd name="T32" fmla="*/ 470492693 w 4908"/>
                <a:gd name="T33" fmla="*/ 0 h 4907"/>
                <a:gd name="T34" fmla="*/ 403301076 w 4908"/>
                <a:gd name="T35" fmla="*/ 0 h 4907"/>
                <a:gd name="T36" fmla="*/ 403301076 w 4908"/>
                <a:gd name="T37" fmla="*/ 268876366 h 4907"/>
                <a:gd name="T38" fmla="*/ 470492693 w 4908"/>
                <a:gd name="T39" fmla="*/ 336246282 h 4907"/>
                <a:gd name="T40" fmla="*/ 739410147 w 4908"/>
                <a:gd name="T41" fmla="*/ 336246282 h 4907"/>
                <a:gd name="T42" fmla="*/ 739410147 w 4908"/>
                <a:gd name="T43" fmla="*/ 403314550 h 4907"/>
                <a:gd name="T44" fmla="*/ 739410147 w 4908"/>
                <a:gd name="T45" fmla="*/ 470684465 h 4907"/>
                <a:gd name="T46" fmla="*/ 470492693 w 4908"/>
                <a:gd name="T47" fmla="*/ 739560831 h 4907"/>
                <a:gd name="T48" fmla="*/ 403301076 w 4908"/>
                <a:gd name="T49" fmla="*/ 739560831 h 4907"/>
                <a:gd name="T50" fmla="*/ 403301076 w 4908"/>
                <a:gd name="T51" fmla="*/ 470684465 h 4907"/>
                <a:gd name="T52" fmla="*/ 470492693 w 4908"/>
                <a:gd name="T53" fmla="*/ 403314550 h 4907"/>
                <a:gd name="T54" fmla="*/ 739410147 w 4908"/>
                <a:gd name="T55" fmla="*/ 403314550 h 49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908" h="4907">
                  <a:moveTo>
                    <a:pt x="0" y="2231"/>
                  </a:moveTo>
                  <a:lnTo>
                    <a:pt x="0" y="1784"/>
                  </a:lnTo>
                  <a:lnTo>
                    <a:pt x="1785" y="0"/>
                  </a:lnTo>
                  <a:lnTo>
                    <a:pt x="2230" y="0"/>
                  </a:lnTo>
                  <a:lnTo>
                    <a:pt x="2230" y="1784"/>
                  </a:lnTo>
                  <a:lnTo>
                    <a:pt x="1785" y="2231"/>
                  </a:lnTo>
                  <a:lnTo>
                    <a:pt x="0" y="2231"/>
                  </a:lnTo>
                  <a:close/>
                  <a:moveTo>
                    <a:pt x="0" y="2676"/>
                  </a:moveTo>
                  <a:lnTo>
                    <a:pt x="0" y="3123"/>
                  </a:lnTo>
                  <a:lnTo>
                    <a:pt x="1785" y="4907"/>
                  </a:lnTo>
                  <a:lnTo>
                    <a:pt x="2230" y="4907"/>
                  </a:lnTo>
                  <a:lnTo>
                    <a:pt x="2230" y="3123"/>
                  </a:lnTo>
                  <a:lnTo>
                    <a:pt x="1785" y="2676"/>
                  </a:lnTo>
                  <a:lnTo>
                    <a:pt x="0" y="2676"/>
                  </a:lnTo>
                  <a:close/>
                  <a:moveTo>
                    <a:pt x="4908" y="2231"/>
                  </a:moveTo>
                  <a:lnTo>
                    <a:pt x="4908" y="1784"/>
                  </a:lnTo>
                  <a:lnTo>
                    <a:pt x="3123" y="0"/>
                  </a:lnTo>
                  <a:lnTo>
                    <a:pt x="2677" y="0"/>
                  </a:lnTo>
                  <a:lnTo>
                    <a:pt x="2677" y="1784"/>
                  </a:lnTo>
                  <a:lnTo>
                    <a:pt x="3123" y="2231"/>
                  </a:lnTo>
                  <a:lnTo>
                    <a:pt x="4908" y="2231"/>
                  </a:lnTo>
                  <a:close/>
                  <a:moveTo>
                    <a:pt x="4908" y="2676"/>
                  </a:moveTo>
                  <a:lnTo>
                    <a:pt x="4908" y="3123"/>
                  </a:lnTo>
                  <a:lnTo>
                    <a:pt x="3123" y="4907"/>
                  </a:lnTo>
                  <a:lnTo>
                    <a:pt x="2677" y="4907"/>
                  </a:lnTo>
                  <a:lnTo>
                    <a:pt x="2677" y="3123"/>
                  </a:lnTo>
                  <a:lnTo>
                    <a:pt x="3123" y="2676"/>
                  </a:lnTo>
                  <a:lnTo>
                    <a:pt x="4908" y="267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a:solidFill>
                  <a:schemeClr val="tx1">
                    <a:lumMod val="50000"/>
                  </a:schemeClr>
                </a:solidFill>
              </a:endParaRPr>
            </a:p>
          </p:txBody>
        </p:sp>
        <p:sp>
          <p:nvSpPr>
            <p:cNvPr id="11" name="菱形 10"/>
            <p:cNvSpPr/>
            <p:nvPr/>
          </p:nvSpPr>
          <p:spPr>
            <a:xfrm>
              <a:off x="1590261" y="2459088"/>
              <a:ext cx="1880293" cy="1912993"/>
            </a:xfrm>
            <a:prstGeom prst="diamond">
              <a:avLst/>
            </a:prstGeom>
            <a:noFill/>
            <a:ln w="127">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grpSp>
        <p:nvGrpSpPr>
          <p:cNvPr id="12" name="组合 11"/>
          <p:cNvGrpSpPr/>
          <p:nvPr/>
        </p:nvGrpSpPr>
        <p:grpSpPr>
          <a:xfrm>
            <a:off x="5422734" y="3462259"/>
            <a:ext cx="1410220" cy="1434745"/>
            <a:chOff x="5155853" y="2472503"/>
            <a:chExt cx="1880293" cy="1912993"/>
          </a:xfrm>
        </p:grpSpPr>
        <p:sp>
          <p:nvSpPr>
            <p:cNvPr id="13" name="菱形 12"/>
            <p:cNvSpPr/>
            <p:nvPr/>
          </p:nvSpPr>
          <p:spPr>
            <a:xfrm>
              <a:off x="5353593" y="2664823"/>
              <a:ext cx="1502229" cy="1528354"/>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4" name="KSO_Shape"/>
            <p:cNvSpPr/>
            <p:nvPr/>
          </p:nvSpPr>
          <p:spPr bwMode="auto">
            <a:xfrm>
              <a:off x="5767016" y="3149564"/>
              <a:ext cx="684094" cy="611124"/>
            </a:xfrm>
            <a:custGeom>
              <a:avLst/>
              <a:gdLst>
                <a:gd name="T0" fmla="*/ 2147483646 w 8153"/>
                <a:gd name="T1" fmla="*/ 2147483646 h 7279"/>
                <a:gd name="T2" fmla="*/ 2147483646 w 8153"/>
                <a:gd name="T3" fmla="*/ 2147483646 h 7279"/>
                <a:gd name="T4" fmla="*/ 2147483646 w 8153"/>
                <a:gd name="T5" fmla="*/ 2147483646 h 7279"/>
                <a:gd name="T6" fmla="*/ 2147483646 w 8153"/>
                <a:gd name="T7" fmla="*/ 2147483646 h 7279"/>
                <a:gd name="T8" fmla="*/ 2147483646 w 8153"/>
                <a:gd name="T9" fmla="*/ 2147483646 h 7279"/>
                <a:gd name="T10" fmla="*/ 2147483646 w 8153"/>
                <a:gd name="T11" fmla="*/ 1519452563 h 7279"/>
                <a:gd name="T12" fmla="*/ 2147483646 w 8153"/>
                <a:gd name="T13" fmla="*/ 2147483646 h 7279"/>
                <a:gd name="T14" fmla="*/ 2147483646 w 8153"/>
                <a:gd name="T15" fmla="*/ 2147483646 h 7279"/>
                <a:gd name="T16" fmla="*/ 2147483646 w 8153"/>
                <a:gd name="T17" fmla="*/ 2055726706 h 7279"/>
                <a:gd name="T18" fmla="*/ 2147483646 w 8153"/>
                <a:gd name="T19" fmla="*/ 25526532 h 7279"/>
                <a:gd name="T20" fmla="*/ 2147483646 w 8153"/>
                <a:gd name="T21" fmla="*/ 2147483646 h 7279"/>
                <a:gd name="T22" fmla="*/ 2147483646 w 8153"/>
                <a:gd name="T23" fmla="*/ 2147483646 h 7279"/>
                <a:gd name="T24" fmla="*/ 2147483646 w 8153"/>
                <a:gd name="T25" fmla="*/ 2147483646 h 7279"/>
                <a:gd name="T26" fmla="*/ 2147483646 w 8153"/>
                <a:gd name="T27" fmla="*/ 2147483646 h 7279"/>
                <a:gd name="T28" fmla="*/ 2147483646 w 8153"/>
                <a:gd name="T29" fmla="*/ 2147483646 h 7279"/>
                <a:gd name="T30" fmla="*/ 51046663 w 8153"/>
                <a:gd name="T31" fmla="*/ 2147483646 h 7279"/>
                <a:gd name="T32" fmla="*/ 1109812858 w 8153"/>
                <a:gd name="T33" fmla="*/ 2147483646 h 7279"/>
                <a:gd name="T34" fmla="*/ 2147483646 w 8153"/>
                <a:gd name="T35" fmla="*/ 2147483646 h 7279"/>
                <a:gd name="T36" fmla="*/ 2147483646 w 8153"/>
                <a:gd name="T37" fmla="*/ 2147483646 h 7279"/>
                <a:gd name="T38" fmla="*/ 2147483646 w 8153"/>
                <a:gd name="T39" fmla="*/ 2147483646 h 7279"/>
                <a:gd name="T40" fmla="*/ 2147483646 w 8153"/>
                <a:gd name="T41" fmla="*/ 2147483646 h 7279"/>
                <a:gd name="T42" fmla="*/ 2147483646 w 8153"/>
                <a:gd name="T43" fmla="*/ 2147483646 h 7279"/>
                <a:gd name="T44" fmla="*/ 2147483646 w 8153"/>
                <a:gd name="T45" fmla="*/ 2147483646 h 7279"/>
                <a:gd name="T46" fmla="*/ 2147483646 w 8153"/>
                <a:gd name="T47" fmla="*/ 2147483646 h 7279"/>
                <a:gd name="T48" fmla="*/ 2147483646 w 8153"/>
                <a:gd name="T49" fmla="*/ 2147483646 h 7279"/>
                <a:gd name="T50" fmla="*/ 2147483646 w 8153"/>
                <a:gd name="T51" fmla="*/ 2147483646 h 7279"/>
                <a:gd name="T52" fmla="*/ 2147483646 w 8153"/>
                <a:gd name="T53" fmla="*/ 2147483646 h 7279"/>
                <a:gd name="T54" fmla="*/ 2147483646 w 8153"/>
                <a:gd name="T55" fmla="*/ 2147483646 h 7279"/>
                <a:gd name="T56" fmla="*/ 2147483646 w 8153"/>
                <a:gd name="T57" fmla="*/ 2147483646 h 7279"/>
                <a:gd name="T58" fmla="*/ 2147483646 w 8153"/>
                <a:gd name="T59" fmla="*/ 2147483646 h 7279"/>
                <a:gd name="T60" fmla="*/ 2147483646 w 8153"/>
                <a:gd name="T61" fmla="*/ 2147483646 h 7279"/>
                <a:gd name="T62" fmla="*/ 2147483646 w 8153"/>
                <a:gd name="T63" fmla="*/ 2147483646 h 7279"/>
                <a:gd name="T64" fmla="*/ 2147483646 w 8153"/>
                <a:gd name="T65" fmla="*/ 2147483646 h 7279"/>
                <a:gd name="T66" fmla="*/ 2147483646 w 8153"/>
                <a:gd name="T67" fmla="*/ 2147483646 h 7279"/>
                <a:gd name="T68" fmla="*/ 2147483646 w 8153"/>
                <a:gd name="T69" fmla="*/ 2147483646 h 7279"/>
                <a:gd name="T70" fmla="*/ 2147483646 w 8153"/>
                <a:gd name="T71" fmla="*/ 2147483646 h 7279"/>
                <a:gd name="T72" fmla="*/ 2147483646 w 8153"/>
                <a:gd name="T73" fmla="*/ 2147483646 h 7279"/>
                <a:gd name="T74" fmla="*/ 2147483646 w 8153"/>
                <a:gd name="T75" fmla="*/ 2147483646 h 7279"/>
                <a:gd name="T76" fmla="*/ 2147483646 w 8153"/>
                <a:gd name="T77" fmla="*/ 2147483646 h 7279"/>
                <a:gd name="T78" fmla="*/ 2147483646 w 8153"/>
                <a:gd name="T79" fmla="*/ 2147483646 h 7279"/>
                <a:gd name="T80" fmla="*/ 2147483646 w 8153"/>
                <a:gd name="T81" fmla="*/ 2147483646 h 7279"/>
                <a:gd name="T82" fmla="*/ 2147483646 w 8153"/>
                <a:gd name="T83" fmla="*/ 2147483646 h 7279"/>
                <a:gd name="T84" fmla="*/ 2147483646 w 8153"/>
                <a:gd name="T85" fmla="*/ 2147483646 h 7279"/>
                <a:gd name="T86" fmla="*/ 2147483646 w 8153"/>
                <a:gd name="T87" fmla="*/ 2147483646 h 7279"/>
                <a:gd name="T88" fmla="*/ 2147483646 w 8153"/>
                <a:gd name="T89" fmla="*/ 2147483646 h 7279"/>
                <a:gd name="T90" fmla="*/ 2147483646 w 8153"/>
                <a:gd name="T91" fmla="*/ 2147483646 h 7279"/>
                <a:gd name="T92" fmla="*/ 2147483646 w 8153"/>
                <a:gd name="T93" fmla="*/ 2147483646 h 7279"/>
                <a:gd name="T94" fmla="*/ 2147483646 w 8153"/>
                <a:gd name="T95" fmla="*/ 2147483646 h 7279"/>
                <a:gd name="T96" fmla="*/ 2147483646 w 8153"/>
                <a:gd name="T97" fmla="*/ 2147483646 h 7279"/>
                <a:gd name="T98" fmla="*/ 2147483646 w 8153"/>
                <a:gd name="T99" fmla="*/ 2147483646 h 7279"/>
                <a:gd name="T100" fmla="*/ 2147483646 w 8153"/>
                <a:gd name="T101" fmla="*/ 2147483646 h 7279"/>
                <a:gd name="T102" fmla="*/ 2147483646 w 8153"/>
                <a:gd name="T103" fmla="*/ 2147483646 h 7279"/>
                <a:gd name="T104" fmla="*/ 2147483646 w 8153"/>
                <a:gd name="T105" fmla="*/ 2147483646 h 7279"/>
                <a:gd name="T106" fmla="*/ 2147483646 w 8153"/>
                <a:gd name="T107" fmla="*/ 2147483646 h 7279"/>
                <a:gd name="T108" fmla="*/ 2147483646 w 8153"/>
                <a:gd name="T109" fmla="*/ 2147483646 h 7279"/>
                <a:gd name="T110" fmla="*/ 2147483646 w 8153"/>
                <a:gd name="T111" fmla="*/ 2147483646 h 7279"/>
                <a:gd name="T112" fmla="*/ 2147483646 w 8153"/>
                <a:gd name="T113" fmla="*/ 2147483646 h 7279"/>
                <a:gd name="T114" fmla="*/ 2147483646 w 8153"/>
                <a:gd name="T115" fmla="*/ 2147483646 h 7279"/>
                <a:gd name="T116" fmla="*/ 2147483646 w 8153"/>
                <a:gd name="T117" fmla="*/ 2147483646 h 7279"/>
                <a:gd name="T118" fmla="*/ 2147483646 w 8153"/>
                <a:gd name="T119" fmla="*/ 2147483646 h 7279"/>
                <a:gd name="T120" fmla="*/ 2147483646 w 8153"/>
                <a:gd name="T121" fmla="*/ 2147483646 h 7279"/>
                <a:gd name="T122" fmla="*/ 2147483646 w 8153"/>
                <a:gd name="T123" fmla="*/ 2147483646 h 72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53" h="7279">
                  <a:moveTo>
                    <a:pt x="8153" y="2519"/>
                  </a:moveTo>
                  <a:lnTo>
                    <a:pt x="8153" y="2519"/>
                  </a:lnTo>
                  <a:lnTo>
                    <a:pt x="8152" y="2471"/>
                  </a:lnTo>
                  <a:lnTo>
                    <a:pt x="8148" y="2423"/>
                  </a:lnTo>
                  <a:lnTo>
                    <a:pt x="8142" y="2377"/>
                  </a:lnTo>
                  <a:lnTo>
                    <a:pt x="8134" y="2331"/>
                  </a:lnTo>
                  <a:lnTo>
                    <a:pt x="8122" y="2286"/>
                  </a:lnTo>
                  <a:lnTo>
                    <a:pt x="8110" y="2242"/>
                  </a:lnTo>
                  <a:lnTo>
                    <a:pt x="8094" y="2198"/>
                  </a:lnTo>
                  <a:lnTo>
                    <a:pt x="8077" y="2156"/>
                  </a:lnTo>
                  <a:lnTo>
                    <a:pt x="8058" y="2115"/>
                  </a:lnTo>
                  <a:lnTo>
                    <a:pt x="8038" y="2075"/>
                  </a:lnTo>
                  <a:lnTo>
                    <a:pt x="8014" y="2035"/>
                  </a:lnTo>
                  <a:lnTo>
                    <a:pt x="7990" y="1998"/>
                  </a:lnTo>
                  <a:lnTo>
                    <a:pt x="7963" y="1961"/>
                  </a:lnTo>
                  <a:lnTo>
                    <a:pt x="7935" y="1926"/>
                  </a:lnTo>
                  <a:lnTo>
                    <a:pt x="7905" y="1893"/>
                  </a:lnTo>
                  <a:lnTo>
                    <a:pt x="7874" y="1860"/>
                  </a:lnTo>
                  <a:lnTo>
                    <a:pt x="7840" y="1830"/>
                  </a:lnTo>
                  <a:lnTo>
                    <a:pt x="7805" y="1800"/>
                  </a:lnTo>
                  <a:lnTo>
                    <a:pt x="7769" y="1772"/>
                  </a:lnTo>
                  <a:lnTo>
                    <a:pt x="7732" y="1746"/>
                  </a:lnTo>
                  <a:lnTo>
                    <a:pt x="7694" y="1722"/>
                  </a:lnTo>
                  <a:lnTo>
                    <a:pt x="7653" y="1699"/>
                  </a:lnTo>
                  <a:lnTo>
                    <a:pt x="7613" y="1679"/>
                  </a:lnTo>
                  <a:lnTo>
                    <a:pt x="7570" y="1660"/>
                  </a:lnTo>
                  <a:lnTo>
                    <a:pt x="7527" y="1644"/>
                  </a:lnTo>
                  <a:lnTo>
                    <a:pt x="7483" y="1630"/>
                  </a:lnTo>
                  <a:lnTo>
                    <a:pt x="7438" y="1616"/>
                  </a:lnTo>
                  <a:lnTo>
                    <a:pt x="7391" y="1606"/>
                  </a:lnTo>
                  <a:lnTo>
                    <a:pt x="7344" y="1598"/>
                  </a:lnTo>
                  <a:lnTo>
                    <a:pt x="7297" y="1592"/>
                  </a:lnTo>
                  <a:lnTo>
                    <a:pt x="7249" y="1588"/>
                  </a:lnTo>
                  <a:lnTo>
                    <a:pt x="7199" y="1587"/>
                  </a:lnTo>
                  <a:lnTo>
                    <a:pt x="7169" y="1588"/>
                  </a:lnTo>
                  <a:lnTo>
                    <a:pt x="7138" y="1589"/>
                  </a:lnTo>
                  <a:lnTo>
                    <a:pt x="7108" y="1591"/>
                  </a:lnTo>
                  <a:lnTo>
                    <a:pt x="7078" y="1595"/>
                  </a:lnTo>
                  <a:lnTo>
                    <a:pt x="7048" y="1599"/>
                  </a:lnTo>
                  <a:lnTo>
                    <a:pt x="7018" y="1605"/>
                  </a:lnTo>
                  <a:lnTo>
                    <a:pt x="6989" y="1610"/>
                  </a:lnTo>
                  <a:lnTo>
                    <a:pt x="6961" y="1617"/>
                  </a:lnTo>
                  <a:lnTo>
                    <a:pt x="6962" y="1583"/>
                  </a:lnTo>
                  <a:lnTo>
                    <a:pt x="6962" y="1550"/>
                  </a:lnTo>
                  <a:lnTo>
                    <a:pt x="6962" y="1513"/>
                  </a:lnTo>
                  <a:lnTo>
                    <a:pt x="6961" y="1475"/>
                  </a:lnTo>
                  <a:lnTo>
                    <a:pt x="6958" y="1438"/>
                  </a:lnTo>
                  <a:lnTo>
                    <a:pt x="6955" y="1402"/>
                  </a:lnTo>
                  <a:lnTo>
                    <a:pt x="6951" y="1366"/>
                  </a:lnTo>
                  <a:lnTo>
                    <a:pt x="6945" y="1330"/>
                  </a:lnTo>
                  <a:lnTo>
                    <a:pt x="6939" y="1296"/>
                  </a:lnTo>
                  <a:lnTo>
                    <a:pt x="6933" y="1260"/>
                  </a:lnTo>
                  <a:lnTo>
                    <a:pt x="6925" y="1225"/>
                  </a:lnTo>
                  <a:lnTo>
                    <a:pt x="6916" y="1191"/>
                  </a:lnTo>
                  <a:lnTo>
                    <a:pt x="6907" y="1156"/>
                  </a:lnTo>
                  <a:lnTo>
                    <a:pt x="6897" y="1122"/>
                  </a:lnTo>
                  <a:lnTo>
                    <a:pt x="6885" y="1089"/>
                  </a:lnTo>
                  <a:lnTo>
                    <a:pt x="6873" y="1056"/>
                  </a:lnTo>
                  <a:lnTo>
                    <a:pt x="6861" y="1023"/>
                  </a:lnTo>
                  <a:lnTo>
                    <a:pt x="6847" y="991"/>
                  </a:lnTo>
                  <a:lnTo>
                    <a:pt x="6832" y="959"/>
                  </a:lnTo>
                  <a:lnTo>
                    <a:pt x="6817" y="927"/>
                  </a:lnTo>
                  <a:lnTo>
                    <a:pt x="6801" y="896"/>
                  </a:lnTo>
                  <a:lnTo>
                    <a:pt x="6785" y="865"/>
                  </a:lnTo>
                  <a:lnTo>
                    <a:pt x="6767" y="836"/>
                  </a:lnTo>
                  <a:lnTo>
                    <a:pt x="6749" y="805"/>
                  </a:lnTo>
                  <a:lnTo>
                    <a:pt x="6730" y="776"/>
                  </a:lnTo>
                  <a:lnTo>
                    <a:pt x="6711" y="747"/>
                  </a:lnTo>
                  <a:lnTo>
                    <a:pt x="6691" y="719"/>
                  </a:lnTo>
                  <a:lnTo>
                    <a:pt x="6671" y="691"/>
                  </a:lnTo>
                  <a:lnTo>
                    <a:pt x="6649" y="664"/>
                  </a:lnTo>
                  <a:lnTo>
                    <a:pt x="6627" y="637"/>
                  </a:lnTo>
                  <a:lnTo>
                    <a:pt x="6604" y="611"/>
                  </a:lnTo>
                  <a:lnTo>
                    <a:pt x="6581" y="585"/>
                  </a:lnTo>
                  <a:lnTo>
                    <a:pt x="6557" y="559"/>
                  </a:lnTo>
                  <a:lnTo>
                    <a:pt x="6532" y="534"/>
                  </a:lnTo>
                  <a:lnTo>
                    <a:pt x="6506" y="511"/>
                  </a:lnTo>
                  <a:lnTo>
                    <a:pt x="6481" y="487"/>
                  </a:lnTo>
                  <a:lnTo>
                    <a:pt x="6455" y="465"/>
                  </a:lnTo>
                  <a:lnTo>
                    <a:pt x="6428" y="442"/>
                  </a:lnTo>
                  <a:lnTo>
                    <a:pt x="6400" y="421"/>
                  </a:lnTo>
                  <a:lnTo>
                    <a:pt x="6371" y="399"/>
                  </a:lnTo>
                  <a:lnTo>
                    <a:pt x="6343" y="379"/>
                  </a:lnTo>
                  <a:lnTo>
                    <a:pt x="6314" y="360"/>
                  </a:lnTo>
                  <a:lnTo>
                    <a:pt x="6285" y="341"/>
                  </a:lnTo>
                  <a:lnTo>
                    <a:pt x="6254" y="323"/>
                  </a:lnTo>
                  <a:lnTo>
                    <a:pt x="6224" y="305"/>
                  </a:lnTo>
                  <a:lnTo>
                    <a:pt x="6194" y="288"/>
                  </a:lnTo>
                  <a:lnTo>
                    <a:pt x="6162" y="271"/>
                  </a:lnTo>
                  <a:lnTo>
                    <a:pt x="6130" y="257"/>
                  </a:lnTo>
                  <a:lnTo>
                    <a:pt x="6097" y="242"/>
                  </a:lnTo>
                  <a:lnTo>
                    <a:pt x="6064" y="227"/>
                  </a:lnTo>
                  <a:lnTo>
                    <a:pt x="6032" y="214"/>
                  </a:lnTo>
                  <a:lnTo>
                    <a:pt x="5998" y="202"/>
                  </a:lnTo>
                  <a:lnTo>
                    <a:pt x="5964" y="190"/>
                  </a:lnTo>
                  <a:lnTo>
                    <a:pt x="5929" y="179"/>
                  </a:lnTo>
                  <a:lnTo>
                    <a:pt x="5895" y="169"/>
                  </a:lnTo>
                  <a:lnTo>
                    <a:pt x="5860" y="160"/>
                  </a:lnTo>
                  <a:lnTo>
                    <a:pt x="5825" y="151"/>
                  </a:lnTo>
                  <a:lnTo>
                    <a:pt x="5789" y="144"/>
                  </a:lnTo>
                  <a:lnTo>
                    <a:pt x="5753" y="137"/>
                  </a:lnTo>
                  <a:lnTo>
                    <a:pt x="5717" y="132"/>
                  </a:lnTo>
                  <a:lnTo>
                    <a:pt x="5680" y="126"/>
                  </a:lnTo>
                  <a:lnTo>
                    <a:pt x="5643" y="122"/>
                  </a:lnTo>
                  <a:lnTo>
                    <a:pt x="5606" y="119"/>
                  </a:lnTo>
                  <a:lnTo>
                    <a:pt x="5568" y="116"/>
                  </a:lnTo>
                  <a:lnTo>
                    <a:pt x="5531" y="115"/>
                  </a:lnTo>
                  <a:lnTo>
                    <a:pt x="5493" y="115"/>
                  </a:lnTo>
                  <a:lnTo>
                    <a:pt x="5449" y="115"/>
                  </a:lnTo>
                  <a:lnTo>
                    <a:pt x="5405" y="117"/>
                  </a:lnTo>
                  <a:lnTo>
                    <a:pt x="5362" y="121"/>
                  </a:lnTo>
                  <a:lnTo>
                    <a:pt x="5319" y="125"/>
                  </a:lnTo>
                  <a:lnTo>
                    <a:pt x="5275" y="131"/>
                  </a:lnTo>
                  <a:lnTo>
                    <a:pt x="5233" y="137"/>
                  </a:lnTo>
                  <a:lnTo>
                    <a:pt x="5192" y="145"/>
                  </a:lnTo>
                  <a:lnTo>
                    <a:pt x="5150" y="154"/>
                  </a:lnTo>
                  <a:lnTo>
                    <a:pt x="5109" y="164"/>
                  </a:lnTo>
                  <a:lnTo>
                    <a:pt x="5068" y="176"/>
                  </a:lnTo>
                  <a:lnTo>
                    <a:pt x="5028" y="188"/>
                  </a:lnTo>
                  <a:lnTo>
                    <a:pt x="4988" y="202"/>
                  </a:lnTo>
                  <a:lnTo>
                    <a:pt x="4949" y="216"/>
                  </a:lnTo>
                  <a:lnTo>
                    <a:pt x="4911" y="232"/>
                  </a:lnTo>
                  <a:lnTo>
                    <a:pt x="4872" y="249"/>
                  </a:lnTo>
                  <a:lnTo>
                    <a:pt x="4835" y="267"/>
                  </a:lnTo>
                  <a:lnTo>
                    <a:pt x="4798" y="285"/>
                  </a:lnTo>
                  <a:lnTo>
                    <a:pt x="4762" y="305"/>
                  </a:lnTo>
                  <a:lnTo>
                    <a:pt x="4727" y="325"/>
                  </a:lnTo>
                  <a:lnTo>
                    <a:pt x="4692" y="347"/>
                  </a:lnTo>
                  <a:lnTo>
                    <a:pt x="4658" y="369"/>
                  </a:lnTo>
                  <a:lnTo>
                    <a:pt x="4624" y="393"/>
                  </a:lnTo>
                  <a:lnTo>
                    <a:pt x="4591" y="417"/>
                  </a:lnTo>
                  <a:lnTo>
                    <a:pt x="4560" y="442"/>
                  </a:lnTo>
                  <a:lnTo>
                    <a:pt x="4528" y="468"/>
                  </a:lnTo>
                  <a:lnTo>
                    <a:pt x="4498" y="495"/>
                  </a:lnTo>
                  <a:lnTo>
                    <a:pt x="4467" y="523"/>
                  </a:lnTo>
                  <a:lnTo>
                    <a:pt x="4438" y="551"/>
                  </a:lnTo>
                  <a:lnTo>
                    <a:pt x="4410" y="580"/>
                  </a:lnTo>
                  <a:lnTo>
                    <a:pt x="4383" y="610"/>
                  </a:lnTo>
                  <a:lnTo>
                    <a:pt x="4356" y="641"/>
                  </a:lnTo>
                  <a:lnTo>
                    <a:pt x="4331" y="673"/>
                  </a:lnTo>
                  <a:lnTo>
                    <a:pt x="4298" y="634"/>
                  </a:lnTo>
                  <a:lnTo>
                    <a:pt x="4263" y="597"/>
                  </a:lnTo>
                  <a:lnTo>
                    <a:pt x="4228" y="561"/>
                  </a:lnTo>
                  <a:lnTo>
                    <a:pt x="4192" y="525"/>
                  </a:lnTo>
                  <a:lnTo>
                    <a:pt x="4155" y="492"/>
                  </a:lnTo>
                  <a:lnTo>
                    <a:pt x="4117" y="458"/>
                  </a:lnTo>
                  <a:lnTo>
                    <a:pt x="4077" y="425"/>
                  </a:lnTo>
                  <a:lnTo>
                    <a:pt x="4037" y="394"/>
                  </a:lnTo>
                  <a:lnTo>
                    <a:pt x="3996" y="363"/>
                  </a:lnTo>
                  <a:lnTo>
                    <a:pt x="3955" y="334"/>
                  </a:lnTo>
                  <a:lnTo>
                    <a:pt x="3912" y="306"/>
                  </a:lnTo>
                  <a:lnTo>
                    <a:pt x="3869" y="279"/>
                  </a:lnTo>
                  <a:lnTo>
                    <a:pt x="3824" y="253"/>
                  </a:lnTo>
                  <a:lnTo>
                    <a:pt x="3780" y="228"/>
                  </a:lnTo>
                  <a:lnTo>
                    <a:pt x="3734" y="205"/>
                  </a:lnTo>
                  <a:lnTo>
                    <a:pt x="3688" y="182"/>
                  </a:lnTo>
                  <a:lnTo>
                    <a:pt x="3641" y="161"/>
                  </a:lnTo>
                  <a:lnTo>
                    <a:pt x="3593" y="141"/>
                  </a:lnTo>
                  <a:lnTo>
                    <a:pt x="3544" y="122"/>
                  </a:lnTo>
                  <a:lnTo>
                    <a:pt x="3496" y="104"/>
                  </a:lnTo>
                  <a:lnTo>
                    <a:pt x="3446" y="88"/>
                  </a:lnTo>
                  <a:lnTo>
                    <a:pt x="3396" y="73"/>
                  </a:lnTo>
                  <a:lnTo>
                    <a:pt x="3345" y="60"/>
                  </a:lnTo>
                  <a:lnTo>
                    <a:pt x="3293" y="47"/>
                  </a:lnTo>
                  <a:lnTo>
                    <a:pt x="3242" y="36"/>
                  </a:lnTo>
                  <a:lnTo>
                    <a:pt x="3189" y="26"/>
                  </a:lnTo>
                  <a:lnTo>
                    <a:pt x="3136" y="18"/>
                  </a:lnTo>
                  <a:lnTo>
                    <a:pt x="3083" y="11"/>
                  </a:lnTo>
                  <a:lnTo>
                    <a:pt x="3029" y="7"/>
                  </a:lnTo>
                  <a:lnTo>
                    <a:pt x="2975" y="2"/>
                  </a:lnTo>
                  <a:lnTo>
                    <a:pt x="2920" y="0"/>
                  </a:lnTo>
                  <a:lnTo>
                    <a:pt x="2865" y="0"/>
                  </a:lnTo>
                  <a:lnTo>
                    <a:pt x="2815" y="0"/>
                  </a:lnTo>
                  <a:lnTo>
                    <a:pt x="2767" y="2"/>
                  </a:lnTo>
                  <a:lnTo>
                    <a:pt x="2719" y="5"/>
                  </a:lnTo>
                  <a:lnTo>
                    <a:pt x="2670" y="9"/>
                  </a:lnTo>
                  <a:lnTo>
                    <a:pt x="2622" y="15"/>
                  </a:lnTo>
                  <a:lnTo>
                    <a:pt x="2575" y="22"/>
                  </a:lnTo>
                  <a:lnTo>
                    <a:pt x="2528" y="28"/>
                  </a:lnTo>
                  <a:lnTo>
                    <a:pt x="2481" y="37"/>
                  </a:lnTo>
                  <a:lnTo>
                    <a:pt x="2434" y="47"/>
                  </a:lnTo>
                  <a:lnTo>
                    <a:pt x="2389" y="59"/>
                  </a:lnTo>
                  <a:lnTo>
                    <a:pt x="2343" y="70"/>
                  </a:lnTo>
                  <a:lnTo>
                    <a:pt x="2298" y="83"/>
                  </a:lnTo>
                  <a:lnTo>
                    <a:pt x="2254" y="98"/>
                  </a:lnTo>
                  <a:lnTo>
                    <a:pt x="2209" y="113"/>
                  </a:lnTo>
                  <a:lnTo>
                    <a:pt x="2167" y="128"/>
                  </a:lnTo>
                  <a:lnTo>
                    <a:pt x="2124" y="146"/>
                  </a:lnTo>
                  <a:lnTo>
                    <a:pt x="2081" y="164"/>
                  </a:lnTo>
                  <a:lnTo>
                    <a:pt x="2040" y="184"/>
                  </a:lnTo>
                  <a:lnTo>
                    <a:pt x="1998" y="204"/>
                  </a:lnTo>
                  <a:lnTo>
                    <a:pt x="1956" y="224"/>
                  </a:lnTo>
                  <a:lnTo>
                    <a:pt x="1917" y="246"/>
                  </a:lnTo>
                  <a:lnTo>
                    <a:pt x="1878" y="269"/>
                  </a:lnTo>
                  <a:lnTo>
                    <a:pt x="1838" y="293"/>
                  </a:lnTo>
                  <a:lnTo>
                    <a:pt x="1800" y="317"/>
                  </a:lnTo>
                  <a:lnTo>
                    <a:pt x="1762" y="343"/>
                  </a:lnTo>
                  <a:lnTo>
                    <a:pt x="1725" y="369"/>
                  </a:lnTo>
                  <a:lnTo>
                    <a:pt x="1689" y="397"/>
                  </a:lnTo>
                  <a:lnTo>
                    <a:pt x="1653" y="425"/>
                  </a:lnTo>
                  <a:lnTo>
                    <a:pt x="1618" y="453"/>
                  </a:lnTo>
                  <a:lnTo>
                    <a:pt x="1584" y="484"/>
                  </a:lnTo>
                  <a:lnTo>
                    <a:pt x="1550" y="514"/>
                  </a:lnTo>
                  <a:lnTo>
                    <a:pt x="1518" y="544"/>
                  </a:lnTo>
                  <a:lnTo>
                    <a:pt x="1486" y="577"/>
                  </a:lnTo>
                  <a:lnTo>
                    <a:pt x="1455" y="610"/>
                  </a:lnTo>
                  <a:lnTo>
                    <a:pt x="1424" y="643"/>
                  </a:lnTo>
                  <a:lnTo>
                    <a:pt x="1395" y="677"/>
                  </a:lnTo>
                  <a:lnTo>
                    <a:pt x="1366" y="712"/>
                  </a:lnTo>
                  <a:lnTo>
                    <a:pt x="1338" y="748"/>
                  </a:lnTo>
                  <a:lnTo>
                    <a:pt x="1311" y="784"/>
                  </a:lnTo>
                  <a:lnTo>
                    <a:pt x="1285" y="820"/>
                  </a:lnTo>
                  <a:lnTo>
                    <a:pt x="1260" y="858"/>
                  </a:lnTo>
                  <a:lnTo>
                    <a:pt x="1235" y="896"/>
                  </a:lnTo>
                  <a:lnTo>
                    <a:pt x="1212" y="935"/>
                  </a:lnTo>
                  <a:lnTo>
                    <a:pt x="1189" y="974"/>
                  </a:lnTo>
                  <a:lnTo>
                    <a:pt x="1168" y="1013"/>
                  </a:lnTo>
                  <a:lnTo>
                    <a:pt x="1148" y="1054"/>
                  </a:lnTo>
                  <a:lnTo>
                    <a:pt x="1127" y="1095"/>
                  </a:lnTo>
                  <a:lnTo>
                    <a:pt x="1109" y="1137"/>
                  </a:lnTo>
                  <a:lnTo>
                    <a:pt x="1091" y="1179"/>
                  </a:lnTo>
                  <a:lnTo>
                    <a:pt x="1075" y="1221"/>
                  </a:lnTo>
                  <a:lnTo>
                    <a:pt x="1060" y="1264"/>
                  </a:lnTo>
                  <a:lnTo>
                    <a:pt x="1045" y="1308"/>
                  </a:lnTo>
                  <a:lnTo>
                    <a:pt x="1032" y="1352"/>
                  </a:lnTo>
                  <a:lnTo>
                    <a:pt x="1020" y="1396"/>
                  </a:lnTo>
                  <a:lnTo>
                    <a:pt x="1008" y="1441"/>
                  </a:lnTo>
                  <a:lnTo>
                    <a:pt x="998" y="1486"/>
                  </a:lnTo>
                  <a:lnTo>
                    <a:pt x="989" y="1532"/>
                  </a:lnTo>
                  <a:lnTo>
                    <a:pt x="981" y="1578"/>
                  </a:lnTo>
                  <a:lnTo>
                    <a:pt x="975" y="1624"/>
                  </a:lnTo>
                  <a:lnTo>
                    <a:pt x="969" y="1671"/>
                  </a:lnTo>
                  <a:lnTo>
                    <a:pt x="966" y="1718"/>
                  </a:lnTo>
                  <a:lnTo>
                    <a:pt x="962" y="1766"/>
                  </a:lnTo>
                  <a:lnTo>
                    <a:pt x="960" y="1813"/>
                  </a:lnTo>
                  <a:lnTo>
                    <a:pt x="960" y="1861"/>
                  </a:lnTo>
                  <a:lnTo>
                    <a:pt x="960" y="1897"/>
                  </a:lnTo>
                  <a:lnTo>
                    <a:pt x="961" y="1934"/>
                  </a:lnTo>
                  <a:lnTo>
                    <a:pt x="962" y="1970"/>
                  </a:lnTo>
                  <a:lnTo>
                    <a:pt x="966" y="2005"/>
                  </a:lnTo>
                  <a:lnTo>
                    <a:pt x="968" y="2041"/>
                  </a:lnTo>
                  <a:lnTo>
                    <a:pt x="972" y="2077"/>
                  </a:lnTo>
                  <a:lnTo>
                    <a:pt x="977" y="2112"/>
                  </a:lnTo>
                  <a:lnTo>
                    <a:pt x="981" y="2147"/>
                  </a:lnTo>
                  <a:lnTo>
                    <a:pt x="988" y="2182"/>
                  </a:lnTo>
                  <a:lnTo>
                    <a:pt x="994" y="2216"/>
                  </a:lnTo>
                  <a:lnTo>
                    <a:pt x="1002" y="2250"/>
                  </a:lnTo>
                  <a:lnTo>
                    <a:pt x="1009" y="2285"/>
                  </a:lnTo>
                  <a:lnTo>
                    <a:pt x="1026" y="2353"/>
                  </a:lnTo>
                  <a:lnTo>
                    <a:pt x="1047" y="2419"/>
                  </a:lnTo>
                  <a:lnTo>
                    <a:pt x="991" y="2429"/>
                  </a:lnTo>
                  <a:lnTo>
                    <a:pt x="936" y="2442"/>
                  </a:lnTo>
                  <a:lnTo>
                    <a:pt x="883" y="2458"/>
                  </a:lnTo>
                  <a:lnTo>
                    <a:pt x="831" y="2475"/>
                  </a:lnTo>
                  <a:lnTo>
                    <a:pt x="779" y="2495"/>
                  </a:lnTo>
                  <a:lnTo>
                    <a:pt x="729" y="2517"/>
                  </a:lnTo>
                  <a:lnTo>
                    <a:pt x="680" y="2541"/>
                  </a:lnTo>
                  <a:lnTo>
                    <a:pt x="632" y="2567"/>
                  </a:lnTo>
                  <a:lnTo>
                    <a:pt x="585" y="2594"/>
                  </a:lnTo>
                  <a:lnTo>
                    <a:pt x="540" y="2625"/>
                  </a:lnTo>
                  <a:lnTo>
                    <a:pt x="497" y="2656"/>
                  </a:lnTo>
                  <a:lnTo>
                    <a:pt x="454" y="2689"/>
                  </a:lnTo>
                  <a:lnTo>
                    <a:pt x="412" y="2725"/>
                  </a:lnTo>
                  <a:lnTo>
                    <a:pt x="374" y="2761"/>
                  </a:lnTo>
                  <a:lnTo>
                    <a:pt x="336" y="2799"/>
                  </a:lnTo>
                  <a:lnTo>
                    <a:pt x="300" y="2839"/>
                  </a:lnTo>
                  <a:lnTo>
                    <a:pt x="266" y="2880"/>
                  </a:lnTo>
                  <a:lnTo>
                    <a:pt x="233" y="2923"/>
                  </a:lnTo>
                  <a:lnTo>
                    <a:pt x="202" y="2966"/>
                  </a:lnTo>
                  <a:lnTo>
                    <a:pt x="174" y="3013"/>
                  </a:lnTo>
                  <a:lnTo>
                    <a:pt x="147" y="3059"/>
                  </a:lnTo>
                  <a:lnTo>
                    <a:pt x="122" y="3107"/>
                  </a:lnTo>
                  <a:lnTo>
                    <a:pt x="100" y="3156"/>
                  </a:lnTo>
                  <a:lnTo>
                    <a:pt x="79" y="3206"/>
                  </a:lnTo>
                  <a:lnTo>
                    <a:pt x="61" y="3258"/>
                  </a:lnTo>
                  <a:lnTo>
                    <a:pt x="44" y="3309"/>
                  </a:lnTo>
                  <a:lnTo>
                    <a:pt x="31" y="3362"/>
                  </a:lnTo>
                  <a:lnTo>
                    <a:pt x="20" y="3416"/>
                  </a:lnTo>
                  <a:lnTo>
                    <a:pt x="11" y="3471"/>
                  </a:lnTo>
                  <a:lnTo>
                    <a:pt x="4" y="3528"/>
                  </a:lnTo>
                  <a:lnTo>
                    <a:pt x="1" y="3584"/>
                  </a:lnTo>
                  <a:lnTo>
                    <a:pt x="0" y="3640"/>
                  </a:lnTo>
                  <a:lnTo>
                    <a:pt x="0" y="3673"/>
                  </a:lnTo>
                  <a:lnTo>
                    <a:pt x="1" y="3704"/>
                  </a:lnTo>
                  <a:lnTo>
                    <a:pt x="3" y="3736"/>
                  </a:lnTo>
                  <a:lnTo>
                    <a:pt x="6" y="3767"/>
                  </a:lnTo>
                  <a:lnTo>
                    <a:pt x="10" y="3799"/>
                  </a:lnTo>
                  <a:lnTo>
                    <a:pt x="14" y="3829"/>
                  </a:lnTo>
                  <a:lnTo>
                    <a:pt x="19" y="3860"/>
                  </a:lnTo>
                  <a:lnTo>
                    <a:pt x="25" y="3891"/>
                  </a:lnTo>
                  <a:lnTo>
                    <a:pt x="32" y="3921"/>
                  </a:lnTo>
                  <a:lnTo>
                    <a:pt x="39" y="3950"/>
                  </a:lnTo>
                  <a:lnTo>
                    <a:pt x="48" y="3980"/>
                  </a:lnTo>
                  <a:lnTo>
                    <a:pt x="57" y="4010"/>
                  </a:lnTo>
                  <a:lnTo>
                    <a:pt x="66" y="4038"/>
                  </a:lnTo>
                  <a:lnTo>
                    <a:pt x="76" y="4067"/>
                  </a:lnTo>
                  <a:lnTo>
                    <a:pt x="87" y="4095"/>
                  </a:lnTo>
                  <a:lnTo>
                    <a:pt x="100" y="4123"/>
                  </a:lnTo>
                  <a:lnTo>
                    <a:pt x="112" y="4152"/>
                  </a:lnTo>
                  <a:lnTo>
                    <a:pt x="124" y="4179"/>
                  </a:lnTo>
                  <a:lnTo>
                    <a:pt x="138" y="4206"/>
                  </a:lnTo>
                  <a:lnTo>
                    <a:pt x="152" y="4231"/>
                  </a:lnTo>
                  <a:lnTo>
                    <a:pt x="168" y="4258"/>
                  </a:lnTo>
                  <a:lnTo>
                    <a:pt x="183" y="4284"/>
                  </a:lnTo>
                  <a:lnTo>
                    <a:pt x="200" y="4309"/>
                  </a:lnTo>
                  <a:lnTo>
                    <a:pt x="217" y="4334"/>
                  </a:lnTo>
                  <a:lnTo>
                    <a:pt x="233" y="4358"/>
                  </a:lnTo>
                  <a:lnTo>
                    <a:pt x="251" y="4383"/>
                  </a:lnTo>
                  <a:lnTo>
                    <a:pt x="271" y="4407"/>
                  </a:lnTo>
                  <a:lnTo>
                    <a:pt x="290" y="4429"/>
                  </a:lnTo>
                  <a:lnTo>
                    <a:pt x="309" y="4453"/>
                  </a:lnTo>
                  <a:lnTo>
                    <a:pt x="329" y="4474"/>
                  </a:lnTo>
                  <a:lnTo>
                    <a:pt x="350" y="4497"/>
                  </a:lnTo>
                  <a:lnTo>
                    <a:pt x="372" y="4518"/>
                  </a:lnTo>
                  <a:lnTo>
                    <a:pt x="393" y="4538"/>
                  </a:lnTo>
                  <a:lnTo>
                    <a:pt x="416" y="4559"/>
                  </a:lnTo>
                  <a:lnTo>
                    <a:pt x="438" y="4579"/>
                  </a:lnTo>
                  <a:lnTo>
                    <a:pt x="462" y="4598"/>
                  </a:lnTo>
                  <a:lnTo>
                    <a:pt x="485" y="4617"/>
                  </a:lnTo>
                  <a:lnTo>
                    <a:pt x="510" y="4635"/>
                  </a:lnTo>
                  <a:lnTo>
                    <a:pt x="535" y="4652"/>
                  </a:lnTo>
                  <a:lnTo>
                    <a:pt x="560" y="4670"/>
                  </a:lnTo>
                  <a:lnTo>
                    <a:pt x="585" y="4686"/>
                  </a:lnTo>
                  <a:lnTo>
                    <a:pt x="611" y="4701"/>
                  </a:lnTo>
                  <a:lnTo>
                    <a:pt x="637" y="4717"/>
                  </a:lnTo>
                  <a:lnTo>
                    <a:pt x="664" y="4732"/>
                  </a:lnTo>
                  <a:lnTo>
                    <a:pt x="691" y="4745"/>
                  </a:lnTo>
                  <a:lnTo>
                    <a:pt x="719" y="4759"/>
                  </a:lnTo>
                  <a:lnTo>
                    <a:pt x="747" y="4772"/>
                  </a:lnTo>
                  <a:lnTo>
                    <a:pt x="775" y="4783"/>
                  </a:lnTo>
                  <a:lnTo>
                    <a:pt x="805" y="4796"/>
                  </a:lnTo>
                  <a:lnTo>
                    <a:pt x="833" y="4806"/>
                  </a:lnTo>
                  <a:lnTo>
                    <a:pt x="862" y="4816"/>
                  </a:lnTo>
                  <a:lnTo>
                    <a:pt x="892" y="4825"/>
                  </a:lnTo>
                  <a:lnTo>
                    <a:pt x="923" y="4834"/>
                  </a:lnTo>
                  <a:lnTo>
                    <a:pt x="953" y="4842"/>
                  </a:lnTo>
                  <a:lnTo>
                    <a:pt x="984" y="4850"/>
                  </a:lnTo>
                  <a:lnTo>
                    <a:pt x="1014" y="4857"/>
                  </a:lnTo>
                  <a:lnTo>
                    <a:pt x="1045" y="4862"/>
                  </a:lnTo>
                  <a:lnTo>
                    <a:pt x="1077" y="4867"/>
                  </a:lnTo>
                  <a:lnTo>
                    <a:pt x="1108" y="4871"/>
                  </a:lnTo>
                  <a:lnTo>
                    <a:pt x="1140" y="4875"/>
                  </a:lnTo>
                  <a:lnTo>
                    <a:pt x="1172" y="4878"/>
                  </a:lnTo>
                  <a:lnTo>
                    <a:pt x="1205" y="4880"/>
                  </a:lnTo>
                  <a:lnTo>
                    <a:pt x="1238" y="4881"/>
                  </a:lnTo>
                  <a:lnTo>
                    <a:pt x="1270" y="4881"/>
                  </a:lnTo>
                  <a:lnTo>
                    <a:pt x="1302" y="4881"/>
                  </a:lnTo>
                  <a:lnTo>
                    <a:pt x="1333" y="4880"/>
                  </a:lnTo>
                  <a:lnTo>
                    <a:pt x="1365" y="4878"/>
                  </a:lnTo>
                  <a:lnTo>
                    <a:pt x="1395" y="4876"/>
                  </a:lnTo>
                  <a:lnTo>
                    <a:pt x="1427" y="4872"/>
                  </a:lnTo>
                  <a:lnTo>
                    <a:pt x="1457" y="4868"/>
                  </a:lnTo>
                  <a:lnTo>
                    <a:pt x="1487" y="4863"/>
                  </a:lnTo>
                  <a:lnTo>
                    <a:pt x="1518" y="4858"/>
                  </a:lnTo>
                  <a:lnTo>
                    <a:pt x="1547" y="4852"/>
                  </a:lnTo>
                  <a:lnTo>
                    <a:pt x="1577" y="4845"/>
                  </a:lnTo>
                  <a:lnTo>
                    <a:pt x="1607" y="4837"/>
                  </a:lnTo>
                  <a:lnTo>
                    <a:pt x="1636" y="4830"/>
                  </a:lnTo>
                  <a:lnTo>
                    <a:pt x="1664" y="4821"/>
                  </a:lnTo>
                  <a:lnTo>
                    <a:pt x="1692" y="4810"/>
                  </a:lnTo>
                  <a:lnTo>
                    <a:pt x="1721" y="4800"/>
                  </a:lnTo>
                  <a:lnTo>
                    <a:pt x="1748" y="4790"/>
                  </a:lnTo>
                  <a:lnTo>
                    <a:pt x="1753" y="4823"/>
                  </a:lnTo>
                  <a:lnTo>
                    <a:pt x="1758" y="4855"/>
                  </a:lnTo>
                  <a:lnTo>
                    <a:pt x="1765" y="4888"/>
                  </a:lnTo>
                  <a:lnTo>
                    <a:pt x="1773" y="4920"/>
                  </a:lnTo>
                  <a:lnTo>
                    <a:pt x="1783" y="4951"/>
                  </a:lnTo>
                  <a:lnTo>
                    <a:pt x="1794" y="4981"/>
                  </a:lnTo>
                  <a:lnTo>
                    <a:pt x="1808" y="5011"/>
                  </a:lnTo>
                  <a:lnTo>
                    <a:pt x="1821" y="5040"/>
                  </a:lnTo>
                  <a:lnTo>
                    <a:pt x="1837" y="5068"/>
                  </a:lnTo>
                  <a:lnTo>
                    <a:pt x="1854" y="5095"/>
                  </a:lnTo>
                  <a:lnTo>
                    <a:pt x="1871" y="5122"/>
                  </a:lnTo>
                  <a:lnTo>
                    <a:pt x="1890" y="5148"/>
                  </a:lnTo>
                  <a:lnTo>
                    <a:pt x="1910" y="5173"/>
                  </a:lnTo>
                  <a:lnTo>
                    <a:pt x="1932" y="5196"/>
                  </a:lnTo>
                  <a:lnTo>
                    <a:pt x="1954" y="5219"/>
                  </a:lnTo>
                  <a:lnTo>
                    <a:pt x="1978" y="5241"/>
                  </a:lnTo>
                  <a:lnTo>
                    <a:pt x="2001" y="5261"/>
                  </a:lnTo>
                  <a:lnTo>
                    <a:pt x="2027" y="5282"/>
                  </a:lnTo>
                  <a:lnTo>
                    <a:pt x="2053" y="5301"/>
                  </a:lnTo>
                  <a:lnTo>
                    <a:pt x="2080" y="5318"/>
                  </a:lnTo>
                  <a:lnTo>
                    <a:pt x="2108" y="5334"/>
                  </a:lnTo>
                  <a:lnTo>
                    <a:pt x="2137" y="5349"/>
                  </a:lnTo>
                  <a:lnTo>
                    <a:pt x="2167" y="5364"/>
                  </a:lnTo>
                  <a:lnTo>
                    <a:pt x="2197" y="5376"/>
                  </a:lnTo>
                  <a:lnTo>
                    <a:pt x="2227" y="5387"/>
                  </a:lnTo>
                  <a:lnTo>
                    <a:pt x="2260" y="5396"/>
                  </a:lnTo>
                  <a:lnTo>
                    <a:pt x="2291" y="5405"/>
                  </a:lnTo>
                  <a:lnTo>
                    <a:pt x="2324" y="5412"/>
                  </a:lnTo>
                  <a:lnTo>
                    <a:pt x="2358" y="5418"/>
                  </a:lnTo>
                  <a:lnTo>
                    <a:pt x="2392" y="5422"/>
                  </a:lnTo>
                  <a:lnTo>
                    <a:pt x="2426" y="5424"/>
                  </a:lnTo>
                  <a:lnTo>
                    <a:pt x="2460" y="5424"/>
                  </a:lnTo>
                  <a:lnTo>
                    <a:pt x="2477" y="5424"/>
                  </a:lnTo>
                  <a:lnTo>
                    <a:pt x="2494" y="5422"/>
                  </a:lnTo>
                  <a:lnTo>
                    <a:pt x="2496" y="5445"/>
                  </a:lnTo>
                  <a:lnTo>
                    <a:pt x="2499" y="5467"/>
                  </a:lnTo>
                  <a:lnTo>
                    <a:pt x="2504" y="5488"/>
                  </a:lnTo>
                  <a:lnTo>
                    <a:pt x="2510" y="5510"/>
                  </a:lnTo>
                  <a:lnTo>
                    <a:pt x="2515" y="5530"/>
                  </a:lnTo>
                  <a:lnTo>
                    <a:pt x="2523" y="5550"/>
                  </a:lnTo>
                  <a:lnTo>
                    <a:pt x="2531" y="5571"/>
                  </a:lnTo>
                  <a:lnTo>
                    <a:pt x="2541" y="5590"/>
                  </a:lnTo>
                  <a:lnTo>
                    <a:pt x="2551" y="5609"/>
                  </a:lnTo>
                  <a:lnTo>
                    <a:pt x="2561" y="5627"/>
                  </a:lnTo>
                  <a:lnTo>
                    <a:pt x="2574" y="5645"/>
                  </a:lnTo>
                  <a:lnTo>
                    <a:pt x="2586" y="5662"/>
                  </a:lnTo>
                  <a:lnTo>
                    <a:pt x="2600" y="5679"/>
                  </a:lnTo>
                  <a:lnTo>
                    <a:pt x="2614" y="5694"/>
                  </a:lnTo>
                  <a:lnTo>
                    <a:pt x="2629" y="5709"/>
                  </a:lnTo>
                  <a:lnTo>
                    <a:pt x="2645" y="5724"/>
                  </a:lnTo>
                  <a:lnTo>
                    <a:pt x="2660" y="5737"/>
                  </a:lnTo>
                  <a:lnTo>
                    <a:pt x="2677" y="5750"/>
                  </a:lnTo>
                  <a:lnTo>
                    <a:pt x="2695" y="5763"/>
                  </a:lnTo>
                  <a:lnTo>
                    <a:pt x="2713" y="5774"/>
                  </a:lnTo>
                  <a:lnTo>
                    <a:pt x="2732" y="5784"/>
                  </a:lnTo>
                  <a:lnTo>
                    <a:pt x="2751" y="5794"/>
                  </a:lnTo>
                  <a:lnTo>
                    <a:pt x="2770" y="5803"/>
                  </a:lnTo>
                  <a:lnTo>
                    <a:pt x="2791" y="5811"/>
                  </a:lnTo>
                  <a:lnTo>
                    <a:pt x="2812" y="5818"/>
                  </a:lnTo>
                  <a:lnTo>
                    <a:pt x="2833" y="5825"/>
                  </a:lnTo>
                  <a:lnTo>
                    <a:pt x="2855" y="5829"/>
                  </a:lnTo>
                  <a:lnTo>
                    <a:pt x="2876" y="5834"/>
                  </a:lnTo>
                  <a:lnTo>
                    <a:pt x="2899" y="5836"/>
                  </a:lnTo>
                  <a:lnTo>
                    <a:pt x="2921" y="5838"/>
                  </a:lnTo>
                  <a:lnTo>
                    <a:pt x="2944" y="5839"/>
                  </a:lnTo>
                  <a:lnTo>
                    <a:pt x="2967" y="5839"/>
                  </a:lnTo>
                  <a:lnTo>
                    <a:pt x="2991" y="5838"/>
                  </a:lnTo>
                  <a:lnTo>
                    <a:pt x="3015" y="5836"/>
                  </a:lnTo>
                  <a:lnTo>
                    <a:pt x="3037" y="5833"/>
                  </a:lnTo>
                  <a:lnTo>
                    <a:pt x="3060" y="5827"/>
                  </a:lnTo>
                  <a:lnTo>
                    <a:pt x="3082" y="5821"/>
                  </a:lnTo>
                  <a:lnTo>
                    <a:pt x="3103" y="5815"/>
                  </a:lnTo>
                  <a:lnTo>
                    <a:pt x="3125" y="5808"/>
                  </a:lnTo>
                  <a:lnTo>
                    <a:pt x="3145" y="5799"/>
                  </a:lnTo>
                  <a:lnTo>
                    <a:pt x="3165" y="5789"/>
                  </a:lnTo>
                  <a:lnTo>
                    <a:pt x="3185" y="5779"/>
                  </a:lnTo>
                  <a:lnTo>
                    <a:pt x="3203" y="5767"/>
                  </a:lnTo>
                  <a:lnTo>
                    <a:pt x="3223" y="5755"/>
                  </a:lnTo>
                  <a:lnTo>
                    <a:pt x="3239" y="5741"/>
                  </a:lnTo>
                  <a:lnTo>
                    <a:pt x="3257" y="5728"/>
                  </a:lnTo>
                  <a:lnTo>
                    <a:pt x="3273" y="5713"/>
                  </a:lnTo>
                  <a:lnTo>
                    <a:pt x="3289" y="5698"/>
                  </a:lnTo>
                  <a:lnTo>
                    <a:pt x="3304" y="5682"/>
                  </a:lnTo>
                  <a:lnTo>
                    <a:pt x="3317" y="5665"/>
                  </a:lnTo>
                  <a:lnTo>
                    <a:pt x="3331" y="5648"/>
                  </a:lnTo>
                  <a:lnTo>
                    <a:pt x="3343" y="5630"/>
                  </a:lnTo>
                  <a:lnTo>
                    <a:pt x="3354" y="5611"/>
                  </a:lnTo>
                  <a:lnTo>
                    <a:pt x="3365" y="5592"/>
                  </a:lnTo>
                  <a:lnTo>
                    <a:pt x="3374" y="5572"/>
                  </a:lnTo>
                  <a:lnTo>
                    <a:pt x="3383" y="5551"/>
                  </a:lnTo>
                  <a:lnTo>
                    <a:pt x="3390" y="5531"/>
                  </a:lnTo>
                  <a:lnTo>
                    <a:pt x="3397" y="5510"/>
                  </a:lnTo>
                  <a:lnTo>
                    <a:pt x="3403" y="5488"/>
                  </a:lnTo>
                  <a:lnTo>
                    <a:pt x="3407" y="5467"/>
                  </a:lnTo>
                  <a:lnTo>
                    <a:pt x="3410" y="5445"/>
                  </a:lnTo>
                  <a:lnTo>
                    <a:pt x="3413" y="5422"/>
                  </a:lnTo>
                  <a:lnTo>
                    <a:pt x="3414" y="5399"/>
                  </a:lnTo>
                  <a:lnTo>
                    <a:pt x="3414" y="5376"/>
                  </a:lnTo>
                  <a:lnTo>
                    <a:pt x="3412" y="5342"/>
                  </a:lnTo>
                  <a:lnTo>
                    <a:pt x="3407" y="5309"/>
                  </a:lnTo>
                  <a:lnTo>
                    <a:pt x="3399" y="5276"/>
                  </a:lnTo>
                  <a:lnTo>
                    <a:pt x="3390" y="5246"/>
                  </a:lnTo>
                  <a:lnTo>
                    <a:pt x="3378" y="5215"/>
                  </a:lnTo>
                  <a:lnTo>
                    <a:pt x="3364" y="5185"/>
                  </a:lnTo>
                  <a:lnTo>
                    <a:pt x="3347" y="5158"/>
                  </a:lnTo>
                  <a:lnTo>
                    <a:pt x="3331" y="5131"/>
                  </a:lnTo>
                  <a:lnTo>
                    <a:pt x="3310" y="5105"/>
                  </a:lnTo>
                  <a:lnTo>
                    <a:pt x="3289" y="5081"/>
                  </a:lnTo>
                  <a:lnTo>
                    <a:pt x="3265" y="5059"/>
                  </a:lnTo>
                  <a:lnTo>
                    <a:pt x="3241" y="5038"/>
                  </a:lnTo>
                  <a:lnTo>
                    <a:pt x="3215" y="5020"/>
                  </a:lnTo>
                  <a:lnTo>
                    <a:pt x="3188" y="5002"/>
                  </a:lnTo>
                  <a:lnTo>
                    <a:pt x="3158" y="4987"/>
                  </a:lnTo>
                  <a:lnTo>
                    <a:pt x="3128" y="4974"/>
                  </a:lnTo>
                  <a:lnTo>
                    <a:pt x="3139" y="4944"/>
                  </a:lnTo>
                  <a:lnTo>
                    <a:pt x="3148" y="4914"/>
                  </a:lnTo>
                  <a:lnTo>
                    <a:pt x="3157" y="4884"/>
                  </a:lnTo>
                  <a:lnTo>
                    <a:pt x="3164" y="4853"/>
                  </a:lnTo>
                  <a:lnTo>
                    <a:pt x="3169" y="4822"/>
                  </a:lnTo>
                  <a:lnTo>
                    <a:pt x="3173" y="4790"/>
                  </a:lnTo>
                  <a:lnTo>
                    <a:pt x="3175" y="4759"/>
                  </a:lnTo>
                  <a:lnTo>
                    <a:pt x="3176" y="4726"/>
                  </a:lnTo>
                  <a:lnTo>
                    <a:pt x="3175" y="4706"/>
                  </a:lnTo>
                  <a:lnTo>
                    <a:pt x="3173" y="4687"/>
                  </a:lnTo>
                  <a:lnTo>
                    <a:pt x="3196" y="4700"/>
                  </a:lnTo>
                  <a:lnTo>
                    <a:pt x="3217" y="4713"/>
                  </a:lnTo>
                  <a:lnTo>
                    <a:pt x="3241" y="4725"/>
                  </a:lnTo>
                  <a:lnTo>
                    <a:pt x="3263" y="4736"/>
                  </a:lnTo>
                  <a:lnTo>
                    <a:pt x="3287" y="4746"/>
                  </a:lnTo>
                  <a:lnTo>
                    <a:pt x="3310" y="4757"/>
                  </a:lnTo>
                  <a:lnTo>
                    <a:pt x="3335" y="4766"/>
                  </a:lnTo>
                  <a:lnTo>
                    <a:pt x="3360" y="4773"/>
                  </a:lnTo>
                  <a:lnTo>
                    <a:pt x="3386" y="4780"/>
                  </a:lnTo>
                  <a:lnTo>
                    <a:pt x="3412" y="4787"/>
                  </a:lnTo>
                  <a:lnTo>
                    <a:pt x="3437" y="4791"/>
                  </a:lnTo>
                  <a:lnTo>
                    <a:pt x="3463" y="4796"/>
                  </a:lnTo>
                  <a:lnTo>
                    <a:pt x="3490" y="4799"/>
                  </a:lnTo>
                  <a:lnTo>
                    <a:pt x="3517" y="4803"/>
                  </a:lnTo>
                  <a:lnTo>
                    <a:pt x="3544" y="4804"/>
                  </a:lnTo>
                  <a:lnTo>
                    <a:pt x="3571" y="4804"/>
                  </a:lnTo>
                  <a:lnTo>
                    <a:pt x="3612" y="4803"/>
                  </a:lnTo>
                  <a:lnTo>
                    <a:pt x="3652" y="4799"/>
                  </a:lnTo>
                  <a:lnTo>
                    <a:pt x="3692" y="4794"/>
                  </a:lnTo>
                  <a:lnTo>
                    <a:pt x="3730" y="4787"/>
                  </a:lnTo>
                  <a:lnTo>
                    <a:pt x="3733" y="4826"/>
                  </a:lnTo>
                  <a:lnTo>
                    <a:pt x="3738" y="4866"/>
                  </a:lnTo>
                  <a:lnTo>
                    <a:pt x="3744" y="4905"/>
                  </a:lnTo>
                  <a:lnTo>
                    <a:pt x="3752" y="4943"/>
                  </a:lnTo>
                  <a:lnTo>
                    <a:pt x="3761" y="4981"/>
                  </a:lnTo>
                  <a:lnTo>
                    <a:pt x="3773" y="5018"/>
                  </a:lnTo>
                  <a:lnTo>
                    <a:pt x="3785" y="5054"/>
                  </a:lnTo>
                  <a:lnTo>
                    <a:pt x="3798" y="5090"/>
                  </a:lnTo>
                  <a:lnTo>
                    <a:pt x="3813" y="5126"/>
                  </a:lnTo>
                  <a:lnTo>
                    <a:pt x="3829" y="5161"/>
                  </a:lnTo>
                  <a:lnTo>
                    <a:pt x="3847" y="5195"/>
                  </a:lnTo>
                  <a:lnTo>
                    <a:pt x="3866" y="5229"/>
                  </a:lnTo>
                  <a:lnTo>
                    <a:pt x="3886" y="5261"/>
                  </a:lnTo>
                  <a:lnTo>
                    <a:pt x="3906" y="5293"/>
                  </a:lnTo>
                  <a:lnTo>
                    <a:pt x="3929" y="5323"/>
                  </a:lnTo>
                  <a:lnTo>
                    <a:pt x="3952" y="5354"/>
                  </a:lnTo>
                  <a:lnTo>
                    <a:pt x="3934" y="5357"/>
                  </a:lnTo>
                  <a:lnTo>
                    <a:pt x="3915" y="5361"/>
                  </a:lnTo>
                  <a:lnTo>
                    <a:pt x="3897" y="5367"/>
                  </a:lnTo>
                  <a:lnTo>
                    <a:pt x="3880" y="5373"/>
                  </a:lnTo>
                  <a:lnTo>
                    <a:pt x="3862" y="5379"/>
                  </a:lnTo>
                  <a:lnTo>
                    <a:pt x="3846" y="5387"/>
                  </a:lnTo>
                  <a:lnTo>
                    <a:pt x="3830" y="5395"/>
                  </a:lnTo>
                  <a:lnTo>
                    <a:pt x="3814" y="5404"/>
                  </a:lnTo>
                  <a:lnTo>
                    <a:pt x="3798" y="5413"/>
                  </a:lnTo>
                  <a:lnTo>
                    <a:pt x="3783" y="5423"/>
                  </a:lnTo>
                  <a:lnTo>
                    <a:pt x="3768" y="5433"/>
                  </a:lnTo>
                  <a:lnTo>
                    <a:pt x="3755" y="5445"/>
                  </a:lnTo>
                  <a:lnTo>
                    <a:pt x="3741" y="5457"/>
                  </a:lnTo>
                  <a:lnTo>
                    <a:pt x="3728" y="5469"/>
                  </a:lnTo>
                  <a:lnTo>
                    <a:pt x="3715" y="5483"/>
                  </a:lnTo>
                  <a:lnTo>
                    <a:pt x="3704" y="5496"/>
                  </a:lnTo>
                  <a:lnTo>
                    <a:pt x="3693" y="5510"/>
                  </a:lnTo>
                  <a:lnTo>
                    <a:pt x="3681" y="5524"/>
                  </a:lnTo>
                  <a:lnTo>
                    <a:pt x="3671" y="5539"/>
                  </a:lnTo>
                  <a:lnTo>
                    <a:pt x="3662" y="5555"/>
                  </a:lnTo>
                  <a:lnTo>
                    <a:pt x="3653" y="5571"/>
                  </a:lnTo>
                  <a:lnTo>
                    <a:pt x="3645" y="5586"/>
                  </a:lnTo>
                  <a:lnTo>
                    <a:pt x="3639" y="5603"/>
                  </a:lnTo>
                  <a:lnTo>
                    <a:pt x="3632" y="5620"/>
                  </a:lnTo>
                  <a:lnTo>
                    <a:pt x="3626" y="5637"/>
                  </a:lnTo>
                  <a:lnTo>
                    <a:pt x="3621" y="5655"/>
                  </a:lnTo>
                  <a:lnTo>
                    <a:pt x="3617" y="5673"/>
                  </a:lnTo>
                  <a:lnTo>
                    <a:pt x="3614" y="5691"/>
                  </a:lnTo>
                  <a:lnTo>
                    <a:pt x="3611" y="5709"/>
                  </a:lnTo>
                  <a:lnTo>
                    <a:pt x="3609" y="5728"/>
                  </a:lnTo>
                  <a:lnTo>
                    <a:pt x="3608" y="5747"/>
                  </a:lnTo>
                  <a:lnTo>
                    <a:pt x="3608" y="5766"/>
                  </a:lnTo>
                  <a:lnTo>
                    <a:pt x="3609" y="5786"/>
                  </a:lnTo>
                  <a:lnTo>
                    <a:pt x="3612" y="5808"/>
                  </a:lnTo>
                  <a:lnTo>
                    <a:pt x="3615" y="5828"/>
                  </a:lnTo>
                  <a:lnTo>
                    <a:pt x="3620" y="5847"/>
                  </a:lnTo>
                  <a:lnTo>
                    <a:pt x="3625" y="5867"/>
                  </a:lnTo>
                  <a:lnTo>
                    <a:pt x="3631" y="5887"/>
                  </a:lnTo>
                  <a:lnTo>
                    <a:pt x="3639" y="5905"/>
                  </a:lnTo>
                  <a:lnTo>
                    <a:pt x="3647" y="5924"/>
                  </a:lnTo>
                  <a:lnTo>
                    <a:pt x="3656" y="5941"/>
                  </a:lnTo>
                  <a:lnTo>
                    <a:pt x="3665" y="5959"/>
                  </a:lnTo>
                  <a:lnTo>
                    <a:pt x="3676" y="5975"/>
                  </a:lnTo>
                  <a:lnTo>
                    <a:pt x="3687" y="5991"/>
                  </a:lnTo>
                  <a:lnTo>
                    <a:pt x="3699" y="6007"/>
                  </a:lnTo>
                  <a:lnTo>
                    <a:pt x="3712" y="6021"/>
                  </a:lnTo>
                  <a:lnTo>
                    <a:pt x="3725" y="6036"/>
                  </a:lnTo>
                  <a:lnTo>
                    <a:pt x="3740" y="6050"/>
                  </a:lnTo>
                  <a:lnTo>
                    <a:pt x="3755" y="6063"/>
                  </a:lnTo>
                  <a:lnTo>
                    <a:pt x="3770" y="6075"/>
                  </a:lnTo>
                  <a:lnTo>
                    <a:pt x="3786" y="6087"/>
                  </a:lnTo>
                  <a:lnTo>
                    <a:pt x="3803" y="6098"/>
                  </a:lnTo>
                  <a:lnTo>
                    <a:pt x="3820" y="6108"/>
                  </a:lnTo>
                  <a:lnTo>
                    <a:pt x="3838" y="6117"/>
                  </a:lnTo>
                  <a:lnTo>
                    <a:pt x="3856" y="6125"/>
                  </a:lnTo>
                  <a:lnTo>
                    <a:pt x="3875" y="6133"/>
                  </a:lnTo>
                  <a:lnTo>
                    <a:pt x="3894" y="6140"/>
                  </a:lnTo>
                  <a:lnTo>
                    <a:pt x="3913" y="6145"/>
                  </a:lnTo>
                  <a:lnTo>
                    <a:pt x="3933" y="6151"/>
                  </a:lnTo>
                  <a:lnTo>
                    <a:pt x="3954" y="6154"/>
                  </a:lnTo>
                  <a:lnTo>
                    <a:pt x="3975" y="6158"/>
                  </a:lnTo>
                  <a:lnTo>
                    <a:pt x="3995" y="6160"/>
                  </a:lnTo>
                  <a:lnTo>
                    <a:pt x="4017" y="6161"/>
                  </a:lnTo>
                  <a:lnTo>
                    <a:pt x="4038" y="6161"/>
                  </a:lnTo>
                  <a:lnTo>
                    <a:pt x="4059" y="6160"/>
                  </a:lnTo>
                  <a:lnTo>
                    <a:pt x="4081" y="6158"/>
                  </a:lnTo>
                  <a:lnTo>
                    <a:pt x="4101" y="6154"/>
                  </a:lnTo>
                  <a:lnTo>
                    <a:pt x="4122" y="6150"/>
                  </a:lnTo>
                  <a:lnTo>
                    <a:pt x="4141" y="6144"/>
                  </a:lnTo>
                  <a:lnTo>
                    <a:pt x="4162" y="6138"/>
                  </a:lnTo>
                  <a:lnTo>
                    <a:pt x="4181" y="6132"/>
                  </a:lnTo>
                  <a:lnTo>
                    <a:pt x="4199" y="6124"/>
                  </a:lnTo>
                  <a:lnTo>
                    <a:pt x="4218" y="6115"/>
                  </a:lnTo>
                  <a:lnTo>
                    <a:pt x="4235" y="6106"/>
                  </a:lnTo>
                  <a:lnTo>
                    <a:pt x="4252" y="6096"/>
                  </a:lnTo>
                  <a:lnTo>
                    <a:pt x="4268" y="6084"/>
                  </a:lnTo>
                  <a:lnTo>
                    <a:pt x="4284" y="6072"/>
                  </a:lnTo>
                  <a:lnTo>
                    <a:pt x="4300" y="6060"/>
                  </a:lnTo>
                  <a:lnTo>
                    <a:pt x="4315" y="6046"/>
                  </a:lnTo>
                  <a:lnTo>
                    <a:pt x="4329" y="6033"/>
                  </a:lnTo>
                  <a:lnTo>
                    <a:pt x="4342" y="6018"/>
                  </a:lnTo>
                  <a:lnTo>
                    <a:pt x="4355" y="6003"/>
                  </a:lnTo>
                  <a:lnTo>
                    <a:pt x="4366" y="5988"/>
                  </a:lnTo>
                  <a:lnTo>
                    <a:pt x="4378" y="5971"/>
                  </a:lnTo>
                  <a:lnTo>
                    <a:pt x="4388" y="5954"/>
                  </a:lnTo>
                  <a:lnTo>
                    <a:pt x="4398" y="5937"/>
                  </a:lnTo>
                  <a:lnTo>
                    <a:pt x="4406" y="5919"/>
                  </a:lnTo>
                  <a:lnTo>
                    <a:pt x="4414" y="5901"/>
                  </a:lnTo>
                  <a:lnTo>
                    <a:pt x="4420" y="5882"/>
                  </a:lnTo>
                  <a:lnTo>
                    <a:pt x="4427" y="5863"/>
                  </a:lnTo>
                  <a:lnTo>
                    <a:pt x="4432" y="5844"/>
                  </a:lnTo>
                  <a:lnTo>
                    <a:pt x="4436" y="5824"/>
                  </a:lnTo>
                  <a:lnTo>
                    <a:pt x="4439" y="5803"/>
                  </a:lnTo>
                  <a:lnTo>
                    <a:pt x="4441" y="5783"/>
                  </a:lnTo>
                  <a:lnTo>
                    <a:pt x="4442" y="5763"/>
                  </a:lnTo>
                  <a:lnTo>
                    <a:pt x="4442" y="5741"/>
                  </a:lnTo>
                  <a:lnTo>
                    <a:pt x="4439" y="5712"/>
                  </a:lnTo>
                  <a:lnTo>
                    <a:pt x="4435" y="5683"/>
                  </a:lnTo>
                  <a:lnTo>
                    <a:pt x="4474" y="5694"/>
                  </a:lnTo>
                  <a:lnTo>
                    <a:pt x="4514" y="5706"/>
                  </a:lnTo>
                  <a:lnTo>
                    <a:pt x="4553" y="5713"/>
                  </a:lnTo>
                  <a:lnTo>
                    <a:pt x="4593" y="5721"/>
                  </a:lnTo>
                  <a:lnTo>
                    <a:pt x="4635" y="5727"/>
                  </a:lnTo>
                  <a:lnTo>
                    <a:pt x="4677" y="5731"/>
                  </a:lnTo>
                  <a:lnTo>
                    <a:pt x="4718" y="5734"/>
                  </a:lnTo>
                  <a:lnTo>
                    <a:pt x="4761" y="5735"/>
                  </a:lnTo>
                  <a:lnTo>
                    <a:pt x="4814" y="5734"/>
                  </a:lnTo>
                  <a:lnTo>
                    <a:pt x="4867" y="5729"/>
                  </a:lnTo>
                  <a:lnTo>
                    <a:pt x="4918" y="5722"/>
                  </a:lnTo>
                  <a:lnTo>
                    <a:pt x="4969" y="5715"/>
                  </a:lnTo>
                  <a:lnTo>
                    <a:pt x="5019" y="5703"/>
                  </a:lnTo>
                  <a:lnTo>
                    <a:pt x="5068" y="5689"/>
                  </a:lnTo>
                  <a:lnTo>
                    <a:pt x="5115" y="5673"/>
                  </a:lnTo>
                  <a:lnTo>
                    <a:pt x="5162" y="5655"/>
                  </a:lnTo>
                  <a:lnTo>
                    <a:pt x="5209" y="5635"/>
                  </a:lnTo>
                  <a:lnTo>
                    <a:pt x="5252" y="5613"/>
                  </a:lnTo>
                  <a:lnTo>
                    <a:pt x="5296" y="5589"/>
                  </a:lnTo>
                  <a:lnTo>
                    <a:pt x="5338" y="5563"/>
                  </a:lnTo>
                  <a:lnTo>
                    <a:pt x="5378" y="5535"/>
                  </a:lnTo>
                  <a:lnTo>
                    <a:pt x="5418" y="5504"/>
                  </a:lnTo>
                  <a:lnTo>
                    <a:pt x="5455" y="5473"/>
                  </a:lnTo>
                  <a:lnTo>
                    <a:pt x="5491" y="5439"/>
                  </a:lnTo>
                  <a:lnTo>
                    <a:pt x="5525" y="5404"/>
                  </a:lnTo>
                  <a:lnTo>
                    <a:pt x="5557" y="5368"/>
                  </a:lnTo>
                  <a:lnTo>
                    <a:pt x="5588" y="5330"/>
                  </a:lnTo>
                  <a:lnTo>
                    <a:pt x="5617" y="5291"/>
                  </a:lnTo>
                  <a:lnTo>
                    <a:pt x="5644" y="5249"/>
                  </a:lnTo>
                  <a:lnTo>
                    <a:pt x="5669" y="5207"/>
                  </a:lnTo>
                  <a:lnTo>
                    <a:pt x="5691" y="5164"/>
                  </a:lnTo>
                  <a:lnTo>
                    <a:pt x="5712" y="5120"/>
                  </a:lnTo>
                  <a:lnTo>
                    <a:pt x="5730" y="5074"/>
                  </a:lnTo>
                  <a:lnTo>
                    <a:pt x="5746" y="5026"/>
                  </a:lnTo>
                  <a:lnTo>
                    <a:pt x="5761" y="4979"/>
                  </a:lnTo>
                  <a:lnTo>
                    <a:pt x="5772" y="4930"/>
                  </a:lnTo>
                  <a:lnTo>
                    <a:pt x="5781" y="4880"/>
                  </a:lnTo>
                  <a:lnTo>
                    <a:pt x="5788" y="4830"/>
                  </a:lnTo>
                  <a:lnTo>
                    <a:pt x="5792" y="4779"/>
                  </a:lnTo>
                  <a:lnTo>
                    <a:pt x="5793" y="4753"/>
                  </a:lnTo>
                  <a:lnTo>
                    <a:pt x="5793" y="4727"/>
                  </a:lnTo>
                  <a:lnTo>
                    <a:pt x="5839" y="4745"/>
                  </a:lnTo>
                  <a:lnTo>
                    <a:pt x="5887" y="4760"/>
                  </a:lnTo>
                  <a:lnTo>
                    <a:pt x="5935" y="4773"/>
                  </a:lnTo>
                  <a:lnTo>
                    <a:pt x="5985" y="4785"/>
                  </a:lnTo>
                  <a:lnTo>
                    <a:pt x="6034" y="4792"/>
                  </a:lnTo>
                  <a:lnTo>
                    <a:pt x="6086" y="4799"/>
                  </a:lnTo>
                  <a:lnTo>
                    <a:pt x="6138" y="4803"/>
                  </a:lnTo>
                  <a:lnTo>
                    <a:pt x="6189" y="4804"/>
                  </a:lnTo>
                  <a:lnTo>
                    <a:pt x="6242" y="4803"/>
                  </a:lnTo>
                  <a:lnTo>
                    <a:pt x="6295" y="4799"/>
                  </a:lnTo>
                  <a:lnTo>
                    <a:pt x="6347" y="4792"/>
                  </a:lnTo>
                  <a:lnTo>
                    <a:pt x="6397" y="4783"/>
                  </a:lnTo>
                  <a:lnTo>
                    <a:pt x="6448" y="4772"/>
                  </a:lnTo>
                  <a:lnTo>
                    <a:pt x="6496" y="4759"/>
                  </a:lnTo>
                  <a:lnTo>
                    <a:pt x="6545" y="4743"/>
                  </a:lnTo>
                  <a:lnTo>
                    <a:pt x="6592" y="4725"/>
                  </a:lnTo>
                  <a:lnTo>
                    <a:pt x="6637" y="4705"/>
                  </a:lnTo>
                  <a:lnTo>
                    <a:pt x="6682" y="4682"/>
                  </a:lnTo>
                  <a:lnTo>
                    <a:pt x="6725" y="4658"/>
                  </a:lnTo>
                  <a:lnTo>
                    <a:pt x="6767" y="4632"/>
                  </a:lnTo>
                  <a:lnTo>
                    <a:pt x="6808" y="4604"/>
                  </a:lnTo>
                  <a:lnTo>
                    <a:pt x="6846" y="4573"/>
                  </a:lnTo>
                  <a:lnTo>
                    <a:pt x="6884" y="4542"/>
                  </a:lnTo>
                  <a:lnTo>
                    <a:pt x="6920" y="4508"/>
                  </a:lnTo>
                  <a:lnTo>
                    <a:pt x="6954" y="4473"/>
                  </a:lnTo>
                  <a:lnTo>
                    <a:pt x="6987" y="4437"/>
                  </a:lnTo>
                  <a:lnTo>
                    <a:pt x="7017" y="4399"/>
                  </a:lnTo>
                  <a:lnTo>
                    <a:pt x="7046" y="4360"/>
                  </a:lnTo>
                  <a:lnTo>
                    <a:pt x="7073" y="4318"/>
                  </a:lnTo>
                  <a:lnTo>
                    <a:pt x="7098" y="4276"/>
                  </a:lnTo>
                  <a:lnTo>
                    <a:pt x="7120" y="4233"/>
                  </a:lnTo>
                  <a:lnTo>
                    <a:pt x="7141" y="4188"/>
                  </a:lnTo>
                  <a:lnTo>
                    <a:pt x="7160" y="4143"/>
                  </a:lnTo>
                  <a:lnTo>
                    <a:pt x="7175" y="4095"/>
                  </a:lnTo>
                  <a:lnTo>
                    <a:pt x="7190" y="4047"/>
                  </a:lnTo>
                  <a:lnTo>
                    <a:pt x="7201" y="3999"/>
                  </a:lnTo>
                  <a:lnTo>
                    <a:pt x="7210" y="3949"/>
                  </a:lnTo>
                  <a:lnTo>
                    <a:pt x="7217" y="3899"/>
                  </a:lnTo>
                  <a:lnTo>
                    <a:pt x="7220" y="3847"/>
                  </a:lnTo>
                  <a:lnTo>
                    <a:pt x="7222" y="3821"/>
                  </a:lnTo>
                  <a:lnTo>
                    <a:pt x="7223" y="3795"/>
                  </a:lnTo>
                  <a:lnTo>
                    <a:pt x="7222" y="3750"/>
                  </a:lnTo>
                  <a:lnTo>
                    <a:pt x="7218" y="3705"/>
                  </a:lnTo>
                  <a:lnTo>
                    <a:pt x="7213" y="3661"/>
                  </a:lnTo>
                  <a:lnTo>
                    <a:pt x="7206" y="3617"/>
                  </a:lnTo>
                  <a:lnTo>
                    <a:pt x="7197" y="3574"/>
                  </a:lnTo>
                  <a:lnTo>
                    <a:pt x="7187" y="3532"/>
                  </a:lnTo>
                  <a:lnTo>
                    <a:pt x="7174" y="3490"/>
                  </a:lnTo>
                  <a:lnTo>
                    <a:pt x="7160" y="3450"/>
                  </a:lnTo>
                  <a:lnTo>
                    <a:pt x="7199" y="3450"/>
                  </a:lnTo>
                  <a:lnTo>
                    <a:pt x="7249" y="3449"/>
                  </a:lnTo>
                  <a:lnTo>
                    <a:pt x="7297" y="3445"/>
                  </a:lnTo>
                  <a:lnTo>
                    <a:pt x="7344" y="3440"/>
                  </a:lnTo>
                  <a:lnTo>
                    <a:pt x="7391" y="3431"/>
                  </a:lnTo>
                  <a:lnTo>
                    <a:pt x="7438" y="3421"/>
                  </a:lnTo>
                  <a:lnTo>
                    <a:pt x="7483" y="3408"/>
                  </a:lnTo>
                  <a:lnTo>
                    <a:pt x="7527" y="3394"/>
                  </a:lnTo>
                  <a:lnTo>
                    <a:pt x="7570" y="3377"/>
                  </a:lnTo>
                  <a:lnTo>
                    <a:pt x="7613" y="3358"/>
                  </a:lnTo>
                  <a:lnTo>
                    <a:pt x="7653" y="3337"/>
                  </a:lnTo>
                  <a:lnTo>
                    <a:pt x="7694" y="3315"/>
                  </a:lnTo>
                  <a:lnTo>
                    <a:pt x="7732" y="3291"/>
                  </a:lnTo>
                  <a:lnTo>
                    <a:pt x="7769" y="3266"/>
                  </a:lnTo>
                  <a:lnTo>
                    <a:pt x="7805" y="3237"/>
                  </a:lnTo>
                  <a:lnTo>
                    <a:pt x="7840" y="3208"/>
                  </a:lnTo>
                  <a:lnTo>
                    <a:pt x="7874" y="3178"/>
                  </a:lnTo>
                  <a:lnTo>
                    <a:pt x="7905" y="3145"/>
                  </a:lnTo>
                  <a:lnTo>
                    <a:pt x="7935" y="3111"/>
                  </a:lnTo>
                  <a:lnTo>
                    <a:pt x="7963" y="3076"/>
                  </a:lnTo>
                  <a:lnTo>
                    <a:pt x="7990" y="3040"/>
                  </a:lnTo>
                  <a:lnTo>
                    <a:pt x="8014" y="3001"/>
                  </a:lnTo>
                  <a:lnTo>
                    <a:pt x="8038" y="2963"/>
                  </a:lnTo>
                  <a:lnTo>
                    <a:pt x="8058" y="2923"/>
                  </a:lnTo>
                  <a:lnTo>
                    <a:pt x="8077" y="2881"/>
                  </a:lnTo>
                  <a:lnTo>
                    <a:pt x="8094" y="2839"/>
                  </a:lnTo>
                  <a:lnTo>
                    <a:pt x="8110" y="2796"/>
                  </a:lnTo>
                  <a:lnTo>
                    <a:pt x="8122" y="2752"/>
                  </a:lnTo>
                  <a:lnTo>
                    <a:pt x="8134" y="2707"/>
                  </a:lnTo>
                  <a:lnTo>
                    <a:pt x="8142" y="2661"/>
                  </a:lnTo>
                  <a:lnTo>
                    <a:pt x="8148" y="2613"/>
                  </a:lnTo>
                  <a:lnTo>
                    <a:pt x="8152" y="2566"/>
                  </a:lnTo>
                  <a:lnTo>
                    <a:pt x="8153" y="2519"/>
                  </a:lnTo>
                  <a:close/>
                  <a:moveTo>
                    <a:pt x="4776" y="6033"/>
                  </a:moveTo>
                  <a:lnTo>
                    <a:pt x="4776" y="6033"/>
                  </a:lnTo>
                  <a:lnTo>
                    <a:pt x="4786" y="6032"/>
                  </a:lnTo>
                  <a:lnTo>
                    <a:pt x="4796" y="6029"/>
                  </a:lnTo>
                  <a:lnTo>
                    <a:pt x="4806" y="6027"/>
                  </a:lnTo>
                  <a:lnTo>
                    <a:pt x="4815" y="6024"/>
                  </a:lnTo>
                  <a:lnTo>
                    <a:pt x="4824" y="6018"/>
                  </a:lnTo>
                  <a:lnTo>
                    <a:pt x="4833" y="6014"/>
                  </a:lnTo>
                  <a:lnTo>
                    <a:pt x="4841" y="6007"/>
                  </a:lnTo>
                  <a:lnTo>
                    <a:pt x="4848" y="6000"/>
                  </a:lnTo>
                  <a:lnTo>
                    <a:pt x="4854" y="5993"/>
                  </a:lnTo>
                  <a:lnTo>
                    <a:pt x="4860" y="5985"/>
                  </a:lnTo>
                  <a:lnTo>
                    <a:pt x="4866" y="5976"/>
                  </a:lnTo>
                  <a:lnTo>
                    <a:pt x="4869" y="5967"/>
                  </a:lnTo>
                  <a:lnTo>
                    <a:pt x="4872" y="5959"/>
                  </a:lnTo>
                  <a:lnTo>
                    <a:pt x="4875" y="5948"/>
                  </a:lnTo>
                  <a:lnTo>
                    <a:pt x="4876" y="5938"/>
                  </a:lnTo>
                  <a:lnTo>
                    <a:pt x="4876" y="5928"/>
                  </a:lnTo>
                  <a:lnTo>
                    <a:pt x="4876" y="5918"/>
                  </a:lnTo>
                  <a:lnTo>
                    <a:pt x="4873" y="5908"/>
                  </a:lnTo>
                  <a:lnTo>
                    <a:pt x="4870" y="5898"/>
                  </a:lnTo>
                  <a:lnTo>
                    <a:pt x="4867" y="5889"/>
                  </a:lnTo>
                  <a:lnTo>
                    <a:pt x="4862" y="5880"/>
                  </a:lnTo>
                  <a:lnTo>
                    <a:pt x="4857" y="5872"/>
                  </a:lnTo>
                  <a:lnTo>
                    <a:pt x="4851" y="5864"/>
                  </a:lnTo>
                  <a:lnTo>
                    <a:pt x="4843" y="5857"/>
                  </a:lnTo>
                  <a:lnTo>
                    <a:pt x="4836" y="5851"/>
                  </a:lnTo>
                  <a:lnTo>
                    <a:pt x="4827" y="5845"/>
                  </a:lnTo>
                  <a:lnTo>
                    <a:pt x="4819" y="5840"/>
                  </a:lnTo>
                  <a:lnTo>
                    <a:pt x="4810" y="5836"/>
                  </a:lnTo>
                  <a:lnTo>
                    <a:pt x="4800" y="5833"/>
                  </a:lnTo>
                  <a:lnTo>
                    <a:pt x="4790" y="5830"/>
                  </a:lnTo>
                  <a:lnTo>
                    <a:pt x="4780" y="5829"/>
                  </a:lnTo>
                  <a:lnTo>
                    <a:pt x="4769" y="5829"/>
                  </a:lnTo>
                  <a:lnTo>
                    <a:pt x="4759" y="5830"/>
                  </a:lnTo>
                  <a:lnTo>
                    <a:pt x="4749" y="5831"/>
                  </a:lnTo>
                  <a:lnTo>
                    <a:pt x="4739" y="5835"/>
                  </a:lnTo>
                  <a:lnTo>
                    <a:pt x="4730" y="5838"/>
                  </a:lnTo>
                  <a:lnTo>
                    <a:pt x="4721" y="5843"/>
                  </a:lnTo>
                  <a:lnTo>
                    <a:pt x="4712" y="5848"/>
                  </a:lnTo>
                  <a:lnTo>
                    <a:pt x="4704" y="5854"/>
                  </a:lnTo>
                  <a:lnTo>
                    <a:pt x="4697" y="5861"/>
                  </a:lnTo>
                  <a:lnTo>
                    <a:pt x="4690" y="5869"/>
                  </a:lnTo>
                  <a:lnTo>
                    <a:pt x="4685" y="5876"/>
                  </a:lnTo>
                  <a:lnTo>
                    <a:pt x="4680" y="5885"/>
                  </a:lnTo>
                  <a:lnTo>
                    <a:pt x="4676" y="5894"/>
                  </a:lnTo>
                  <a:lnTo>
                    <a:pt x="4672" y="5903"/>
                  </a:lnTo>
                  <a:lnTo>
                    <a:pt x="4670" y="5914"/>
                  </a:lnTo>
                  <a:lnTo>
                    <a:pt x="4669" y="5924"/>
                  </a:lnTo>
                  <a:lnTo>
                    <a:pt x="4669" y="5934"/>
                  </a:lnTo>
                  <a:lnTo>
                    <a:pt x="4670" y="5944"/>
                  </a:lnTo>
                  <a:lnTo>
                    <a:pt x="4671" y="5954"/>
                  </a:lnTo>
                  <a:lnTo>
                    <a:pt x="4674" y="5964"/>
                  </a:lnTo>
                  <a:lnTo>
                    <a:pt x="4678" y="5973"/>
                  </a:lnTo>
                  <a:lnTo>
                    <a:pt x="4682" y="5982"/>
                  </a:lnTo>
                  <a:lnTo>
                    <a:pt x="4688" y="5990"/>
                  </a:lnTo>
                  <a:lnTo>
                    <a:pt x="4695" y="5998"/>
                  </a:lnTo>
                  <a:lnTo>
                    <a:pt x="4701" y="6005"/>
                  </a:lnTo>
                  <a:lnTo>
                    <a:pt x="4709" y="6011"/>
                  </a:lnTo>
                  <a:lnTo>
                    <a:pt x="4717" y="6017"/>
                  </a:lnTo>
                  <a:lnTo>
                    <a:pt x="4726" y="6021"/>
                  </a:lnTo>
                  <a:lnTo>
                    <a:pt x="4735" y="6026"/>
                  </a:lnTo>
                  <a:lnTo>
                    <a:pt x="4744" y="6028"/>
                  </a:lnTo>
                  <a:lnTo>
                    <a:pt x="4754" y="6030"/>
                  </a:lnTo>
                  <a:lnTo>
                    <a:pt x="4764" y="6033"/>
                  </a:lnTo>
                  <a:lnTo>
                    <a:pt x="4776" y="6033"/>
                  </a:lnTo>
                  <a:close/>
                  <a:moveTo>
                    <a:pt x="4745" y="6851"/>
                  </a:moveTo>
                  <a:lnTo>
                    <a:pt x="4745" y="6851"/>
                  </a:lnTo>
                  <a:lnTo>
                    <a:pt x="4724" y="6852"/>
                  </a:lnTo>
                  <a:lnTo>
                    <a:pt x="4701" y="6857"/>
                  </a:lnTo>
                  <a:lnTo>
                    <a:pt x="4681" y="6863"/>
                  </a:lnTo>
                  <a:lnTo>
                    <a:pt x="4661" y="6870"/>
                  </a:lnTo>
                  <a:lnTo>
                    <a:pt x="4642" y="6881"/>
                  </a:lnTo>
                  <a:lnTo>
                    <a:pt x="4625" y="6892"/>
                  </a:lnTo>
                  <a:lnTo>
                    <a:pt x="4608" y="6904"/>
                  </a:lnTo>
                  <a:lnTo>
                    <a:pt x="4593" y="6919"/>
                  </a:lnTo>
                  <a:lnTo>
                    <a:pt x="4579" y="6934"/>
                  </a:lnTo>
                  <a:lnTo>
                    <a:pt x="4568" y="6951"/>
                  </a:lnTo>
                  <a:lnTo>
                    <a:pt x="4556" y="6968"/>
                  </a:lnTo>
                  <a:lnTo>
                    <a:pt x="4548" y="6987"/>
                  </a:lnTo>
                  <a:lnTo>
                    <a:pt x="4542" y="7008"/>
                  </a:lnTo>
                  <a:lnTo>
                    <a:pt x="4537" y="7028"/>
                  </a:lnTo>
                  <a:lnTo>
                    <a:pt x="4534" y="7049"/>
                  </a:lnTo>
                  <a:lnTo>
                    <a:pt x="4534" y="7072"/>
                  </a:lnTo>
                  <a:lnTo>
                    <a:pt x="4535" y="7093"/>
                  </a:lnTo>
                  <a:lnTo>
                    <a:pt x="4539" y="7114"/>
                  </a:lnTo>
                  <a:lnTo>
                    <a:pt x="4545" y="7135"/>
                  </a:lnTo>
                  <a:lnTo>
                    <a:pt x="4553" y="7154"/>
                  </a:lnTo>
                  <a:lnTo>
                    <a:pt x="4563" y="7173"/>
                  </a:lnTo>
                  <a:lnTo>
                    <a:pt x="4574" y="7190"/>
                  </a:lnTo>
                  <a:lnTo>
                    <a:pt x="4588" y="7205"/>
                  </a:lnTo>
                  <a:lnTo>
                    <a:pt x="4602" y="7221"/>
                  </a:lnTo>
                  <a:lnTo>
                    <a:pt x="4618" y="7234"/>
                  </a:lnTo>
                  <a:lnTo>
                    <a:pt x="4636" y="7246"/>
                  </a:lnTo>
                  <a:lnTo>
                    <a:pt x="4654" y="7256"/>
                  </a:lnTo>
                  <a:lnTo>
                    <a:pt x="4673" y="7264"/>
                  </a:lnTo>
                  <a:lnTo>
                    <a:pt x="4694" y="7271"/>
                  </a:lnTo>
                  <a:lnTo>
                    <a:pt x="4715" y="7275"/>
                  </a:lnTo>
                  <a:lnTo>
                    <a:pt x="4737" y="7279"/>
                  </a:lnTo>
                  <a:lnTo>
                    <a:pt x="4760" y="7279"/>
                  </a:lnTo>
                  <a:lnTo>
                    <a:pt x="4781" y="7276"/>
                  </a:lnTo>
                  <a:lnTo>
                    <a:pt x="4804" y="7273"/>
                  </a:lnTo>
                  <a:lnTo>
                    <a:pt x="4824" y="7267"/>
                  </a:lnTo>
                  <a:lnTo>
                    <a:pt x="4844" y="7259"/>
                  </a:lnTo>
                  <a:lnTo>
                    <a:pt x="4862" y="7249"/>
                  </a:lnTo>
                  <a:lnTo>
                    <a:pt x="4880" y="7238"/>
                  </a:lnTo>
                  <a:lnTo>
                    <a:pt x="4897" y="7226"/>
                  </a:lnTo>
                  <a:lnTo>
                    <a:pt x="4912" y="7211"/>
                  </a:lnTo>
                  <a:lnTo>
                    <a:pt x="4925" y="7195"/>
                  </a:lnTo>
                  <a:lnTo>
                    <a:pt x="4938" y="7178"/>
                  </a:lnTo>
                  <a:lnTo>
                    <a:pt x="4948" y="7161"/>
                  </a:lnTo>
                  <a:lnTo>
                    <a:pt x="4957" y="7143"/>
                  </a:lnTo>
                  <a:lnTo>
                    <a:pt x="4963" y="7122"/>
                  </a:lnTo>
                  <a:lnTo>
                    <a:pt x="4968" y="7102"/>
                  </a:lnTo>
                  <a:lnTo>
                    <a:pt x="4970" y="7081"/>
                  </a:lnTo>
                  <a:lnTo>
                    <a:pt x="4971" y="7058"/>
                  </a:lnTo>
                  <a:lnTo>
                    <a:pt x="4969" y="7037"/>
                  </a:lnTo>
                  <a:lnTo>
                    <a:pt x="4966" y="7015"/>
                  </a:lnTo>
                  <a:lnTo>
                    <a:pt x="4959" y="6995"/>
                  </a:lnTo>
                  <a:lnTo>
                    <a:pt x="4951" y="6976"/>
                  </a:lnTo>
                  <a:lnTo>
                    <a:pt x="4942" y="6957"/>
                  </a:lnTo>
                  <a:lnTo>
                    <a:pt x="4930" y="6940"/>
                  </a:lnTo>
                  <a:lnTo>
                    <a:pt x="4917" y="6924"/>
                  </a:lnTo>
                  <a:lnTo>
                    <a:pt x="4903" y="6910"/>
                  </a:lnTo>
                  <a:lnTo>
                    <a:pt x="4886" y="6896"/>
                  </a:lnTo>
                  <a:lnTo>
                    <a:pt x="4869" y="6884"/>
                  </a:lnTo>
                  <a:lnTo>
                    <a:pt x="4851" y="6874"/>
                  </a:lnTo>
                  <a:lnTo>
                    <a:pt x="4832" y="6866"/>
                  </a:lnTo>
                  <a:lnTo>
                    <a:pt x="4812" y="6859"/>
                  </a:lnTo>
                  <a:lnTo>
                    <a:pt x="4790" y="6855"/>
                  </a:lnTo>
                  <a:lnTo>
                    <a:pt x="4768" y="6851"/>
                  </a:lnTo>
                  <a:lnTo>
                    <a:pt x="4745" y="6851"/>
                  </a:lnTo>
                  <a:close/>
                  <a:moveTo>
                    <a:pt x="4748" y="6342"/>
                  </a:moveTo>
                  <a:lnTo>
                    <a:pt x="4748" y="6342"/>
                  </a:lnTo>
                  <a:lnTo>
                    <a:pt x="4745" y="6321"/>
                  </a:lnTo>
                  <a:lnTo>
                    <a:pt x="4742" y="6299"/>
                  </a:lnTo>
                  <a:lnTo>
                    <a:pt x="4735" y="6279"/>
                  </a:lnTo>
                  <a:lnTo>
                    <a:pt x="4727" y="6259"/>
                  </a:lnTo>
                  <a:lnTo>
                    <a:pt x="4717" y="6241"/>
                  </a:lnTo>
                  <a:lnTo>
                    <a:pt x="4706" y="6223"/>
                  </a:lnTo>
                  <a:lnTo>
                    <a:pt x="4692" y="6207"/>
                  </a:lnTo>
                  <a:lnTo>
                    <a:pt x="4678" y="6192"/>
                  </a:lnTo>
                  <a:lnTo>
                    <a:pt x="4662" y="6179"/>
                  </a:lnTo>
                  <a:lnTo>
                    <a:pt x="4645" y="6167"/>
                  </a:lnTo>
                  <a:lnTo>
                    <a:pt x="4627" y="6156"/>
                  </a:lnTo>
                  <a:lnTo>
                    <a:pt x="4607" y="6149"/>
                  </a:lnTo>
                  <a:lnTo>
                    <a:pt x="4587" y="6142"/>
                  </a:lnTo>
                  <a:lnTo>
                    <a:pt x="4565" y="6137"/>
                  </a:lnTo>
                  <a:lnTo>
                    <a:pt x="4544" y="6134"/>
                  </a:lnTo>
                  <a:lnTo>
                    <a:pt x="4521" y="6134"/>
                  </a:lnTo>
                  <a:lnTo>
                    <a:pt x="4499" y="6136"/>
                  </a:lnTo>
                  <a:lnTo>
                    <a:pt x="4478" y="6140"/>
                  </a:lnTo>
                  <a:lnTo>
                    <a:pt x="4456" y="6146"/>
                  </a:lnTo>
                  <a:lnTo>
                    <a:pt x="4436" y="6153"/>
                  </a:lnTo>
                  <a:lnTo>
                    <a:pt x="4418" y="6163"/>
                  </a:lnTo>
                  <a:lnTo>
                    <a:pt x="4400" y="6174"/>
                  </a:lnTo>
                  <a:lnTo>
                    <a:pt x="4383" y="6188"/>
                  </a:lnTo>
                  <a:lnTo>
                    <a:pt x="4369" y="6201"/>
                  </a:lnTo>
                  <a:lnTo>
                    <a:pt x="4355" y="6217"/>
                  </a:lnTo>
                  <a:lnTo>
                    <a:pt x="4343" y="6234"/>
                  </a:lnTo>
                  <a:lnTo>
                    <a:pt x="4333" y="6252"/>
                  </a:lnTo>
                  <a:lnTo>
                    <a:pt x="4324" y="6271"/>
                  </a:lnTo>
                  <a:lnTo>
                    <a:pt x="4317" y="6291"/>
                  </a:lnTo>
                  <a:lnTo>
                    <a:pt x="4312" y="6312"/>
                  </a:lnTo>
                  <a:lnTo>
                    <a:pt x="4309" y="6333"/>
                  </a:lnTo>
                  <a:lnTo>
                    <a:pt x="4309" y="6355"/>
                  </a:lnTo>
                  <a:lnTo>
                    <a:pt x="4311" y="6377"/>
                  </a:lnTo>
                  <a:lnTo>
                    <a:pt x="4315" y="6398"/>
                  </a:lnTo>
                  <a:lnTo>
                    <a:pt x="4320" y="6418"/>
                  </a:lnTo>
                  <a:lnTo>
                    <a:pt x="4328" y="6438"/>
                  </a:lnTo>
                  <a:lnTo>
                    <a:pt x="4338" y="6457"/>
                  </a:lnTo>
                  <a:lnTo>
                    <a:pt x="4349" y="6473"/>
                  </a:lnTo>
                  <a:lnTo>
                    <a:pt x="4363" y="6489"/>
                  </a:lnTo>
                  <a:lnTo>
                    <a:pt x="4378" y="6505"/>
                  </a:lnTo>
                  <a:lnTo>
                    <a:pt x="4393" y="6517"/>
                  </a:lnTo>
                  <a:lnTo>
                    <a:pt x="4411" y="6530"/>
                  </a:lnTo>
                  <a:lnTo>
                    <a:pt x="4429" y="6540"/>
                  </a:lnTo>
                  <a:lnTo>
                    <a:pt x="4448" y="6549"/>
                  </a:lnTo>
                  <a:lnTo>
                    <a:pt x="4469" y="6556"/>
                  </a:lnTo>
                  <a:lnTo>
                    <a:pt x="4490" y="6560"/>
                  </a:lnTo>
                  <a:lnTo>
                    <a:pt x="4512" y="6562"/>
                  </a:lnTo>
                  <a:lnTo>
                    <a:pt x="4535" y="6562"/>
                  </a:lnTo>
                  <a:lnTo>
                    <a:pt x="4557" y="6561"/>
                  </a:lnTo>
                  <a:lnTo>
                    <a:pt x="4579" y="6557"/>
                  </a:lnTo>
                  <a:lnTo>
                    <a:pt x="4600" y="6551"/>
                  </a:lnTo>
                  <a:lnTo>
                    <a:pt x="4619" y="6543"/>
                  </a:lnTo>
                  <a:lnTo>
                    <a:pt x="4638" y="6534"/>
                  </a:lnTo>
                  <a:lnTo>
                    <a:pt x="4656" y="6523"/>
                  </a:lnTo>
                  <a:lnTo>
                    <a:pt x="4673" y="6509"/>
                  </a:lnTo>
                  <a:lnTo>
                    <a:pt x="4688" y="6496"/>
                  </a:lnTo>
                  <a:lnTo>
                    <a:pt x="4701" y="6480"/>
                  </a:lnTo>
                  <a:lnTo>
                    <a:pt x="4714" y="6463"/>
                  </a:lnTo>
                  <a:lnTo>
                    <a:pt x="4724" y="6445"/>
                  </a:lnTo>
                  <a:lnTo>
                    <a:pt x="4733" y="6426"/>
                  </a:lnTo>
                  <a:lnTo>
                    <a:pt x="4740" y="6406"/>
                  </a:lnTo>
                  <a:lnTo>
                    <a:pt x="4744" y="6386"/>
                  </a:lnTo>
                  <a:lnTo>
                    <a:pt x="4748" y="6364"/>
                  </a:lnTo>
                  <a:lnTo>
                    <a:pt x="4748" y="6342"/>
                  </a:lnTo>
                  <a:close/>
                  <a:moveTo>
                    <a:pt x="3956" y="6362"/>
                  </a:moveTo>
                  <a:lnTo>
                    <a:pt x="3956" y="6362"/>
                  </a:lnTo>
                  <a:lnTo>
                    <a:pt x="3938" y="6363"/>
                  </a:lnTo>
                  <a:lnTo>
                    <a:pt x="3920" y="6366"/>
                  </a:lnTo>
                  <a:lnTo>
                    <a:pt x="3903" y="6368"/>
                  </a:lnTo>
                  <a:lnTo>
                    <a:pt x="3886" y="6371"/>
                  </a:lnTo>
                  <a:lnTo>
                    <a:pt x="3870" y="6376"/>
                  </a:lnTo>
                  <a:lnTo>
                    <a:pt x="3853" y="6380"/>
                  </a:lnTo>
                  <a:lnTo>
                    <a:pt x="3838" y="6386"/>
                  </a:lnTo>
                  <a:lnTo>
                    <a:pt x="3823" y="6393"/>
                  </a:lnTo>
                  <a:lnTo>
                    <a:pt x="3807" y="6399"/>
                  </a:lnTo>
                  <a:lnTo>
                    <a:pt x="3794" y="6407"/>
                  </a:lnTo>
                  <a:lnTo>
                    <a:pt x="3779" y="6416"/>
                  </a:lnTo>
                  <a:lnTo>
                    <a:pt x="3766" y="6425"/>
                  </a:lnTo>
                  <a:lnTo>
                    <a:pt x="3752" y="6435"/>
                  </a:lnTo>
                  <a:lnTo>
                    <a:pt x="3740" y="6445"/>
                  </a:lnTo>
                  <a:lnTo>
                    <a:pt x="3728" y="6455"/>
                  </a:lnTo>
                  <a:lnTo>
                    <a:pt x="3716" y="6468"/>
                  </a:lnTo>
                  <a:lnTo>
                    <a:pt x="3705" y="6479"/>
                  </a:lnTo>
                  <a:lnTo>
                    <a:pt x="3695" y="6491"/>
                  </a:lnTo>
                  <a:lnTo>
                    <a:pt x="3685" y="6505"/>
                  </a:lnTo>
                  <a:lnTo>
                    <a:pt x="3676" y="6518"/>
                  </a:lnTo>
                  <a:lnTo>
                    <a:pt x="3668" y="6532"/>
                  </a:lnTo>
                  <a:lnTo>
                    <a:pt x="3660" y="6547"/>
                  </a:lnTo>
                  <a:lnTo>
                    <a:pt x="3652" y="6561"/>
                  </a:lnTo>
                  <a:lnTo>
                    <a:pt x="3647" y="6576"/>
                  </a:lnTo>
                  <a:lnTo>
                    <a:pt x="3641" y="6592"/>
                  </a:lnTo>
                  <a:lnTo>
                    <a:pt x="3635" y="6607"/>
                  </a:lnTo>
                  <a:lnTo>
                    <a:pt x="3632" y="6623"/>
                  </a:lnTo>
                  <a:lnTo>
                    <a:pt x="3629" y="6640"/>
                  </a:lnTo>
                  <a:lnTo>
                    <a:pt x="3626" y="6656"/>
                  </a:lnTo>
                  <a:lnTo>
                    <a:pt x="3624" y="6673"/>
                  </a:lnTo>
                  <a:lnTo>
                    <a:pt x="3624" y="6689"/>
                  </a:lnTo>
                  <a:lnTo>
                    <a:pt x="3624" y="6707"/>
                  </a:lnTo>
                  <a:lnTo>
                    <a:pt x="3625" y="6724"/>
                  </a:lnTo>
                  <a:lnTo>
                    <a:pt x="3626" y="6741"/>
                  </a:lnTo>
                  <a:lnTo>
                    <a:pt x="3630" y="6758"/>
                  </a:lnTo>
                  <a:lnTo>
                    <a:pt x="3633" y="6774"/>
                  </a:lnTo>
                  <a:lnTo>
                    <a:pt x="3636" y="6791"/>
                  </a:lnTo>
                  <a:lnTo>
                    <a:pt x="3642" y="6806"/>
                  </a:lnTo>
                  <a:lnTo>
                    <a:pt x="3648" y="6821"/>
                  </a:lnTo>
                  <a:lnTo>
                    <a:pt x="3654" y="6837"/>
                  </a:lnTo>
                  <a:lnTo>
                    <a:pt x="3662" y="6851"/>
                  </a:lnTo>
                  <a:lnTo>
                    <a:pt x="3670" y="6865"/>
                  </a:lnTo>
                  <a:lnTo>
                    <a:pt x="3678" y="6878"/>
                  </a:lnTo>
                  <a:lnTo>
                    <a:pt x="3688" y="6892"/>
                  </a:lnTo>
                  <a:lnTo>
                    <a:pt x="3698" y="6905"/>
                  </a:lnTo>
                  <a:lnTo>
                    <a:pt x="3708" y="6918"/>
                  </a:lnTo>
                  <a:lnTo>
                    <a:pt x="3720" y="6929"/>
                  </a:lnTo>
                  <a:lnTo>
                    <a:pt x="3731" y="6940"/>
                  </a:lnTo>
                  <a:lnTo>
                    <a:pt x="3743" y="6951"/>
                  </a:lnTo>
                  <a:lnTo>
                    <a:pt x="3756" y="6961"/>
                  </a:lnTo>
                  <a:lnTo>
                    <a:pt x="3769" y="6970"/>
                  </a:lnTo>
                  <a:lnTo>
                    <a:pt x="3783" y="6979"/>
                  </a:lnTo>
                  <a:lnTo>
                    <a:pt x="3797" y="6987"/>
                  </a:lnTo>
                  <a:lnTo>
                    <a:pt x="3812" y="6995"/>
                  </a:lnTo>
                  <a:lnTo>
                    <a:pt x="3826" y="7002"/>
                  </a:lnTo>
                  <a:lnTo>
                    <a:pt x="3842" y="7009"/>
                  </a:lnTo>
                  <a:lnTo>
                    <a:pt x="3858" y="7014"/>
                  </a:lnTo>
                  <a:lnTo>
                    <a:pt x="3874" y="7019"/>
                  </a:lnTo>
                  <a:lnTo>
                    <a:pt x="3891" y="7023"/>
                  </a:lnTo>
                  <a:lnTo>
                    <a:pt x="3907" y="7027"/>
                  </a:lnTo>
                  <a:lnTo>
                    <a:pt x="3924" y="7029"/>
                  </a:lnTo>
                  <a:lnTo>
                    <a:pt x="3941" y="7030"/>
                  </a:lnTo>
                  <a:lnTo>
                    <a:pt x="3959" y="7031"/>
                  </a:lnTo>
                  <a:lnTo>
                    <a:pt x="3976" y="7031"/>
                  </a:lnTo>
                  <a:lnTo>
                    <a:pt x="3994" y="7030"/>
                  </a:lnTo>
                  <a:lnTo>
                    <a:pt x="4011" y="7028"/>
                  </a:lnTo>
                  <a:lnTo>
                    <a:pt x="4029" y="7026"/>
                  </a:lnTo>
                  <a:lnTo>
                    <a:pt x="4046" y="7022"/>
                  </a:lnTo>
                  <a:lnTo>
                    <a:pt x="4062" y="7018"/>
                  </a:lnTo>
                  <a:lnTo>
                    <a:pt x="4077" y="7013"/>
                  </a:lnTo>
                  <a:lnTo>
                    <a:pt x="4093" y="7008"/>
                  </a:lnTo>
                  <a:lnTo>
                    <a:pt x="4109" y="7001"/>
                  </a:lnTo>
                  <a:lnTo>
                    <a:pt x="4123" y="6994"/>
                  </a:lnTo>
                  <a:lnTo>
                    <a:pt x="4138" y="6986"/>
                  </a:lnTo>
                  <a:lnTo>
                    <a:pt x="4153" y="6977"/>
                  </a:lnTo>
                  <a:lnTo>
                    <a:pt x="4166" y="6968"/>
                  </a:lnTo>
                  <a:lnTo>
                    <a:pt x="4180" y="6958"/>
                  </a:lnTo>
                  <a:lnTo>
                    <a:pt x="4192" y="6948"/>
                  </a:lnTo>
                  <a:lnTo>
                    <a:pt x="4204" y="6938"/>
                  </a:lnTo>
                  <a:lnTo>
                    <a:pt x="4216" y="6926"/>
                  </a:lnTo>
                  <a:lnTo>
                    <a:pt x="4227" y="6914"/>
                  </a:lnTo>
                  <a:lnTo>
                    <a:pt x="4237" y="6902"/>
                  </a:lnTo>
                  <a:lnTo>
                    <a:pt x="4246" y="6888"/>
                  </a:lnTo>
                  <a:lnTo>
                    <a:pt x="4256" y="6875"/>
                  </a:lnTo>
                  <a:lnTo>
                    <a:pt x="4264" y="6861"/>
                  </a:lnTo>
                  <a:lnTo>
                    <a:pt x="4272" y="6847"/>
                  </a:lnTo>
                  <a:lnTo>
                    <a:pt x="4279" y="6832"/>
                  </a:lnTo>
                  <a:lnTo>
                    <a:pt x="4285" y="6818"/>
                  </a:lnTo>
                  <a:lnTo>
                    <a:pt x="4291" y="6802"/>
                  </a:lnTo>
                  <a:lnTo>
                    <a:pt x="4295" y="6786"/>
                  </a:lnTo>
                  <a:lnTo>
                    <a:pt x="4300" y="6770"/>
                  </a:lnTo>
                  <a:lnTo>
                    <a:pt x="4303" y="6753"/>
                  </a:lnTo>
                  <a:lnTo>
                    <a:pt x="4306" y="6738"/>
                  </a:lnTo>
                  <a:lnTo>
                    <a:pt x="4308" y="6721"/>
                  </a:lnTo>
                  <a:lnTo>
                    <a:pt x="4308" y="6704"/>
                  </a:lnTo>
                  <a:lnTo>
                    <a:pt x="4308" y="6686"/>
                  </a:lnTo>
                  <a:lnTo>
                    <a:pt x="4307" y="6669"/>
                  </a:lnTo>
                  <a:lnTo>
                    <a:pt x="4306" y="6652"/>
                  </a:lnTo>
                  <a:lnTo>
                    <a:pt x="4302" y="6635"/>
                  </a:lnTo>
                  <a:lnTo>
                    <a:pt x="4299" y="6619"/>
                  </a:lnTo>
                  <a:lnTo>
                    <a:pt x="4294" y="6603"/>
                  </a:lnTo>
                  <a:lnTo>
                    <a:pt x="4290" y="6587"/>
                  </a:lnTo>
                  <a:lnTo>
                    <a:pt x="4284" y="6571"/>
                  </a:lnTo>
                  <a:lnTo>
                    <a:pt x="4277" y="6557"/>
                  </a:lnTo>
                  <a:lnTo>
                    <a:pt x="4270" y="6542"/>
                  </a:lnTo>
                  <a:lnTo>
                    <a:pt x="4262" y="6529"/>
                  </a:lnTo>
                  <a:lnTo>
                    <a:pt x="4253" y="6514"/>
                  </a:lnTo>
                  <a:lnTo>
                    <a:pt x="4244" y="6502"/>
                  </a:lnTo>
                  <a:lnTo>
                    <a:pt x="4234" y="6488"/>
                  </a:lnTo>
                  <a:lnTo>
                    <a:pt x="4223" y="6476"/>
                  </a:lnTo>
                  <a:lnTo>
                    <a:pt x="4212" y="6464"/>
                  </a:lnTo>
                  <a:lnTo>
                    <a:pt x="4201" y="6453"/>
                  </a:lnTo>
                  <a:lnTo>
                    <a:pt x="4189" y="6442"/>
                  </a:lnTo>
                  <a:lnTo>
                    <a:pt x="4175" y="6432"/>
                  </a:lnTo>
                  <a:lnTo>
                    <a:pt x="4163" y="6423"/>
                  </a:lnTo>
                  <a:lnTo>
                    <a:pt x="4148" y="6414"/>
                  </a:lnTo>
                  <a:lnTo>
                    <a:pt x="4135" y="6405"/>
                  </a:lnTo>
                  <a:lnTo>
                    <a:pt x="4120" y="6398"/>
                  </a:lnTo>
                  <a:lnTo>
                    <a:pt x="4104" y="6390"/>
                  </a:lnTo>
                  <a:lnTo>
                    <a:pt x="4090" y="6385"/>
                  </a:lnTo>
                  <a:lnTo>
                    <a:pt x="4074" y="6379"/>
                  </a:lnTo>
                  <a:lnTo>
                    <a:pt x="4057" y="6375"/>
                  </a:lnTo>
                  <a:lnTo>
                    <a:pt x="4041" y="6370"/>
                  </a:lnTo>
                  <a:lnTo>
                    <a:pt x="4024" y="6367"/>
                  </a:lnTo>
                  <a:lnTo>
                    <a:pt x="4008" y="6364"/>
                  </a:lnTo>
                  <a:lnTo>
                    <a:pt x="3991" y="6363"/>
                  </a:lnTo>
                  <a:lnTo>
                    <a:pt x="3973" y="6362"/>
                  </a:lnTo>
                  <a:lnTo>
                    <a:pt x="3956" y="6362"/>
                  </a:lnTo>
                  <a:close/>
                </a:path>
              </a:pathLst>
            </a:custGeom>
            <a:solidFill>
              <a:schemeClr val="bg1"/>
            </a:solidFill>
            <a:ln>
              <a:noFill/>
            </a:ln>
          </p:spPr>
          <p:txBody>
            <a:bodyPr bIns="351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dirty="0">
                <a:solidFill>
                  <a:schemeClr val="tx1">
                    <a:lumMod val="50000"/>
                  </a:schemeClr>
                </a:solidFill>
              </a:endParaRPr>
            </a:p>
          </p:txBody>
        </p:sp>
        <p:sp>
          <p:nvSpPr>
            <p:cNvPr id="15" name="菱形 14"/>
            <p:cNvSpPr/>
            <p:nvPr/>
          </p:nvSpPr>
          <p:spPr>
            <a:xfrm>
              <a:off x="5155853" y="2472503"/>
              <a:ext cx="1880293" cy="1912993"/>
            </a:xfrm>
            <a:prstGeom prst="diamond">
              <a:avLst/>
            </a:prstGeom>
            <a:noFill/>
            <a:ln w="127">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grpSp>
        <p:nvGrpSpPr>
          <p:cNvPr id="16" name="组合 15"/>
          <p:cNvGrpSpPr/>
          <p:nvPr/>
        </p:nvGrpSpPr>
        <p:grpSpPr>
          <a:xfrm>
            <a:off x="8100761" y="3462259"/>
            <a:ext cx="1410220" cy="1434745"/>
            <a:chOff x="8726556" y="2472503"/>
            <a:chExt cx="1880293" cy="1912993"/>
          </a:xfrm>
        </p:grpSpPr>
        <p:sp>
          <p:nvSpPr>
            <p:cNvPr id="17" name="菱形 16"/>
            <p:cNvSpPr/>
            <p:nvPr/>
          </p:nvSpPr>
          <p:spPr>
            <a:xfrm>
              <a:off x="8904513" y="2664823"/>
              <a:ext cx="1502229" cy="1528354"/>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sp>
          <p:nvSpPr>
            <p:cNvPr id="18" name="KSO_Shape"/>
            <p:cNvSpPr/>
            <p:nvPr/>
          </p:nvSpPr>
          <p:spPr bwMode="auto">
            <a:xfrm>
              <a:off x="9378171" y="3096681"/>
              <a:ext cx="588205" cy="664638"/>
            </a:xfrm>
            <a:custGeom>
              <a:avLst/>
              <a:gdLst>
                <a:gd name="T0" fmla="*/ 2147483646 w 4313"/>
                <a:gd name="T1" fmla="*/ 0 h 4874"/>
                <a:gd name="T2" fmla="*/ 2147483646 w 4313"/>
                <a:gd name="T3" fmla="*/ 2147483646 h 4874"/>
                <a:gd name="T4" fmla="*/ 2147483646 w 4313"/>
                <a:gd name="T5" fmla="*/ 2147483646 h 4874"/>
                <a:gd name="T6" fmla="*/ 2147483646 w 4313"/>
                <a:gd name="T7" fmla="*/ 2147483646 h 4874"/>
                <a:gd name="T8" fmla="*/ 2147483646 w 4313"/>
                <a:gd name="T9" fmla="*/ 0 h 4874"/>
                <a:gd name="T10" fmla="*/ 0 w 4313"/>
                <a:gd name="T11" fmla="*/ 2147483646 h 4874"/>
                <a:gd name="T12" fmla="*/ 2147483646 w 4313"/>
                <a:gd name="T13" fmla="*/ 2147483646 h 4874"/>
                <a:gd name="T14" fmla="*/ 2147483646 w 4313"/>
                <a:gd name="T15" fmla="*/ 2147483646 h 4874"/>
                <a:gd name="T16" fmla="*/ 0 w 4313"/>
                <a:gd name="T17" fmla="*/ 2147483646 h 4874"/>
                <a:gd name="T18" fmla="*/ 0 w 4313"/>
                <a:gd name="T19" fmla="*/ 2147483646 h 4874"/>
                <a:gd name="T20" fmla="*/ 2147483646 w 4313"/>
                <a:gd name="T21" fmla="*/ 2147483646 h 4874"/>
                <a:gd name="T22" fmla="*/ 2147483646 w 4313"/>
                <a:gd name="T23" fmla="*/ 2147483646 h 4874"/>
                <a:gd name="T24" fmla="*/ 2147483646 w 4313"/>
                <a:gd name="T25" fmla="*/ 2147483646 h 4874"/>
                <a:gd name="T26" fmla="*/ 2147483646 w 4313"/>
                <a:gd name="T27" fmla="*/ 2147483646 h 4874"/>
                <a:gd name="T28" fmla="*/ 2147483646 w 4313"/>
                <a:gd name="T29" fmla="*/ 2147483646 h 48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13" h="4874">
                  <a:moveTo>
                    <a:pt x="2156" y="0"/>
                  </a:moveTo>
                  <a:lnTo>
                    <a:pt x="190" y="1135"/>
                  </a:lnTo>
                  <a:lnTo>
                    <a:pt x="2170" y="2278"/>
                  </a:lnTo>
                  <a:lnTo>
                    <a:pt x="4136" y="1143"/>
                  </a:lnTo>
                  <a:lnTo>
                    <a:pt x="2156" y="0"/>
                  </a:lnTo>
                  <a:close/>
                  <a:moveTo>
                    <a:pt x="0" y="3735"/>
                  </a:moveTo>
                  <a:lnTo>
                    <a:pt x="1973" y="4874"/>
                  </a:lnTo>
                  <a:lnTo>
                    <a:pt x="1973" y="2589"/>
                  </a:lnTo>
                  <a:lnTo>
                    <a:pt x="0" y="1450"/>
                  </a:lnTo>
                  <a:lnTo>
                    <a:pt x="0" y="3735"/>
                  </a:lnTo>
                  <a:close/>
                  <a:moveTo>
                    <a:pt x="2341" y="2604"/>
                  </a:moveTo>
                  <a:lnTo>
                    <a:pt x="2341" y="4874"/>
                  </a:lnTo>
                  <a:lnTo>
                    <a:pt x="4313" y="3735"/>
                  </a:lnTo>
                  <a:lnTo>
                    <a:pt x="4313" y="1465"/>
                  </a:lnTo>
                  <a:lnTo>
                    <a:pt x="2341" y="2604"/>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350">
                <a:solidFill>
                  <a:schemeClr val="tx1">
                    <a:lumMod val="50000"/>
                  </a:schemeClr>
                </a:solidFill>
              </a:endParaRPr>
            </a:p>
          </p:txBody>
        </p:sp>
        <p:sp>
          <p:nvSpPr>
            <p:cNvPr id="19" name="菱形 18"/>
            <p:cNvSpPr/>
            <p:nvPr/>
          </p:nvSpPr>
          <p:spPr>
            <a:xfrm>
              <a:off x="8726556" y="2472503"/>
              <a:ext cx="1880293" cy="1912993"/>
            </a:xfrm>
            <a:prstGeom prst="diamond">
              <a:avLst/>
            </a:prstGeom>
            <a:noFill/>
            <a:ln w="127">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50000"/>
                  </a:schemeClr>
                </a:solidFill>
              </a:endParaRPr>
            </a:p>
          </p:txBody>
        </p:sp>
      </p:grpSp>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150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rot="6772138">
            <a:off x="4582259" y="2734777"/>
            <a:ext cx="1428750" cy="1428750"/>
            <a:chOff x="1777447" y="2343979"/>
            <a:chExt cx="1905000" cy="1905000"/>
          </a:xfrm>
        </p:grpSpPr>
        <p:sp>
          <p:nvSpPr>
            <p:cNvPr id="5" name="KSO_Shape"/>
            <p:cNvSpPr/>
            <p:nvPr/>
          </p:nvSpPr>
          <p:spPr>
            <a:xfrm>
              <a:off x="1777447" y="2343979"/>
              <a:ext cx="1905000" cy="1905000"/>
            </a:xfrm>
            <a:prstGeom prst="blockArc">
              <a:avLst>
                <a:gd name="adj1" fmla="val 10800000"/>
                <a:gd name="adj2" fmla="val 18680326"/>
                <a:gd name="adj3" fmla="val 645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6" name="KSO_Shape"/>
            <p:cNvSpPr/>
            <p:nvPr/>
          </p:nvSpPr>
          <p:spPr>
            <a:xfrm rot="7945750">
              <a:off x="1777447" y="2343979"/>
              <a:ext cx="1905000" cy="1905000"/>
            </a:xfrm>
            <a:prstGeom prst="blockArc">
              <a:avLst>
                <a:gd name="adj1" fmla="val 10800000"/>
                <a:gd name="adj2" fmla="val 2786624"/>
                <a:gd name="adj3" fmla="val 6283"/>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7" name="组合 6"/>
          <p:cNvGrpSpPr/>
          <p:nvPr/>
        </p:nvGrpSpPr>
        <p:grpSpPr>
          <a:xfrm rot="6772138">
            <a:off x="4567351" y="4300192"/>
            <a:ext cx="1428750" cy="1428750"/>
            <a:chOff x="1777447" y="2343979"/>
            <a:chExt cx="1905000" cy="1905000"/>
          </a:xfrm>
        </p:grpSpPr>
        <p:sp>
          <p:nvSpPr>
            <p:cNvPr id="8" name="KSO_Shape"/>
            <p:cNvSpPr/>
            <p:nvPr/>
          </p:nvSpPr>
          <p:spPr>
            <a:xfrm>
              <a:off x="1777447" y="2343979"/>
              <a:ext cx="1905000" cy="1905000"/>
            </a:xfrm>
            <a:prstGeom prst="blockArc">
              <a:avLst>
                <a:gd name="adj1" fmla="val 14576637"/>
                <a:gd name="adj2" fmla="val 18680326"/>
                <a:gd name="adj3" fmla="val 645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9" name="KSO_Shape"/>
            <p:cNvSpPr/>
            <p:nvPr/>
          </p:nvSpPr>
          <p:spPr>
            <a:xfrm rot="7945750">
              <a:off x="1777447" y="2343979"/>
              <a:ext cx="1905000" cy="1905000"/>
            </a:xfrm>
            <a:prstGeom prst="blockArc">
              <a:avLst>
                <a:gd name="adj1" fmla="val 10800000"/>
                <a:gd name="adj2" fmla="val 6537078"/>
                <a:gd name="adj3" fmla="val 5758"/>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10" name="组合 9"/>
          <p:cNvGrpSpPr/>
          <p:nvPr/>
        </p:nvGrpSpPr>
        <p:grpSpPr>
          <a:xfrm rot="6772138">
            <a:off x="6187427" y="2734777"/>
            <a:ext cx="1428750" cy="1428750"/>
            <a:chOff x="1777447" y="2343979"/>
            <a:chExt cx="1905000" cy="1905000"/>
          </a:xfrm>
        </p:grpSpPr>
        <p:sp>
          <p:nvSpPr>
            <p:cNvPr id="11" name="KSO_Shape"/>
            <p:cNvSpPr/>
            <p:nvPr/>
          </p:nvSpPr>
          <p:spPr>
            <a:xfrm>
              <a:off x="1777447" y="2343979"/>
              <a:ext cx="1905000" cy="1905000"/>
            </a:xfrm>
            <a:prstGeom prst="blockArc">
              <a:avLst>
                <a:gd name="adj1" fmla="val 10800000"/>
                <a:gd name="adj2" fmla="val 16433668"/>
                <a:gd name="adj3" fmla="val 618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12" name="KSO_Shape"/>
            <p:cNvSpPr/>
            <p:nvPr/>
          </p:nvSpPr>
          <p:spPr>
            <a:xfrm rot="7945750">
              <a:off x="1777447" y="2343979"/>
              <a:ext cx="1905000" cy="1905000"/>
            </a:xfrm>
            <a:prstGeom prst="blockArc">
              <a:avLst>
                <a:gd name="adj1" fmla="val 8591552"/>
                <a:gd name="adj2" fmla="val 2786624"/>
                <a:gd name="adj3" fmla="val 6283"/>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grpSp>
        <p:nvGrpSpPr>
          <p:cNvPr id="13" name="组合 12"/>
          <p:cNvGrpSpPr/>
          <p:nvPr/>
        </p:nvGrpSpPr>
        <p:grpSpPr>
          <a:xfrm rot="6796545">
            <a:off x="6167939" y="4283352"/>
            <a:ext cx="1437908" cy="1432613"/>
            <a:chOff x="1765237" y="2343979"/>
            <a:chExt cx="1917210" cy="1910150"/>
          </a:xfrm>
        </p:grpSpPr>
        <p:sp>
          <p:nvSpPr>
            <p:cNvPr id="14" name="KSO_Shape"/>
            <p:cNvSpPr/>
            <p:nvPr/>
          </p:nvSpPr>
          <p:spPr>
            <a:xfrm>
              <a:off x="1765237" y="2349129"/>
              <a:ext cx="1905000" cy="1905000"/>
            </a:xfrm>
            <a:prstGeom prst="blockArc">
              <a:avLst>
                <a:gd name="adj1" fmla="val 8584689"/>
                <a:gd name="adj2" fmla="val 18606440"/>
                <a:gd name="adj3" fmla="val 677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sp>
          <p:nvSpPr>
            <p:cNvPr id="15" name="KSO_Shape"/>
            <p:cNvSpPr/>
            <p:nvPr/>
          </p:nvSpPr>
          <p:spPr>
            <a:xfrm rot="7945750">
              <a:off x="1777447" y="2343979"/>
              <a:ext cx="1905000" cy="1905000"/>
            </a:xfrm>
            <a:prstGeom prst="blockArc">
              <a:avLst>
                <a:gd name="adj1" fmla="val 10756655"/>
                <a:gd name="adj2" fmla="val 553262"/>
                <a:gd name="adj3" fmla="val 6421"/>
              </a:avLst>
            </a:prstGeom>
            <a:solidFill>
              <a:schemeClr val="tx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a:solidFill>
                  <a:schemeClr val="tx1"/>
                </a:solidFill>
              </a:endParaRPr>
            </a:p>
          </p:txBody>
        </p:sp>
      </p:grpSp>
      <p:sp>
        <p:nvSpPr>
          <p:cNvPr id="16" name="矩形 15"/>
          <p:cNvSpPr/>
          <p:nvPr/>
        </p:nvSpPr>
        <p:spPr>
          <a:xfrm>
            <a:off x="2831732" y="3103766"/>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7" name="矩形 16"/>
          <p:cNvSpPr/>
          <p:nvPr/>
        </p:nvSpPr>
        <p:spPr>
          <a:xfrm>
            <a:off x="2826763" y="4634395"/>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8" name="矩形 17"/>
          <p:cNvSpPr/>
          <p:nvPr/>
        </p:nvSpPr>
        <p:spPr>
          <a:xfrm>
            <a:off x="7736692" y="3103766"/>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19" name="矩形 18"/>
          <p:cNvSpPr/>
          <p:nvPr/>
        </p:nvSpPr>
        <p:spPr>
          <a:xfrm>
            <a:off x="7726752" y="4634395"/>
            <a:ext cx="1709531" cy="577081"/>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050" dirty="0"/>
          </a:p>
        </p:txBody>
      </p:sp>
      <p:sp>
        <p:nvSpPr>
          <p:cNvPr id="20" name="矩形 19"/>
          <p:cNvSpPr/>
          <p:nvPr/>
        </p:nvSpPr>
        <p:spPr>
          <a:xfrm>
            <a:off x="2994321" y="2749091"/>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1" name="矩形 20"/>
          <p:cNvSpPr/>
          <p:nvPr/>
        </p:nvSpPr>
        <p:spPr>
          <a:xfrm>
            <a:off x="2929716" y="4334383"/>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2" name="矩形 21"/>
          <p:cNvSpPr/>
          <p:nvPr/>
        </p:nvSpPr>
        <p:spPr>
          <a:xfrm>
            <a:off x="7745226" y="2749091"/>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3" name="矩形 22"/>
          <p:cNvSpPr/>
          <p:nvPr/>
        </p:nvSpPr>
        <p:spPr>
          <a:xfrm>
            <a:off x="7700501" y="4334383"/>
            <a:ext cx="1569660" cy="300082"/>
          </a:xfrm>
          <a:prstGeom prst="rect">
            <a:avLst/>
          </a:prstGeom>
        </p:spPr>
        <p:txBody>
          <a:bodyPr wrap="none">
            <a:spAutoFit/>
          </a:bodyPr>
          <a:lstStyle/>
          <a:p>
            <a:r>
              <a:rPr lang="zh-CN" altLang="en-US" sz="1350" b="1" dirty="0">
                <a:latin typeface="微软雅黑" panose="020B0503020204020204" pitchFamily="34" charset="-122"/>
                <a:ea typeface="微软雅黑" panose="020B0503020204020204" pitchFamily="34" charset="-122"/>
              </a:rPr>
              <a:t>点击此处添加内容</a:t>
            </a:r>
            <a:endParaRPr lang="zh-CN" altLang="en-US" sz="1350" dirty="0"/>
          </a:p>
        </p:txBody>
      </p:sp>
      <p:sp>
        <p:nvSpPr>
          <p:cNvPr id="24" name="文本框 23"/>
          <p:cNvSpPr txBox="1"/>
          <p:nvPr/>
        </p:nvSpPr>
        <p:spPr>
          <a:xfrm>
            <a:off x="4801096" y="3096313"/>
            <a:ext cx="1021434" cy="646331"/>
          </a:xfrm>
          <a:prstGeom prst="rect">
            <a:avLst/>
          </a:prstGeom>
          <a:noFill/>
        </p:spPr>
        <p:txBody>
          <a:bodyPr wrap="none" rtlCol="0">
            <a:spAutoFit/>
          </a:bodyPr>
          <a:lstStyle/>
          <a:p>
            <a:pPr algn="ctr"/>
            <a:r>
              <a:rPr lang="en-US" altLang="zh-CN" sz="3600" dirty="0">
                <a:solidFill>
                  <a:srgbClr val="00B0F0"/>
                </a:solidFill>
                <a:latin typeface="Segoe UI Light" panose="020B0502040204020203" pitchFamily="34" charset="0"/>
                <a:cs typeface="Segoe UI Light" panose="020B0502040204020203" pitchFamily="34" charset="0"/>
              </a:rPr>
              <a:t>30%</a:t>
            </a:r>
            <a:endParaRPr lang="zh-CN" altLang="en-US" sz="3600" dirty="0">
              <a:solidFill>
                <a:srgbClr val="00B0F0"/>
              </a:solidFill>
              <a:latin typeface="Segoe UI Light" panose="020B0502040204020203" pitchFamily="34" charset="0"/>
              <a:cs typeface="Segoe UI Light" panose="020B0502040204020203" pitchFamily="34" charset="0"/>
            </a:endParaRPr>
          </a:p>
        </p:txBody>
      </p:sp>
      <p:sp>
        <p:nvSpPr>
          <p:cNvPr id="25" name="文本框 24"/>
          <p:cNvSpPr txBox="1"/>
          <p:nvPr/>
        </p:nvSpPr>
        <p:spPr>
          <a:xfrm>
            <a:off x="6392319" y="4651788"/>
            <a:ext cx="1029449" cy="646331"/>
          </a:xfrm>
          <a:prstGeom prst="rect">
            <a:avLst/>
          </a:prstGeom>
          <a:noFill/>
        </p:spPr>
        <p:txBody>
          <a:bodyPr wrap="none" rtlCol="0">
            <a:spAutoFit/>
          </a:bodyPr>
          <a:lstStyle/>
          <a:p>
            <a:pPr algn="ctr"/>
            <a:r>
              <a:rPr lang="en-US" altLang="zh-CN" sz="3600" dirty="0">
                <a:solidFill>
                  <a:srgbClr val="00B0F0"/>
                </a:solidFill>
                <a:latin typeface="Segoe UI Light" panose="020B0502040204020203" pitchFamily="34" charset="0"/>
                <a:cs typeface="Segoe UI Light" panose="020B0502040204020203" pitchFamily="34" charset="0"/>
              </a:rPr>
              <a:t>48%</a:t>
            </a:r>
            <a:endParaRPr lang="zh-CN" altLang="en-US" sz="3600" dirty="0">
              <a:solidFill>
                <a:srgbClr val="00B0F0"/>
              </a:solidFill>
              <a:latin typeface="Segoe UI Light" panose="020B0502040204020203" pitchFamily="34" charset="0"/>
              <a:cs typeface="Segoe UI Light" panose="020B0502040204020203" pitchFamily="34" charset="0"/>
            </a:endParaRPr>
          </a:p>
        </p:txBody>
      </p:sp>
      <p:sp>
        <p:nvSpPr>
          <p:cNvPr id="26" name="文本框 25"/>
          <p:cNvSpPr txBox="1"/>
          <p:nvPr/>
        </p:nvSpPr>
        <p:spPr>
          <a:xfrm>
            <a:off x="4817286" y="4676635"/>
            <a:ext cx="949299" cy="646331"/>
          </a:xfrm>
          <a:prstGeom prst="rect">
            <a:avLst/>
          </a:prstGeom>
          <a:noFill/>
        </p:spPr>
        <p:txBody>
          <a:bodyPr wrap="none" rtlCol="0">
            <a:spAutoFit/>
          </a:bodyPr>
          <a:lstStyle/>
          <a:p>
            <a:pPr algn="ctr"/>
            <a:r>
              <a:rPr lang="en-US" altLang="zh-CN" sz="3600" dirty="0">
                <a:solidFill>
                  <a:srgbClr val="00B0F0"/>
                </a:solidFill>
                <a:latin typeface="Segoe UI Light" panose="020B0502040204020203" pitchFamily="34" charset="0"/>
                <a:cs typeface="Segoe UI Light" panose="020B0502040204020203" pitchFamily="34" charset="0"/>
              </a:rPr>
              <a:t>16%</a:t>
            </a:r>
            <a:endParaRPr lang="zh-CN" altLang="en-US" sz="3600" dirty="0">
              <a:solidFill>
                <a:srgbClr val="00B0F0"/>
              </a:solidFill>
              <a:latin typeface="Segoe UI Light" panose="020B0502040204020203" pitchFamily="34" charset="0"/>
              <a:cs typeface="Segoe UI Light" panose="020B0502040204020203" pitchFamily="34" charset="0"/>
            </a:endParaRPr>
          </a:p>
        </p:txBody>
      </p:sp>
      <p:sp>
        <p:nvSpPr>
          <p:cNvPr id="27" name="文本框 26"/>
          <p:cNvSpPr txBox="1"/>
          <p:nvPr/>
        </p:nvSpPr>
        <p:spPr>
          <a:xfrm>
            <a:off x="6386388" y="3121161"/>
            <a:ext cx="1021434" cy="646331"/>
          </a:xfrm>
          <a:prstGeom prst="rect">
            <a:avLst/>
          </a:prstGeom>
          <a:noFill/>
        </p:spPr>
        <p:txBody>
          <a:bodyPr wrap="none" rtlCol="0">
            <a:spAutoFit/>
          </a:bodyPr>
          <a:lstStyle/>
          <a:p>
            <a:pPr algn="ctr"/>
            <a:r>
              <a:rPr lang="en-US" altLang="zh-CN" sz="3600" dirty="0">
                <a:solidFill>
                  <a:srgbClr val="00B0F0"/>
                </a:solidFill>
                <a:latin typeface="Segoe UI Light" panose="020B0502040204020203" pitchFamily="34" charset="0"/>
                <a:cs typeface="Segoe UI Light" panose="020B0502040204020203" pitchFamily="34" charset="0"/>
              </a:rPr>
              <a:t>20%</a:t>
            </a:r>
            <a:endParaRPr lang="zh-CN" altLang="en-US" sz="3600" dirty="0">
              <a:solidFill>
                <a:srgbClr val="00B0F0"/>
              </a:solidFill>
              <a:latin typeface="Segoe UI Light" panose="020B0502040204020203" pitchFamily="34" charset="0"/>
              <a:cs typeface="Segoe UI Light" panose="020B0502040204020203" pitchFamily="34" charset="0"/>
            </a:endParaRPr>
          </a:p>
        </p:txBody>
      </p:sp>
      <p:sp>
        <p:nvSpPr>
          <p:cNvPr id="28" name="矩形 27"/>
          <p:cNvSpPr/>
          <p:nvPr/>
        </p:nvSpPr>
        <p:spPr>
          <a:xfrm>
            <a:off x="3420034" y="1504278"/>
            <a:ext cx="5351932" cy="656590"/>
          </a:xfrm>
          <a:prstGeom prst="rect">
            <a:avLst/>
          </a:prstGeom>
        </p:spPr>
        <p:txBody>
          <a:bodyPr wrap="square">
            <a:spAutoFit/>
          </a:bodyPr>
          <a:lstStyle/>
          <a:p>
            <a:pPr marL="107950"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9" name="文本框 2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right)">
                                      <p:cBhvr>
                                        <p:cTn id="59" dur="500"/>
                                        <p:tgtEl>
                                          <p:spTgt spid="17"/>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righ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150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1898279" y="2701432"/>
            <a:ext cx="2469002" cy="646331"/>
            <a:chOff x="1008559" y="2353946"/>
            <a:chExt cx="3292002" cy="861775"/>
          </a:xfrm>
        </p:grpSpPr>
        <p:grpSp>
          <p:nvGrpSpPr>
            <p:cNvPr id="5" name="组合 4"/>
            <p:cNvGrpSpPr/>
            <p:nvPr/>
          </p:nvGrpSpPr>
          <p:grpSpPr>
            <a:xfrm>
              <a:off x="1008559" y="2353946"/>
              <a:ext cx="3292002" cy="861775"/>
              <a:chOff x="1305340" y="2257696"/>
              <a:chExt cx="3292002" cy="861775"/>
            </a:xfrm>
          </p:grpSpPr>
          <p:sp>
            <p:nvSpPr>
              <p:cNvPr id="7" name="椭圆 6"/>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8" name="矩形 7"/>
              <p:cNvSpPr/>
              <p:nvPr/>
            </p:nvSpPr>
            <p:spPr>
              <a:xfrm>
                <a:off x="2093844" y="2257696"/>
                <a:ext cx="2503498" cy="86177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6" name="文本框 5"/>
            <p:cNvSpPr txBox="1"/>
            <p:nvPr/>
          </p:nvSpPr>
          <p:spPr>
            <a:xfrm>
              <a:off x="1086551" y="2358187"/>
              <a:ext cx="412933"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1</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9" name="组合 8"/>
          <p:cNvGrpSpPr/>
          <p:nvPr/>
        </p:nvGrpSpPr>
        <p:grpSpPr>
          <a:xfrm>
            <a:off x="1898279" y="3564699"/>
            <a:ext cx="2428058" cy="830997"/>
            <a:chOff x="1008559" y="3504967"/>
            <a:chExt cx="3237411" cy="1107996"/>
          </a:xfrm>
        </p:grpSpPr>
        <p:grpSp>
          <p:nvGrpSpPr>
            <p:cNvPr id="10" name="组合 9"/>
            <p:cNvGrpSpPr/>
            <p:nvPr/>
          </p:nvGrpSpPr>
          <p:grpSpPr>
            <a:xfrm>
              <a:off x="1008559" y="3504967"/>
              <a:ext cx="3237411" cy="1107996"/>
              <a:chOff x="1305340" y="2257696"/>
              <a:chExt cx="3237411" cy="1107996"/>
            </a:xfrm>
          </p:grpSpPr>
          <p:sp>
            <p:nvSpPr>
              <p:cNvPr id="12" name="椭圆 11"/>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3" name="矩形 12"/>
              <p:cNvSpPr/>
              <p:nvPr/>
            </p:nvSpPr>
            <p:spPr>
              <a:xfrm>
                <a:off x="2093843" y="2257696"/>
                <a:ext cx="244890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1" name="文本框 10"/>
            <p:cNvSpPr txBox="1"/>
            <p:nvPr/>
          </p:nvSpPr>
          <p:spPr>
            <a:xfrm>
              <a:off x="1078530" y="3510007"/>
              <a:ext cx="438581"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2</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14" name="组合 13"/>
          <p:cNvGrpSpPr/>
          <p:nvPr/>
        </p:nvGrpSpPr>
        <p:grpSpPr>
          <a:xfrm>
            <a:off x="1898279" y="4427966"/>
            <a:ext cx="2414410" cy="830997"/>
            <a:chOff x="1008559" y="4655988"/>
            <a:chExt cx="3219213" cy="1107996"/>
          </a:xfrm>
        </p:grpSpPr>
        <p:grpSp>
          <p:nvGrpSpPr>
            <p:cNvPr id="15" name="组合 14"/>
            <p:cNvGrpSpPr/>
            <p:nvPr/>
          </p:nvGrpSpPr>
          <p:grpSpPr>
            <a:xfrm>
              <a:off x="1008559" y="4655988"/>
              <a:ext cx="3219213" cy="1107996"/>
              <a:chOff x="1305340" y="2257696"/>
              <a:chExt cx="3219213" cy="1107996"/>
            </a:xfrm>
          </p:grpSpPr>
          <p:sp>
            <p:nvSpPr>
              <p:cNvPr id="17" name="椭圆 16"/>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8" name="矩形 17"/>
              <p:cNvSpPr/>
              <p:nvPr/>
            </p:nvSpPr>
            <p:spPr>
              <a:xfrm>
                <a:off x="2093843" y="2257696"/>
                <a:ext cx="2430710"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16" name="文本框 15"/>
            <p:cNvSpPr txBox="1"/>
            <p:nvPr/>
          </p:nvSpPr>
          <p:spPr>
            <a:xfrm>
              <a:off x="1070508" y="4673060"/>
              <a:ext cx="457819"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3</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19" name="组合 18"/>
          <p:cNvGrpSpPr/>
          <p:nvPr/>
        </p:nvGrpSpPr>
        <p:grpSpPr>
          <a:xfrm>
            <a:off x="8181911" y="2701433"/>
            <a:ext cx="2436046" cy="830997"/>
            <a:chOff x="8877216" y="2353946"/>
            <a:chExt cx="3248061" cy="1107996"/>
          </a:xfrm>
        </p:grpSpPr>
        <p:grpSp>
          <p:nvGrpSpPr>
            <p:cNvPr id="20" name="组合 19"/>
            <p:cNvGrpSpPr/>
            <p:nvPr/>
          </p:nvGrpSpPr>
          <p:grpSpPr>
            <a:xfrm>
              <a:off x="8877216" y="2353946"/>
              <a:ext cx="3248061" cy="1107996"/>
              <a:chOff x="1305340" y="2257696"/>
              <a:chExt cx="3248061" cy="1107996"/>
            </a:xfrm>
          </p:grpSpPr>
          <p:sp>
            <p:nvSpPr>
              <p:cNvPr id="22" name="椭圆 21"/>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3" name="矩形 22"/>
              <p:cNvSpPr/>
              <p:nvPr/>
            </p:nvSpPr>
            <p:spPr>
              <a:xfrm>
                <a:off x="2093843" y="2257696"/>
                <a:ext cx="245955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21" name="文本框 20"/>
            <p:cNvSpPr txBox="1"/>
            <p:nvPr/>
          </p:nvSpPr>
          <p:spPr>
            <a:xfrm>
              <a:off x="8933300" y="2362995"/>
              <a:ext cx="453544"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4</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24" name="组合 23"/>
          <p:cNvGrpSpPr/>
          <p:nvPr/>
        </p:nvGrpSpPr>
        <p:grpSpPr>
          <a:xfrm>
            <a:off x="8181912" y="3564699"/>
            <a:ext cx="2340512" cy="830997"/>
            <a:chOff x="8877216" y="3504967"/>
            <a:chExt cx="3120683" cy="1107996"/>
          </a:xfrm>
        </p:grpSpPr>
        <p:grpSp>
          <p:nvGrpSpPr>
            <p:cNvPr id="25" name="组合 24"/>
            <p:cNvGrpSpPr/>
            <p:nvPr/>
          </p:nvGrpSpPr>
          <p:grpSpPr>
            <a:xfrm>
              <a:off x="8877216" y="3504967"/>
              <a:ext cx="3120683" cy="1107996"/>
              <a:chOff x="1305340" y="2257696"/>
              <a:chExt cx="3120683" cy="1107996"/>
            </a:xfrm>
          </p:grpSpPr>
          <p:sp>
            <p:nvSpPr>
              <p:cNvPr id="27" name="椭圆 26"/>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28" name="矩形 27"/>
              <p:cNvSpPr/>
              <p:nvPr/>
            </p:nvSpPr>
            <p:spPr>
              <a:xfrm>
                <a:off x="2093844" y="2257696"/>
                <a:ext cx="2332179"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26" name="文本框 25"/>
            <p:cNvSpPr txBox="1"/>
            <p:nvPr/>
          </p:nvSpPr>
          <p:spPr>
            <a:xfrm>
              <a:off x="8957363" y="3510007"/>
              <a:ext cx="434307"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5</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grpSp>
        <p:nvGrpSpPr>
          <p:cNvPr id="29" name="组合 28"/>
          <p:cNvGrpSpPr/>
          <p:nvPr/>
        </p:nvGrpSpPr>
        <p:grpSpPr>
          <a:xfrm>
            <a:off x="8181911" y="4427966"/>
            <a:ext cx="2436046" cy="830997"/>
            <a:chOff x="8877216" y="4655988"/>
            <a:chExt cx="3248061" cy="1107996"/>
          </a:xfrm>
        </p:grpSpPr>
        <p:grpSp>
          <p:nvGrpSpPr>
            <p:cNvPr id="30" name="组合 29"/>
            <p:cNvGrpSpPr/>
            <p:nvPr/>
          </p:nvGrpSpPr>
          <p:grpSpPr>
            <a:xfrm>
              <a:off x="8877216" y="4655988"/>
              <a:ext cx="3248061" cy="1107996"/>
              <a:chOff x="1305340" y="2257696"/>
              <a:chExt cx="3248061" cy="1107996"/>
            </a:xfrm>
          </p:grpSpPr>
          <p:sp>
            <p:nvSpPr>
              <p:cNvPr id="32" name="椭圆 31"/>
              <p:cNvSpPr/>
              <p:nvPr/>
            </p:nvSpPr>
            <p:spPr>
              <a:xfrm>
                <a:off x="1305340" y="2285999"/>
                <a:ext cx="576000" cy="57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33" name="矩形 32"/>
              <p:cNvSpPr/>
              <p:nvPr/>
            </p:nvSpPr>
            <p:spPr>
              <a:xfrm>
                <a:off x="2093843" y="2257696"/>
                <a:ext cx="2459558" cy="1107996"/>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点击此处添加内容点击此处添加内容点击此处添加内容点击此处添加内容</a:t>
                </a:r>
                <a:endParaRPr lang="zh-CN" altLang="en-US" sz="1200" dirty="0"/>
              </a:p>
            </p:txBody>
          </p:sp>
        </p:grpSp>
        <p:sp>
          <p:nvSpPr>
            <p:cNvPr id="31" name="文本框 30"/>
            <p:cNvSpPr txBox="1"/>
            <p:nvPr/>
          </p:nvSpPr>
          <p:spPr>
            <a:xfrm>
              <a:off x="8943476" y="4665037"/>
              <a:ext cx="457819" cy="615554"/>
            </a:xfrm>
            <a:prstGeom prst="rect">
              <a:avLst/>
            </a:prstGeom>
            <a:noFill/>
          </p:spPr>
          <p:txBody>
            <a:bodyPr wrap="none" rtlCol="0">
              <a:spAutoFit/>
            </a:bodyPr>
            <a:lstStyle/>
            <a:p>
              <a:r>
                <a:rPr lang="en-US" altLang="zh-CN" sz="2400" i="1" dirty="0">
                  <a:solidFill>
                    <a:schemeClr val="bg1"/>
                  </a:solidFill>
                  <a:latin typeface="Segoe UI Light" panose="020B0502040204020203" pitchFamily="34" charset="0"/>
                  <a:cs typeface="Segoe UI Light" panose="020B0502040204020203" pitchFamily="34" charset="0"/>
                </a:rPr>
                <a:t>6</a:t>
              </a:r>
              <a:endParaRPr lang="zh-CN" altLang="en-US" sz="2400" i="1" dirty="0">
                <a:solidFill>
                  <a:schemeClr val="bg1"/>
                </a:solidFill>
                <a:latin typeface="Segoe UI Light" panose="020B0502040204020203" pitchFamily="34" charset="0"/>
                <a:cs typeface="Segoe UI Light" panose="020B0502040204020203" pitchFamily="34" charset="0"/>
              </a:endParaRPr>
            </a:p>
          </p:txBody>
        </p:sp>
      </p:grpSp>
      <p:sp>
        <p:nvSpPr>
          <p:cNvPr id="34" name="矩形 33"/>
          <p:cNvSpPr/>
          <p:nvPr/>
        </p:nvSpPr>
        <p:spPr>
          <a:xfrm>
            <a:off x="2963389" y="1593273"/>
            <a:ext cx="6265221" cy="628762"/>
          </a:xfrm>
          <a:prstGeom prst="rect">
            <a:avLst/>
          </a:prstGeom>
        </p:spPr>
        <p:txBody>
          <a:bodyPr wrap="square">
            <a:spAutoFit/>
          </a:bodyPr>
          <a:lstStyle/>
          <a:p>
            <a:pPr marL="107950" algn="ctr">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35" name="组合 34"/>
          <p:cNvGrpSpPr/>
          <p:nvPr/>
        </p:nvGrpSpPr>
        <p:grpSpPr>
          <a:xfrm>
            <a:off x="4478692" y="2726795"/>
            <a:ext cx="3234615" cy="2670169"/>
            <a:chOff x="3451559" y="2131090"/>
            <a:chExt cx="5288882" cy="4365963"/>
          </a:xfrm>
        </p:grpSpPr>
        <p:sp>
          <p:nvSpPr>
            <p:cNvPr id="36" name="KSO_Shape"/>
            <p:cNvSpPr/>
            <p:nvPr/>
          </p:nvSpPr>
          <p:spPr>
            <a:xfrm>
              <a:off x="3451559" y="2131090"/>
              <a:ext cx="5288882" cy="4365963"/>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bIns="243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350" dirty="0">
                <a:solidFill>
                  <a:schemeClr val="tx1"/>
                </a:solidFill>
              </a:endParaRPr>
            </a:p>
          </p:txBody>
        </p:sp>
        <p:sp>
          <p:nvSpPr>
            <p:cNvPr id="37" name="矩形 36"/>
            <p:cNvSpPr/>
            <p:nvPr/>
          </p:nvSpPr>
          <p:spPr>
            <a:xfrm>
              <a:off x="3657600" y="2358189"/>
              <a:ext cx="4892841" cy="3336757"/>
            </a:xfrm>
            <a:prstGeom prst="rect">
              <a:avLst/>
            </a:prstGeom>
            <a:blipFill dpi="0" rotWithShape="1">
              <a:blip r:embed="rId4" cstate="print">
                <a:extLst>
                  <a:ext uri="{BEBA8EAE-BF5A-486C-A8C5-ECC9F3942E4B}">
                    <a14:imgProps xmlns:a14="http://schemas.microsoft.com/office/drawing/2010/main" xmlns="">
                      <a14:imgLayer r:embed="rId5">
                        <a14:imgEffect>
                          <a14:brightnessContrast contrast="20000"/>
                        </a14:imgEffect>
                      </a14:imgLayer>
                    </a14:imgProps>
                  </a:ex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grpSp>
      <p:sp>
        <p:nvSpPr>
          <p:cNvPr id="38" name="文本框 3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6" presetClass="entr" presetSubtype="2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Horizontal)">
                                      <p:cBhvr>
                                        <p:cTn id="19" dur="500"/>
                                        <p:tgtEl>
                                          <p:spTgt spid="4"/>
                                        </p:tgtEl>
                                      </p:cBhvr>
                                    </p:animEffect>
                                  </p:childTnLst>
                                </p:cTn>
                              </p:par>
                            </p:childTnLst>
                          </p:cTn>
                        </p:par>
                        <p:par>
                          <p:cTn id="20" fill="hold">
                            <p:stCondLst>
                              <p:cond delay="2000"/>
                            </p:stCondLst>
                            <p:childTnLst>
                              <p:par>
                                <p:cTn id="21" presetID="16" presetClass="entr" presetSubtype="2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Horizontal)">
                                      <p:cBhvr>
                                        <p:cTn id="23" dur="500"/>
                                        <p:tgtEl>
                                          <p:spTgt spid="9"/>
                                        </p:tgtEl>
                                      </p:cBhvr>
                                    </p:animEffect>
                                  </p:childTnLst>
                                </p:cTn>
                              </p:par>
                            </p:childTnLst>
                          </p:cTn>
                        </p:par>
                        <p:par>
                          <p:cTn id="24" fill="hold">
                            <p:stCondLst>
                              <p:cond delay="2500"/>
                            </p:stCondLst>
                            <p:childTnLst>
                              <p:par>
                                <p:cTn id="25" presetID="16" presetClass="entr" presetSubtype="2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par>
                          <p:cTn id="28" fill="hold">
                            <p:stCondLst>
                              <p:cond delay="3000"/>
                            </p:stCondLst>
                            <p:childTnLst>
                              <p:par>
                                <p:cTn id="29" presetID="16" presetClass="entr" presetSubtype="2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Horizontal)">
                                      <p:cBhvr>
                                        <p:cTn id="31" dur="500"/>
                                        <p:tgtEl>
                                          <p:spTgt spid="19"/>
                                        </p:tgtEl>
                                      </p:cBhvr>
                                    </p:animEffect>
                                  </p:childTnLst>
                                </p:cTn>
                              </p:par>
                            </p:childTnLst>
                          </p:cTn>
                        </p:par>
                        <p:par>
                          <p:cTn id="32" fill="hold">
                            <p:stCondLst>
                              <p:cond delay="3500"/>
                            </p:stCondLst>
                            <p:childTnLst>
                              <p:par>
                                <p:cTn id="33" presetID="16" presetClass="entr" presetSubtype="2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Horizontal)">
                                      <p:cBhvr>
                                        <p:cTn id="35" dur="500"/>
                                        <p:tgtEl>
                                          <p:spTgt spid="24"/>
                                        </p:tgtEl>
                                      </p:cBhvr>
                                    </p:animEffect>
                                  </p:childTnLst>
                                </p:cTn>
                              </p:par>
                            </p:childTnLst>
                          </p:cTn>
                        </p:par>
                        <p:par>
                          <p:cTn id="36" fill="hold">
                            <p:stCondLst>
                              <p:cond delay="4000"/>
                            </p:stCondLst>
                            <p:childTnLst>
                              <p:par>
                                <p:cTn id="37" presetID="16" presetClass="entr" presetSubtype="26"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1500"/>
                                  </p:stCondLst>
                                  <p:childTnLst>
                                    <p:animEffect transition="out" filter="fade">
                                      <p:cBhvr>
                                        <p:cTn id="43" dur="500"/>
                                        <p:tgtEl>
                                          <p:spTgt spid="38"/>
                                        </p:tgtEl>
                                      </p:cBhvr>
                                    </p:animEffect>
                                    <p:set>
                                      <p:cBhvr>
                                        <p:cTn id="4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菱形 3"/>
          <p:cNvSpPr/>
          <p:nvPr/>
        </p:nvSpPr>
        <p:spPr>
          <a:xfrm>
            <a:off x="4571999" y="2415656"/>
            <a:ext cx="1514901" cy="1501254"/>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菱形 4"/>
          <p:cNvSpPr/>
          <p:nvPr/>
        </p:nvSpPr>
        <p:spPr>
          <a:xfrm>
            <a:off x="5782099" y="2854660"/>
            <a:ext cx="1514901" cy="1501254"/>
          </a:xfrm>
          <a:prstGeom prst="diamond">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菱形 5"/>
          <p:cNvSpPr/>
          <p:nvPr/>
        </p:nvSpPr>
        <p:spPr>
          <a:xfrm>
            <a:off x="4970059" y="3687173"/>
            <a:ext cx="1514901" cy="1501254"/>
          </a:xfrm>
          <a:prstGeom prst="diamond">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6198355" y="4096606"/>
            <a:ext cx="1514901" cy="1501254"/>
          </a:xfrm>
          <a:prstGeom prst="diamond">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菱形 7"/>
          <p:cNvSpPr/>
          <p:nvPr/>
        </p:nvSpPr>
        <p:spPr>
          <a:xfrm>
            <a:off x="3741760" y="3250444"/>
            <a:ext cx="1514901" cy="1501254"/>
          </a:xfrm>
          <a:prstGeom prst="diamond">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a:off x="7019494" y="3280014"/>
            <a:ext cx="1514901" cy="1501254"/>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24168" y="2017556"/>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1" name="矩形 10"/>
          <p:cNvSpPr/>
          <p:nvPr/>
        </p:nvSpPr>
        <p:spPr>
          <a:xfrm>
            <a:off x="934872" y="3429000"/>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2572604" y="518650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矩形 12"/>
          <p:cNvSpPr/>
          <p:nvPr/>
        </p:nvSpPr>
        <p:spPr>
          <a:xfrm>
            <a:off x="7608630" y="518650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4" name="矩形 13"/>
          <p:cNvSpPr/>
          <p:nvPr/>
        </p:nvSpPr>
        <p:spPr>
          <a:xfrm>
            <a:off x="8550323" y="3429000"/>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5" name="矩形 14"/>
          <p:cNvSpPr/>
          <p:nvPr/>
        </p:nvSpPr>
        <p:spPr>
          <a:xfrm>
            <a:off x="7294728" y="2074815"/>
            <a:ext cx="2738651" cy="1015663"/>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7" name="矩形 16"/>
          <p:cNvSpPr/>
          <p:nvPr/>
        </p:nvSpPr>
        <p:spPr>
          <a:xfrm>
            <a:off x="1832170" y="1702136"/>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18" name="矩形 17"/>
          <p:cNvSpPr/>
          <p:nvPr/>
        </p:nvSpPr>
        <p:spPr>
          <a:xfrm>
            <a:off x="1042874" y="3162167"/>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19" name="矩形 18"/>
          <p:cNvSpPr/>
          <p:nvPr/>
        </p:nvSpPr>
        <p:spPr>
          <a:xfrm>
            <a:off x="2653311" y="4884339"/>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0" name="矩形 19"/>
          <p:cNvSpPr/>
          <p:nvPr/>
        </p:nvSpPr>
        <p:spPr>
          <a:xfrm>
            <a:off x="7416379" y="1772649"/>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1" name="矩形 20"/>
          <p:cNvSpPr/>
          <p:nvPr/>
        </p:nvSpPr>
        <p:spPr>
          <a:xfrm>
            <a:off x="8658326" y="3121223"/>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2" name="矩形 21"/>
          <p:cNvSpPr/>
          <p:nvPr/>
        </p:nvSpPr>
        <p:spPr>
          <a:xfrm>
            <a:off x="7716630" y="4897987"/>
            <a:ext cx="1620957" cy="307777"/>
          </a:xfrm>
          <a:prstGeom prst="rect">
            <a:avLst/>
          </a:prstGeom>
        </p:spPr>
        <p:txBody>
          <a:bodyPr wrap="none">
            <a:spAutoFit/>
          </a:bodyPr>
          <a:lstStyle/>
          <a:p>
            <a:r>
              <a:rPr lang="zh-CN" altLang="en-US" sz="14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1400" dirty="0">
              <a:solidFill>
                <a:schemeClr val="tx1">
                  <a:lumMod val="50000"/>
                </a:schemeClr>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150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7"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8"/>
          <p:cNvSpPr txBox="1">
            <a:spLocks noChangeArrowheads="1"/>
          </p:cNvSpPr>
          <p:nvPr>
            <p:custDataLst>
              <p:tags r:id="rId2"/>
            </p:custDataLst>
          </p:nvPr>
        </p:nvSpPr>
        <p:spPr bwMode="auto">
          <a:xfrm>
            <a:off x="34337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spc="200" dirty="0">
                <a:solidFill>
                  <a:srgbClr val="00B0F0"/>
                </a:solidFill>
                <a:latin typeface="微软雅黑" panose="020B0503020204020204" pitchFamily="34" charset="-122"/>
                <a:ea typeface="微软雅黑" panose="020B0503020204020204" pitchFamily="34" charset="-122"/>
              </a:rPr>
              <a:t>年度工作总体描述</a:t>
            </a:r>
          </a:p>
        </p:txBody>
      </p:sp>
      <p:sp>
        <p:nvSpPr>
          <p:cNvPr id="20" name="文本框 19"/>
          <p:cNvSpPr txBox="1"/>
          <p:nvPr/>
        </p:nvSpPr>
        <p:spPr>
          <a:xfrm>
            <a:off x="4209845" y="4072142"/>
            <a:ext cx="3776995" cy="372410"/>
          </a:xfrm>
          <a:prstGeom prst="rect">
            <a:avLst/>
          </a:prstGeom>
          <a:noFill/>
        </p:spPr>
        <p:txBody>
          <a:bodyPr wrap="none" rtlCol="0">
            <a:spAutoFit/>
          </a:bodyPr>
          <a:lstStyle/>
          <a:p>
            <a:pPr algn="ctr">
              <a:lnSpc>
                <a:spcPct val="130000"/>
              </a:lnSpc>
            </a:pPr>
            <a:r>
              <a:rPr lang="zh-CN" altLang="en-US" sz="1400" dirty="0" smtClean="0">
                <a:solidFill>
                  <a:schemeClr val="tx1">
                    <a:lumMod val="50000"/>
                  </a:schemeClr>
                </a:solidFill>
                <a:latin typeface="+mj-ea"/>
                <a:ea typeface="+mj-ea"/>
              </a:rPr>
              <a:t>添加目录标题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a:t>
            </a:r>
            <a:r>
              <a:rPr lang="zh-CN" altLang="en-US" sz="1400" dirty="0">
                <a:solidFill>
                  <a:schemeClr val="tx1">
                    <a:lumMod val="50000"/>
                  </a:schemeClr>
                </a:solidFill>
                <a:latin typeface="+mj-ea"/>
                <a:ea typeface="+mj-ea"/>
              </a:rPr>
              <a:t>目录</a:t>
            </a:r>
            <a:r>
              <a:rPr lang="zh-CN" altLang="en-US" sz="1400" dirty="0" smtClean="0">
                <a:solidFill>
                  <a:schemeClr val="tx1">
                    <a:lumMod val="50000"/>
                  </a:schemeClr>
                </a:solidFill>
                <a:latin typeface="+mj-ea"/>
                <a:ea typeface="+mj-ea"/>
              </a:rPr>
              <a:t>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添加目录</a:t>
            </a:r>
            <a:r>
              <a:rPr lang="zh-CN" altLang="en-US" sz="1400" dirty="0">
                <a:solidFill>
                  <a:schemeClr val="tx1">
                    <a:lumMod val="50000"/>
                  </a:schemeClr>
                </a:solidFill>
                <a:latin typeface="+mj-ea"/>
                <a:ea typeface="+mj-ea"/>
              </a:rPr>
              <a:t>标题</a:t>
            </a:r>
            <a:r>
              <a:rPr lang="en-US" altLang="zh-CN" sz="1400" dirty="0" smtClean="0">
                <a:solidFill>
                  <a:schemeClr val="tx1">
                    <a:lumMod val="50000"/>
                  </a:schemeClr>
                </a:solidFill>
                <a:latin typeface="+mj-ea"/>
                <a:ea typeface="+mj-ea"/>
              </a:rPr>
              <a:t> </a:t>
            </a:r>
            <a:endParaRPr lang="zh-CN" altLang="en-US" sz="1400" dirty="0" smtClean="0">
              <a:solidFill>
                <a:schemeClr val="tx1">
                  <a:lumMod val="50000"/>
                </a:schemeClr>
              </a:solidFill>
              <a:latin typeface="+mj-ea"/>
              <a:ea typeface="+mj-ea"/>
            </a:endParaRPr>
          </a:p>
        </p:txBody>
      </p:sp>
      <p:sp>
        <p:nvSpPr>
          <p:cNvPr id="21" name="文本框 20"/>
          <p:cNvSpPr txBox="1"/>
          <p:nvPr>
            <p:custDataLst>
              <p:tags r:id="rId3"/>
            </p:custDataLst>
          </p:nvPr>
        </p:nvSpPr>
        <p:spPr>
          <a:xfrm>
            <a:off x="4676264" y="1330051"/>
            <a:ext cx="2839472" cy="1462087"/>
          </a:xfrm>
          <a:prstGeom prst="rect">
            <a:avLst/>
          </a:prstGeom>
          <a:noFill/>
        </p:spPr>
        <p:txBody>
          <a:bodyPr lIns="0" tIns="0" rIns="0" bIns="0" anchor="ctr"/>
          <a:lstStyle/>
          <a:p>
            <a:pPr algn="ctr">
              <a:defRPr/>
            </a:pPr>
            <a:r>
              <a:rPr lang="en-US" altLang="zh-CN" sz="12000" spc="-500" dirty="0" smtClean="0">
                <a:solidFill>
                  <a:srgbClr val="00B0F0"/>
                </a:solidFill>
                <a:latin typeface="Arial" panose="020B0604020202020204" pitchFamily="34" charset="0"/>
                <a:ea typeface="微软雅黑" panose="020B0503020204020204" pitchFamily="34" charset="-122"/>
              </a:rPr>
              <a:t>01</a:t>
            </a:r>
            <a:endParaRPr lang="zh-CN" altLang="en-US" sz="12000" spc="-500" dirty="0">
              <a:solidFill>
                <a:srgbClr val="00B0F0"/>
              </a:solidFill>
              <a:latin typeface="Arial" panose="020B0604020202020204" pitchFamily="34"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2" name="六边形 1"/>
          <p:cNvSpPr/>
          <p:nvPr/>
        </p:nvSpPr>
        <p:spPr>
          <a:xfrm>
            <a:off x="2096084" y="2940148"/>
            <a:ext cx="8004517" cy="1012874"/>
          </a:xfrm>
          <a:prstGeom prst="hexagon">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8515350" y="3429000"/>
            <a:ext cx="3676650" cy="35147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nvGraphicFramePr>
        <p:xfrm>
          <a:off x="6769290" y="3193580"/>
          <a:ext cx="3915326" cy="2564057"/>
        </p:xfrm>
        <a:graphic>
          <a:graphicData uri="http://schemas.openxmlformats.org/drawingml/2006/chart">
            <c:chart xmlns:c="http://schemas.openxmlformats.org/drawingml/2006/chart" xmlns:r="http://schemas.openxmlformats.org/officeDocument/2006/relationships" r:id="rId4"/>
          </a:graphicData>
        </a:graphic>
      </p:graphicFrame>
      <p:sp>
        <p:nvSpPr>
          <p:cNvPr id="3" name="矩形 2"/>
          <p:cNvSpPr/>
          <p:nvPr/>
        </p:nvSpPr>
        <p:spPr>
          <a:xfrm>
            <a:off x="1446659" y="2115408"/>
            <a:ext cx="2838735" cy="3998795"/>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87352" y="2743205"/>
            <a:ext cx="3357349" cy="27432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694831" y="1895234"/>
            <a:ext cx="5527343" cy="60529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6" name="矩形 5"/>
          <p:cNvSpPr/>
          <p:nvPr/>
        </p:nvSpPr>
        <p:spPr>
          <a:xfrm>
            <a:off x="3179925" y="2975217"/>
            <a:ext cx="3166281" cy="4640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添加目录标题</a:t>
            </a:r>
          </a:p>
        </p:txBody>
      </p:sp>
      <p:sp>
        <p:nvSpPr>
          <p:cNvPr id="7" name="矩形 6"/>
          <p:cNvSpPr/>
          <p:nvPr/>
        </p:nvSpPr>
        <p:spPr>
          <a:xfrm>
            <a:off x="4683455" y="3576184"/>
            <a:ext cx="1621811" cy="1887696"/>
          </a:xfrm>
          <a:prstGeom prst="rect">
            <a:avLst/>
          </a:prstGeom>
        </p:spPr>
        <p:txBody>
          <a:bodyPr wrap="square">
            <a:spAutoFit/>
          </a:bodyPr>
          <a:lstStyle/>
          <a:p>
            <a:pPr>
              <a:lnSpc>
                <a:spcPts val="2000"/>
              </a:lnSpc>
            </a:pPr>
            <a:r>
              <a:rPr lang="zh-CN" altLang="en-US" sz="1400" dirty="0">
                <a:solidFill>
                  <a:schemeClr val="tx1">
                    <a:lumMod val="50000"/>
                  </a:schemeClr>
                </a:solidFill>
                <a:latin typeface="+mj-ea"/>
                <a:ea typeface="+mj-ea"/>
              </a:rPr>
              <a:t>根据公司总体营运目标规划制订年度市场开发及渠道建设目标与计划，分析预测竞争对手市场及渠道状况适时提出改善对策。</a:t>
            </a:r>
          </a:p>
        </p:txBody>
      </p:sp>
      <p:sp>
        <p:nvSpPr>
          <p:cNvPr id="8" name="文本框 7"/>
          <p:cNvSpPr txBox="1"/>
          <p:nvPr/>
        </p:nvSpPr>
        <p:spPr>
          <a:xfrm>
            <a:off x="4765260" y="1433024"/>
            <a:ext cx="1569660" cy="452432"/>
          </a:xfrm>
          <a:prstGeom prst="rect">
            <a:avLst/>
          </a:prstGeom>
          <a:noFill/>
        </p:spPr>
        <p:txBody>
          <a:bodyPr wrap="none" rtlCol="0">
            <a:spAutoFit/>
          </a:bodyPr>
          <a:lstStyle/>
          <a:p>
            <a:pPr algn="ctr">
              <a:lnSpc>
                <a:spcPct val="130000"/>
              </a:lnSpc>
            </a:pPr>
            <a:r>
              <a:rPr lang="zh-CN" altLang="en-US"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9" name="矩形 8"/>
          <p:cNvSpPr/>
          <p:nvPr/>
        </p:nvSpPr>
        <p:spPr>
          <a:xfrm>
            <a:off x="6619164" y="2702260"/>
            <a:ext cx="4339988" cy="3302758"/>
          </a:xfrm>
          <a:prstGeom prst="rect">
            <a:avLst/>
          </a:prstGeom>
          <a:no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063072" y="2821256"/>
            <a:ext cx="1415772" cy="381258"/>
          </a:xfrm>
          <a:prstGeom prst="rect">
            <a:avLst/>
          </a:prstGeom>
        </p:spPr>
        <p:txBody>
          <a:bodyPr wrap="none">
            <a:spAutoFit/>
          </a:bodyPr>
          <a:lstStyle/>
          <a:p>
            <a:pPr algn="ctr">
              <a:lnSpc>
                <a:spcPct val="130000"/>
              </a:lnSpc>
            </a:pPr>
            <a:r>
              <a:rPr lang="zh-CN" altLang="en-US" sz="1600" dirty="0">
                <a:solidFill>
                  <a:schemeClr val="tx1">
                    <a:lumMod val="50000"/>
                  </a:schemeClr>
                </a:solidFill>
                <a:latin typeface="微软雅黑" panose="020B0503020204020204" pitchFamily="34" charset="-122"/>
                <a:ea typeface="微软雅黑" panose="020B0503020204020204" pitchFamily="34" charset="-122"/>
              </a:rPr>
              <a:t>添加目录标题</a:t>
            </a:r>
          </a:p>
        </p:txBody>
      </p:sp>
      <p:cxnSp>
        <p:nvCxnSpPr>
          <p:cNvPr id="11" name="直接连接符 10"/>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sp>
        <p:nvSpPr>
          <p:cNvPr id="13" name="文本框 1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150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p:bldP spid="6" grpId="0" animBg="1"/>
      <p:bldP spid="7" grpId="0"/>
      <p:bldP spid="8" grpId="0"/>
      <p:bldP spid="9" grpId="0" animBg="1"/>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8"/>
          <p:cNvSpPr txBox="1">
            <a:spLocks noChangeArrowheads="1"/>
          </p:cNvSpPr>
          <p:nvPr>
            <p:custDataLst>
              <p:tags r:id="rId2"/>
            </p:custDataLst>
          </p:nvPr>
        </p:nvSpPr>
        <p:spPr bwMode="auto">
          <a:xfrm>
            <a:off x="3433772" y="2948046"/>
            <a:ext cx="5329140" cy="96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orm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4400" b="1" dirty="0">
                <a:solidFill>
                  <a:srgbClr val="00B0F0"/>
                </a:solidFill>
                <a:latin typeface="微软雅黑" panose="020B0503020204020204" pitchFamily="34" charset="-122"/>
                <a:ea typeface="微软雅黑" panose="020B0503020204020204" pitchFamily="34" charset="-122"/>
              </a:rPr>
              <a:t>团队建设与企业文化</a:t>
            </a:r>
          </a:p>
        </p:txBody>
      </p:sp>
      <p:sp>
        <p:nvSpPr>
          <p:cNvPr id="20" name="文本框 19"/>
          <p:cNvSpPr txBox="1"/>
          <p:nvPr/>
        </p:nvSpPr>
        <p:spPr>
          <a:xfrm>
            <a:off x="4209845" y="4072142"/>
            <a:ext cx="3776995" cy="372410"/>
          </a:xfrm>
          <a:prstGeom prst="rect">
            <a:avLst/>
          </a:prstGeom>
          <a:noFill/>
        </p:spPr>
        <p:txBody>
          <a:bodyPr wrap="none" rtlCol="0">
            <a:spAutoFit/>
          </a:bodyPr>
          <a:lstStyle/>
          <a:p>
            <a:pPr algn="ctr">
              <a:lnSpc>
                <a:spcPct val="130000"/>
              </a:lnSpc>
            </a:pPr>
            <a:r>
              <a:rPr lang="zh-CN" altLang="en-US" sz="1400" dirty="0" smtClean="0">
                <a:solidFill>
                  <a:schemeClr val="tx1">
                    <a:lumMod val="50000"/>
                  </a:schemeClr>
                </a:solidFill>
                <a:latin typeface="+mj-ea"/>
                <a:ea typeface="+mj-ea"/>
              </a:rPr>
              <a:t>添加目录标题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a:t>
            </a:r>
            <a:r>
              <a:rPr lang="zh-CN" altLang="en-US" sz="1400" dirty="0">
                <a:solidFill>
                  <a:schemeClr val="tx1">
                    <a:lumMod val="50000"/>
                  </a:schemeClr>
                </a:solidFill>
                <a:latin typeface="+mj-ea"/>
                <a:ea typeface="+mj-ea"/>
              </a:rPr>
              <a:t>目录</a:t>
            </a:r>
            <a:r>
              <a:rPr lang="zh-CN" altLang="en-US" sz="1400" dirty="0" smtClean="0">
                <a:solidFill>
                  <a:schemeClr val="tx1">
                    <a:lumMod val="50000"/>
                  </a:schemeClr>
                </a:solidFill>
                <a:latin typeface="+mj-ea"/>
                <a:ea typeface="+mj-ea"/>
              </a:rPr>
              <a:t>标题 </a:t>
            </a:r>
            <a:r>
              <a:rPr lang="en-US" altLang="zh-CN" sz="1400" dirty="0" smtClean="0">
                <a:solidFill>
                  <a:schemeClr val="tx1">
                    <a:lumMod val="50000"/>
                  </a:schemeClr>
                </a:solidFill>
                <a:latin typeface="+mj-ea"/>
                <a:ea typeface="+mj-ea"/>
              </a:rPr>
              <a:t>| </a:t>
            </a:r>
            <a:r>
              <a:rPr lang="zh-CN" altLang="en-US" sz="1400" dirty="0" smtClean="0">
                <a:solidFill>
                  <a:schemeClr val="tx1">
                    <a:lumMod val="50000"/>
                  </a:schemeClr>
                </a:solidFill>
                <a:latin typeface="+mj-ea"/>
                <a:ea typeface="+mj-ea"/>
              </a:rPr>
              <a:t>添加目录</a:t>
            </a:r>
            <a:r>
              <a:rPr lang="zh-CN" altLang="en-US" sz="1400" dirty="0">
                <a:solidFill>
                  <a:schemeClr val="tx1">
                    <a:lumMod val="50000"/>
                  </a:schemeClr>
                </a:solidFill>
                <a:latin typeface="+mj-ea"/>
                <a:ea typeface="+mj-ea"/>
              </a:rPr>
              <a:t>标题</a:t>
            </a:r>
            <a:r>
              <a:rPr lang="en-US" altLang="zh-CN" sz="1400" dirty="0" smtClean="0">
                <a:solidFill>
                  <a:schemeClr val="tx1">
                    <a:lumMod val="50000"/>
                  </a:schemeClr>
                </a:solidFill>
                <a:latin typeface="+mj-ea"/>
                <a:ea typeface="+mj-ea"/>
              </a:rPr>
              <a:t> </a:t>
            </a:r>
            <a:endParaRPr lang="zh-CN" altLang="en-US" sz="1400" dirty="0" smtClean="0">
              <a:solidFill>
                <a:schemeClr val="tx1">
                  <a:lumMod val="50000"/>
                </a:schemeClr>
              </a:solidFill>
              <a:latin typeface="+mj-ea"/>
              <a:ea typeface="+mj-ea"/>
            </a:endParaRPr>
          </a:p>
        </p:txBody>
      </p:sp>
      <p:sp>
        <p:nvSpPr>
          <p:cNvPr id="21" name="文本框 20"/>
          <p:cNvSpPr txBox="1"/>
          <p:nvPr>
            <p:custDataLst>
              <p:tags r:id="rId3"/>
            </p:custDataLst>
          </p:nvPr>
        </p:nvSpPr>
        <p:spPr>
          <a:xfrm>
            <a:off x="4676264" y="1330051"/>
            <a:ext cx="2839472" cy="1462087"/>
          </a:xfrm>
          <a:prstGeom prst="rect">
            <a:avLst/>
          </a:prstGeom>
          <a:noFill/>
        </p:spPr>
        <p:txBody>
          <a:bodyPr lIns="0" tIns="0" rIns="0" bIns="0" anchor="ctr"/>
          <a:lstStyle/>
          <a:p>
            <a:pPr algn="ctr">
              <a:defRPr/>
            </a:pPr>
            <a:r>
              <a:rPr lang="en-US" altLang="zh-CN" sz="12000" spc="-500" dirty="0" smtClean="0">
                <a:solidFill>
                  <a:srgbClr val="00B0F0"/>
                </a:solidFill>
                <a:latin typeface="Arial" panose="020B0604020202020204" pitchFamily="34" charset="0"/>
                <a:ea typeface="微软雅黑" panose="020B0503020204020204" pitchFamily="34" charset="-122"/>
              </a:rPr>
              <a:t>04</a:t>
            </a:r>
            <a:endParaRPr lang="zh-CN" altLang="en-US" sz="12000" spc="-500" dirty="0">
              <a:solidFill>
                <a:srgbClr val="00B0F0"/>
              </a:solidFill>
              <a:latin typeface="Arial" panose="020B0604020202020204" pitchFamily="34" charset="0"/>
              <a:ea typeface="微软雅黑" panose="020B0503020204020204" pitchFamily="34" charset="-122"/>
            </a:endParaRPr>
          </a:p>
        </p:txBody>
      </p:sp>
      <p:sp>
        <p:nvSpPr>
          <p:cNvPr id="10" name="文本框 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2" name="六边形 1"/>
          <p:cNvSpPr/>
          <p:nvPr/>
        </p:nvSpPr>
        <p:spPr>
          <a:xfrm>
            <a:off x="2096084" y="2940148"/>
            <a:ext cx="8004517" cy="1012874"/>
          </a:xfrm>
          <a:prstGeom prst="hexagon">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xmlns="" val="0"/>
              </a:ext>
            </a:extLst>
          </a:blip>
          <a:stretch>
            <a:fillRect/>
          </a:stretch>
        </p:blipFill>
        <p:spPr>
          <a:xfrm>
            <a:off x="8515350" y="3429000"/>
            <a:ext cx="3676650" cy="35147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150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2890" y="2934270"/>
            <a:ext cx="9539785" cy="777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KSO_Shape"/>
          <p:cNvSpPr/>
          <p:nvPr/>
        </p:nvSpPr>
        <p:spPr>
          <a:xfrm>
            <a:off x="2727849" y="2353665"/>
            <a:ext cx="1905000" cy="1905000"/>
          </a:xfrm>
          <a:prstGeom prst="frame">
            <a:avLst>
              <a:gd name="adj1" fmla="val 676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KSO_Shape"/>
          <p:cNvSpPr/>
          <p:nvPr/>
        </p:nvSpPr>
        <p:spPr>
          <a:xfrm>
            <a:off x="2895887" y="2521703"/>
            <a:ext cx="1568924" cy="1568924"/>
          </a:xfrm>
          <a:prstGeom prst="frame">
            <a:avLst>
              <a:gd name="adj1" fmla="val 676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5" name="KSO_Shape"/>
          <p:cNvSpPr/>
          <p:nvPr/>
        </p:nvSpPr>
        <p:spPr bwMode="auto">
          <a:xfrm>
            <a:off x="3451181" y="3098036"/>
            <a:ext cx="480355" cy="454736"/>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6" name="圆角矩形 5"/>
          <p:cNvSpPr/>
          <p:nvPr/>
        </p:nvSpPr>
        <p:spPr>
          <a:xfrm>
            <a:off x="6291615" y="2374712"/>
            <a:ext cx="3193576" cy="1937979"/>
          </a:xfrm>
          <a:prstGeom prst="roundRect">
            <a:avLst>
              <a:gd name="adj" fmla="val 6011"/>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KSO_Shape"/>
          <p:cNvSpPr/>
          <p:nvPr/>
        </p:nvSpPr>
        <p:spPr bwMode="auto">
          <a:xfrm>
            <a:off x="6194375" y="2320121"/>
            <a:ext cx="3372703" cy="2299729"/>
          </a:xfrm>
          <a:custGeom>
            <a:avLst/>
            <a:gdLst>
              <a:gd name="T0" fmla="*/ 113939 w 6855"/>
              <a:gd name="T1" fmla="*/ 556 h 4342"/>
              <a:gd name="T2" fmla="*/ 83370 w 6855"/>
              <a:gd name="T3" fmla="*/ 7500 h 4342"/>
              <a:gd name="T4" fmla="*/ 56136 w 6855"/>
              <a:gd name="T5" fmla="*/ 21666 h 4342"/>
              <a:gd name="T6" fmla="*/ 33070 w 6855"/>
              <a:gd name="T7" fmla="*/ 41387 h 4342"/>
              <a:gd name="T8" fmla="*/ 15284 w 6855"/>
              <a:gd name="T9" fmla="*/ 66386 h 4342"/>
              <a:gd name="T10" fmla="*/ 3891 w 6855"/>
              <a:gd name="T11" fmla="*/ 95273 h 4342"/>
              <a:gd name="T12" fmla="*/ 0 w 6855"/>
              <a:gd name="T13" fmla="*/ 126939 h 4342"/>
              <a:gd name="T14" fmla="*/ 1389 w 6855"/>
              <a:gd name="T15" fmla="*/ 971345 h 4342"/>
              <a:gd name="T16" fmla="*/ 10004 w 6855"/>
              <a:gd name="T17" fmla="*/ 1001343 h 4342"/>
              <a:gd name="T18" fmla="*/ 25289 w 6855"/>
              <a:gd name="T19" fmla="*/ 1027731 h 4342"/>
              <a:gd name="T20" fmla="*/ 46409 w 6855"/>
              <a:gd name="T21" fmla="*/ 1049674 h 4342"/>
              <a:gd name="T22" fmla="*/ 71976 w 6855"/>
              <a:gd name="T23" fmla="*/ 1066340 h 4342"/>
              <a:gd name="T24" fmla="*/ 101433 w 6855"/>
              <a:gd name="T25" fmla="*/ 1076340 h 4342"/>
              <a:gd name="T26" fmla="*/ 825361 w 6855"/>
              <a:gd name="T27" fmla="*/ 1078840 h 4342"/>
              <a:gd name="T28" fmla="*/ 687245 w 6855"/>
              <a:gd name="T29" fmla="*/ 1143281 h 4342"/>
              <a:gd name="T30" fmla="*/ 665013 w 6855"/>
              <a:gd name="T31" fmla="*/ 1150225 h 4342"/>
              <a:gd name="T32" fmla="*/ 650284 w 6855"/>
              <a:gd name="T33" fmla="*/ 1162447 h 4342"/>
              <a:gd name="T34" fmla="*/ 638057 w 6855"/>
              <a:gd name="T35" fmla="*/ 1185779 h 4342"/>
              <a:gd name="T36" fmla="*/ 635000 w 6855"/>
              <a:gd name="T37" fmla="*/ 1206056 h 4342"/>
              <a:gd name="T38" fmla="*/ 1268333 w 6855"/>
              <a:gd name="T39" fmla="*/ 1189668 h 4342"/>
              <a:gd name="T40" fmla="*/ 1259996 w 6855"/>
              <a:gd name="T41" fmla="*/ 1169113 h 4342"/>
              <a:gd name="T42" fmla="*/ 1246934 w 6855"/>
              <a:gd name="T43" fmla="*/ 1155781 h 4342"/>
              <a:gd name="T44" fmla="*/ 1220812 w 6855"/>
              <a:gd name="T45" fmla="*/ 1144392 h 4342"/>
              <a:gd name="T46" fmla="*/ 1079361 w 6855"/>
              <a:gd name="T47" fmla="*/ 1142448 h 4342"/>
              <a:gd name="T48" fmla="*/ 1790783 w 6855"/>
              <a:gd name="T49" fmla="*/ 1078284 h 4342"/>
              <a:gd name="T50" fmla="*/ 1821352 w 6855"/>
              <a:gd name="T51" fmla="*/ 1071062 h 4342"/>
              <a:gd name="T52" fmla="*/ 1848864 w 6855"/>
              <a:gd name="T53" fmla="*/ 1057174 h 4342"/>
              <a:gd name="T54" fmla="*/ 1871652 w 6855"/>
              <a:gd name="T55" fmla="*/ 1037175 h 4342"/>
              <a:gd name="T56" fmla="*/ 1889438 w 6855"/>
              <a:gd name="T57" fmla="*/ 1012176 h 4342"/>
              <a:gd name="T58" fmla="*/ 1900832 w 6855"/>
              <a:gd name="T59" fmla="*/ 983566 h 4342"/>
              <a:gd name="T60" fmla="*/ 1905000 w 6855"/>
              <a:gd name="T61" fmla="*/ 952179 h 4342"/>
              <a:gd name="T62" fmla="*/ 1903333 w 6855"/>
              <a:gd name="T63" fmla="*/ 107773 h 4342"/>
              <a:gd name="T64" fmla="*/ 1894718 w 6855"/>
              <a:gd name="T65" fmla="*/ 77774 h 4342"/>
              <a:gd name="T66" fmla="*/ 1879711 w 6855"/>
              <a:gd name="T67" fmla="*/ 51109 h 4342"/>
              <a:gd name="T68" fmla="*/ 1858313 w 6855"/>
              <a:gd name="T69" fmla="*/ 29165 h 4342"/>
              <a:gd name="T70" fmla="*/ 1832746 w 6855"/>
              <a:gd name="T71" fmla="*/ 12499 h 4342"/>
              <a:gd name="T72" fmla="*/ 1803289 w 6855"/>
              <a:gd name="T73" fmla="*/ 2500 h 4342"/>
              <a:gd name="T74" fmla="*/ 1841083 w 6855"/>
              <a:gd name="T75" fmla="*/ 952179 h 4342"/>
              <a:gd name="T76" fmla="*/ 1836359 w 6855"/>
              <a:gd name="T77" fmla="*/ 976900 h 4342"/>
              <a:gd name="T78" fmla="*/ 1818018 w 6855"/>
              <a:gd name="T79" fmla="*/ 1001065 h 4342"/>
              <a:gd name="T80" fmla="*/ 1790505 w 6855"/>
              <a:gd name="T81" fmla="*/ 1014120 h 4342"/>
              <a:gd name="T82" fmla="*/ 120330 w 6855"/>
              <a:gd name="T83" fmla="*/ 1015231 h 4342"/>
              <a:gd name="T84" fmla="*/ 91707 w 6855"/>
              <a:gd name="T85" fmla="*/ 1004676 h 4342"/>
              <a:gd name="T86" fmla="*/ 71142 w 6855"/>
              <a:gd name="T87" fmla="*/ 982177 h 4342"/>
              <a:gd name="T88" fmla="*/ 63361 w 6855"/>
              <a:gd name="T89" fmla="*/ 952179 h 4342"/>
              <a:gd name="T90" fmla="*/ 66418 w 6855"/>
              <a:gd name="T91" fmla="*/ 108051 h 4342"/>
              <a:gd name="T92" fmla="*/ 81980 w 6855"/>
              <a:gd name="T93" fmla="*/ 82218 h 4342"/>
              <a:gd name="T94" fmla="*/ 107825 w 6855"/>
              <a:gd name="T95" fmla="*/ 66108 h 4342"/>
              <a:gd name="T96" fmla="*/ 1777722 w 6855"/>
              <a:gd name="T97" fmla="*/ 63330 h 4342"/>
              <a:gd name="T98" fmla="*/ 1808291 w 6855"/>
              <a:gd name="T99" fmla="*/ 70830 h 4342"/>
              <a:gd name="T100" fmla="*/ 1830523 w 6855"/>
              <a:gd name="T101" fmla="*/ 91385 h 4342"/>
              <a:gd name="T102" fmla="*/ 1840805 w 6855"/>
              <a:gd name="T103" fmla="*/ 120272 h 4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55" h="4342">
                <a:moveTo>
                  <a:pt x="6397" y="0"/>
                </a:moveTo>
                <a:lnTo>
                  <a:pt x="456" y="0"/>
                </a:lnTo>
                <a:lnTo>
                  <a:pt x="433" y="1"/>
                </a:lnTo>
                <a:lnTo>
                  <a:pt x="410" y="2"/>
                </a:lnTo>
                <a:lnTo>
                  <a:pt x="387" y="5"/>
                </a:lnTo>
                <a:lnTo>
                  <a:pt x="365" y="9"/>
                </a:lnTo>
                <a:lnTo>
                  <a:pt x="343" y="15"/>
                </a:lnTo>
                <a:lnTo>
                  <a:pt x="322" y="20"/>
                </a:lnTo>
                <a:lnTo>
                  <a:pt x="300" y="27"/>
                </a:lnTo>
                <a:lnTo>
                  <a:pt x="279" y="35"/>
                </a:lnTo>
                <a:lnTo>
                  <a:pt x="259" y="45"/>
                </a:lnTo>
                <a:lnTo>
                  <a:pt x="240" y="55"/>
                </a:lnTo>
                <a:lnTo>
                  <a:pt x="220" y="67"/>
                </a:lnTo>
                <a:lnTo>
                  <a:pt x="202" y="78"/>
                </a:lnTo>
                <a:lnTo>
                  <a:pt x="184" y="91"/>
                </a:lnTo>
                <a:lnTo>
                  <a:pt x="167" y="105"/>
                </a:lnTo>
                <a:lnTo>
                  <a:pt x="150" y="118"/>
                </a:lnTo>
                <a:lnTo>
                  <a:pt x="134" y="134"/>
                </a:lnTo>
                <a:lnTo>
                  <a:pt x="119" y="149"/>
                </a:lnTo>
                <a:lnTo>
                  <a:pt x="105" y="167"/>
                </a:lnTo>
                <a:lnTo>
                  <a:pt x="91" y="184"/>
                </a:lnTo>
                <a:lnTo>
                  <a:pt x="78" y="201"/>
                </a:lnTo>
                <a:lnTo>
                  <a:pt x="66" y="221"/>
                </a:lnTo>
                <a:lnTo>
                  <a:pt x="55" y="239"/>
                </a:lnTo>
                <a:lnTo>
                  <a:pt x="45" y="259"/>
                </a:lnTo>
                <a:lnTo>
                  <a:pt x="36" y="280"/>
                </a:lnTo>
                <a:lnTo>
                  <a:pt x="28" y="300"/>
                </a:lnTo>
                <a:lnTo>
                  <a:pt x="21" y="321"/>
                </a:lnTo>
                <a:lnTo>
                  <a:pt x="14" y="343"/>
                </a:lnTo>
                <a:lnTo>
                  <a:pt x="9" y="365"/>
                </a:lnTo>
                <a:lnTo>
                  <a:pt x="5" y="388"/>
                </a:lnTo>
                <a:lnTo>
                  <a:pt x="2" y="410"/>
                </a:lnTo>
                <a:lnTo>
                  <a:pt x="0" y="433"/>
                </a:lnTo>
                <a:lnTo>
                  <a:pt x="0" y="457"/>
                </a:lnTo>
                <a:lnTo>
                  <a:pt x="0" y="3428"/>
                </a:lnTo>
                <a:lnTo>
                  <a:pt x="0" y="3451"/>
                </a:lnTo>
                <a:lnTo>
                  <a:pt x="2" y="3474"/>
                </a:lnTo>
                <a:lnTo>
                  <a:pt x="5" y="3497"/>
                </a:lnTo>
                <a:lnTo>
                  <a:pt x="9" y="3519"/>
                </a:lnTo>
                <a:lnTo>
                  <a:pt x="14" y="3541"/>
                </a:lnTo>
                <a:lnTo>
                  <a:pt x="21" y="3563"/>
                </a:lnTo>
                <a:lnTo>
                  <a:pt x="28" y="3584"/>
                </a:lnTo>
                <a:lnTo>
                  <a:pt x="36" y="3605"/>
                </a:lnTo>
                <a:lnTo>
                  <a:pt x="45" y="3625"/>
                </a:lnTo>
                <a:lnTo>
                  <a:pt x="55" y="3644"/>
                </a:lnTo>
                <a:lnTo>
                  <a:pt x="66" y="3664"/>
                </a:lnTo>
                <a:lnTo>
                  <a:pt x="78" y="3682"/>
                </a:lnTo>
                <a:lnTo>
                  <a:pt x="91" y="3700"/>
                </a:lnTo>
                <a:lnTo>
                  <a:pt x="105" y="3717"/>
                </a:lnTo>
                <a:lnTo>
                  <a:pt x="119" y="3734"/>
                </a:lnTo>
                <a:lnTo>
                  <a:pt x="134" y="3750"/>
                </a:lnTo>
                <a:lnTo>
                  <a:pt x="150" y="3765"/>
                </a:lnTo>
                <a:lnTo>
                  <a:pt x="167" y="3779"/>
                </a:lnTo>
                <a:lnTo>
                  <a:pt x="184" y="3793"/>
                </a:lnTo>
                <a:lnTo>
                  <a:pt x="202" y="3806"/>
                </a:lnTo>
                <a:lnTo>
                  <a:pt x="220" y="3818"/>
                </a:lnTo>
                <a:lnTo>
                  <a:pt x="240" y="3829"/>
                </a:lnTo>
                <a:lnTo>
                  <a:pt x="259" y="3839"/>
                </a:lnTo>
                <a:lnTo>
                  <a:pt x="279" y="3848"/>
                </a:lnTo>
                <a:lnTo>
                  <a:pt x="300" y="3856"/>
                </a:lnTo>
                <a:lnTo>
                  <a:pt x="322" y="3863"/>
                </a:lnTo>
                <a:lnTo>
                  <a:pt x="343" y="3870"/>
                </a:lnTo>
                <a:lnTo>
                  <a:pt x="365" y="3875"/>
                </a:lnTo>
                <a:lnTo>
                  <a:pt x="387" y="3879"/>
                </a:lnTo>
                <a:lnTo>
                  <a:pt x="410" y="3882"/>
                </a:lnTo>
                <a:lnTo>
                  <a:pt x="433" y="3884"/>
                </a:lnTo>
                <a:lnTo>
                  <a:pt x="456" y="3884"/>
                </a:lnTo>
                <a:lnTo>
                  <a:pt x="2970" y="3884"/>
                </a:lnTo>
                <a:lnTo>
                  <a:pt x="2970" y="4113"/>
                </a:lnTo>
                <a:lnTo>
                  <a:pt x="2513" y="4113"/>
                </a:lnTo>
                <a:lnTo>
                  <a:pt x="2492" y="4113"/>
                </a:lnTo>
                <a:lnTo>
                  <a:pt x="2473" y="4116"/>
                </a:lnTo>
                <a:lnTo>
                  <a:pt x="2454" y="4118"/>
                </a:lnTo>
                <a:lnTo>
                  <a:pt x="2438" y="4123"/>
                </a:lnTo>
                <a:lnTo>
                  <a:pt x="2422" y="4128"/>
                </a:lnTo>
                <a:lnTo>
                  <a:pt x="2407" y="4134"/>
                </a:lnTo>
                <a:lnTo>
                  <a:pt x="2393" y="4141"/>
                </a:lnTo>
                <a:lnTo>
                  <a:pt x="2381" y="4148"/>
                </a:lnTo>
                <a:lnTo>
                  <a:pt x="2369" y="4157"/>
                </a:lnTo>
                <a:lnTo>
                  <a:pt x="2359" y="4166"/>
                </a:lnTo>
                <a:lnTo>
                  <a:pt x="2349" y="4176"/>
                </a:lnTo>
                <a:lnTo>
                  <a:pt x="2340" y="4185"/>
                </a:lnTo>
                <a:lnTo>
                  <a:pt x="2332" y="4195"/>
                </a:lnTo>
                <a:lnTo>
                  <a:pt x="2325" y="4206"/>
                </a:lnTo>
                <a:lnTo>
                  <a:pt x="2314" y="4227"/>
                </a:lnTo>
                <a:lnTo>
                  <a:pt x="2303" y="4248"/>
                </a:lnTo>
                <a:lnTo>
                  <a:pt x="2296" y="4269"/>
                </a:lnTo>
                <a:lnTo>
                  <a:pt x="2292" y="4289"/>
                </a:lnTo>
                <a:lnTo>
                  <a:pt x="2288" y="4306"/>
                </a:lnTo>
                <a:lnTo>
                  <a:pt x="2286" y="4321"/>
                </a:lnTo>
                <a:lnTo>
                  <a:pt x="2285" y="4331"/>
                </a:lnTo>
                <a:lnTo>
                  <a:pt x="2285" y="4342"/>
                </a:lnTo>
                <a:lnTo>
                  <a:pt x="4570" y="4342"/>
                </a:lnTo>
                <a:lnTo>
                  <a:pt x="4569" y="4321"/>
                </a:lnTo>
                <a:lnTo>
                  <a:pt x="4567" y="4301"/>
                </a:lnTo>
                <a:lnTo>
                  <a:pt x="4564" y="4283"/>
                </a:lnTo>
                <a:lnTo>
                  <a:pt x="4559" y="4266"/>
                </a:lnTo>
                <a:lnTo>
                  <a:pt x="4555" y="4251"/>
                </a:lnTo>
                <a:lnTo>
                  <a:pt x="4548" y="4236"/>
                </a:lnTo>
                <a:lnTo>
                  <a:pt x="4541" y="4222"/>
                </a:lnTo>
                <a:lnTo>
                  <a:pt x="4534" y="4209"/>
                </a:lnTo>
                <a:lnTo>
                  <a:pt x="4526" y="4198"/>
                </a:lnTo>
                <a:lnTo>
                  <a:pt x="4517" y="4187"/>
                </a:lnTo>
                <a:lnTo>
                  <a:pt x="4507" y="4178"/>
                </a:lnTo>
                <a:lnTo>
                  <a:pt x="4497" y="4169"/>
                </a:lnTo>
                <a:lnTo>
                  <a:pt x="4487" y="4161"/>
                </a:lnTo>
                <a:lnTo>
                  <a:pt x="4476" y="4154"/>
                </a:lnTo>
                <a:lnTo>
                  <a:pt x="4456" y="4141"/>
                </a:lnTo>
                <a:lnTo>
                  <a:pt x="4434" y="4132"/>
                </a:lnTo>
                <a:lnTo>
                  <a:pt x="4413" y="4125"/>
                </a:lnTo>
                <a:lnTo>
                  <a:pt x="4393" y="4120"/>
                </a:lnTo>
                <a:lnTo>
                  <a:pt x="4376" y="4117"/>
                </a:lnTo>
                <a:lnTo>
                  <a:pt x="4362" y="4115"/>
                </a:lnTo>
                <a:lnTo>
                  <a:pt x="4351" y="4113"/>
                </a:lnTo>
                <a:lnTo>
                  <a:pt x="4340" y="4113"/>
                </a:lnTo>
                <a:lnTo>
                  <a:pt x="3884" y="4113"/>
                </a:lnTo>
                <a:lnTo>
                  <a:pt x="3884" y="3884"/>
                </a:lnTo>
                <a:lnTo>
                  <a:pt x="6397" y="3884"/>
                </a:lnTo>
                <a:lnTo>
                  <a:pt x="6421" y="3884"/>
                </a:lnTo>
                <a:lnTo>
                  <a:pt x="6444" y="3882"/>
                </a:lnTo>
                <a:lnTo>
                  <a:pt x="6466" y="3879"/>
                </a:lnTo>
                <a:lnTo>
                  <a:pt x="6489" y="3875"/>
                </a:lnTo>
                <a:lnTo>
                  <a:pt x="6511" y="3870"/>
                </a:lnTo>
                <a:lnTo>
                  <a:pt x="6533" y="3863"/>
                </a:lnTo>
                <a:lnTo>
                  <a:pt x="6554" y="3856"/>
                </a:lnTo>
                <a:lnTo>
                  <a:pt x="6575" y="3848"/>
                </a:lnTo>
                <a:lnTo>
                  <a:pt x="6595" y="3839"/>
                </a:lnTo>
                <a:lnTo>
                  <a:pt x="6615" y="3829"/>
                </a:lnTo>
                <a:lnTo>
                  <a:pt x="6633" y="3818"/>
                </a:lnTo>
                <a:lnTo>
                  <a:pt x="6653" y="3806"/>
                </a:lnTo>
                <a:lnTo>
                  <a:pt x="6670" y="3793"/>
                </a:lnTo>
                <a:lnTo>
                  <a:pt x="6687" y="3779"/>
                </a:lnTo>
                <a:lnTo>
                  <a:pt x="6705" y="3765"/>
                </a:lnTo>
                <a:lnTo>
                  <a:pt x="6720" y="3750"/>
                </a:lnTo>
                <a:lnTo>
                  <a:pt x="6735" y="3734"/>
                </a:lnTo>
                <a:lnTo>
                  <a:pt x="6750" y="3717"/>
                </a:lnTo>
                <a:lnTo>
                  <a:pt x="6764" y="3700"/>
                </a:lnTo>
                <a:lnTo>
                  <a:pt x="6776" y="3682"/>
                </a:lnTo>
                <a:lnTo>
                  <a:pt x="6788" y="3664"/>
                </a:lnTo>
                <a:lnTo>
                  <a:pt x="6799" y="3644"/>
                </a:lnTo>
                <a:lnTo>
                  <a:pt x="6810" y="3625"/>
                </a:lnTo>
                <a:lnTo>
                  <a:pt x="6818" y="3605"/>
                </a:lnTo>
                <a:lnTo>
                  <a:pt x="6827" y="3584"/>
                </a:lnTo>
                <a:lnTo>
                  <a:pt x="6834" y="3563"/>
                </a:lnTo>
                <a:lnTo>
                  <a:pt x="6840" y="3541"/>
                </a:lnTo>
                <a:lnTo>
                  <a:pt x="6845" y="3519"/>
                </a:lnTo>
                <a:lnTo>
                  <a:pt x="6849" y="3497"/>
                </a:lnTo>
                <a:lnTo>
                  <a:pt x="6852" y="3474"/>
                </a:lnTo>
                <a:lnTo>
                  <a:pt x="6853" y="3451"/>
                </a:lnTo>
                <a:lnTo>
                  <a:pt x="6855" y="3428"/>
                </a:lnTo>
                <a:lnTo>
                  <a:pt x="6855" y="457"/>
                </a:lnTo>
                <a:lnTo>
                  <a:pt x="6853" y="433"/>
                </a:lnTo>
                <a:lnTo>
                  <a:pt x="6852" y="410"/>
                </a:lnTo>
                <a:lnTo>
                  <a:pt x="6849" y="388"/>
                </a:lnTo>
                <a:lnTo>
                  <a:pt x="6845" y="365"/>
                </a:lnTo>
                <a:lnTo>
                  <a:pt x="6840" y="343"/>
                </a:lnTo>
                <a:lnTo>
                  <a:pt x="6834" y="321"/>
                </a:lnTo>
                <a:lnTo>
                  <a:pt x="6827" y="300"/>
                </a:lnTo>
                <a:lnTo>
                  <a:pt x="6818" y="280"/>
                </a:lnTo>
                <a:lnTo>
                  <a:pt x="6810" y="259"/>
                </a:lnTo>
                <a:lnTo>
                  <a:pt x="6799" y="239"/>
                </a:lnTo>
                <a:lnTo>
                  <a:pt x="6788" y="221"/>
                </a:lnTo>
                <a:lnTo>
                  <a:pt x="6776" y="201"/>
                </a:lnTo>
                <a:lnTo>
                  <a:pt x="6764" y="184"/>
                </a:lnTo>
                <a:lnTo>
                  <a:pt x="6750" y="167"/>
                </a:lnTo>
                <a:lnTo>
                  <a:pt x="6735" y="149"/>
                </a:lnTo>
                <a:lnTo>
                  <a:pt x="6720" y="134"/>
                </a:lnTo>
                <a:lnTo>
                  <a:pt x="6705" y="118"/>
                </a:lnTo>
                <a:lnTo>
                  <a:pt x="6687" y="105"/>
                </a:lnTo>
                <a:lnTo>
                  <a:pt x="6670" y="91"/>
                </a:lnTo>
                <a:lnTo>
                  <a:pt x="6653" y="78"/>
                </a:lnTo>
                <a:lnTo>
                  <a:pt x="6633" y="67"/>
                </a:lnTo>
                <a:lnTo>
                  <a:pt x="6615" y="55"/>
                </a:lnTo>
                <a:lnTo>
                  <a:pt x="6595" y="45"/>
                </a:lnTo>
                <a:lnTo>
                  <a:pt x="6575" y="35"/>
                </a:lnTo>
                <a:lnTo>
                  <a:pt x="6554" y="27"/>
                </a:lnTo>
                <a:lnTo>
                  <a:pt x="6533" y="20"/>
                </a:lnTo>
                <a:lnTo>
                  <a:pt x="6511" y="15"/>
                </a:lnTo>
                <a:lnTo>
                  <a:pt x="6489" y="9"/>
                </a:lnTo>
                <a:lnTo>
                  <a:pt x="6466" y="5"/>
                </a:lnTo>
                <a:lnTo>
                  <a:pt x="6444" y="2"/>
                </a:lnTo>
                <a:lnTo>
                  <a:pt x="6421" y="1"/>
                </a:lnTo>
                <a:lnTo>
                  <a:pt x="6397" y="0"/>
                </a:lnTo>
                <a:close/>
                <a:moveTo>
                  <a:pt x="6625" y="3428"/>
                </a:moveTo>
                <a:lnTo>
                  <a:pt x="6625" y="3428"/>
                </a:lnTo>
                <a:lnTo>
                  <a:pt x="6624" y="3451"/>
                </a:lnTo>
                <a:lnTo>
                  <a:pt x="6621" y="3474"/>
                </a:lnTo>
                <a:lnTo>
                  <a:pt x="6616" y="3496"/>
                </a:lnTo>
                <a:lnTo>
                  <a:pt x="6608" y="3517"/>
                </a:lnTo>
                <a:lnTo>
                  <a:pt x="6599" y="3536"/>
                </a:lnTo>
                <a:lnTo>
                  <a:pt x="6587" y="3555"/>
                </a:lnTo>
                <a:lnTo>
                  <a:pt x="6573" y="3573"/>
                </a:lnTo>
                <a:lnTo>
                  <a:pt x="6558" y="3589"/>
                </a:lnTo>
                <a:lnTo>
                  <a:pt x="6542" y="3604"/>
                </a:lnTo>
                <a:lnTo>
                  <a:pt x="6525" y="3617"/>
                </a:lnTo>
                <a:lnTo>
                  <a:pt x="6507" y="3628"/>
                </a:lnTo>
                <a:lnTo>
                  <a:pt x="6486" y="3638"/>
                </a:lnTo>
                <a:lnTo>
                  <a:pt x="6465" y="3646"/>
                </a:lnTo>
                <a:lnTo>
                  <a:pt x="6443" y="3651"/>
                </a:lnTo>
                <a:lnTo>
                  <a:pt x="6420" y="3655"/>
                </a:lnTo>
                <a:lnTo>
                  <a:pt x="6397" y="3656"/>
                </a:lnTo>
                <a:lnTo>
                  <a:pt x="456" y="3656"/>
                </a:lnTo>
                <a:lnTo>
                  <a:pt x="433" y="3655"/>
                </a:lnTo>
                <a:lnTo>
                  <a:pt x="410" y="3651"/>
                </a:lnTo>
                <a:lnTo>
                  <a:pt x="388" y="3646"/>
                </a:lnTo>
                <a:lnTo>
                  <a:pt x="368" y="3638"/>
                </a:lnTo>
                <a:lnTo>
                  <a:pt x="348" y="3628"/>
                </a:lnTo>
                <a:lnTo>
                  <a:pt x="330" y="3617"/>
                </a:lnTo>
                <a:lnTo>
                  <a:pt x="311" y="3604"/>
                </a:lnTo>
                <a:lnTo>
                  <a:pt x="295" y="3589"/>
                </a:lnTo>
                <a:lnTo>
                  <a:pt x="280" y="3573"/>
                </a:lnTo>
                <a:lnTo>
                  <a:pt x="267" y="3555"/>
                </a:lnTo>
                <a:lnTo>
                  <a:pt x="256" y="3536"/>
                </a:lnTo>
                <a:lnTo>
                  <a:pt x="247" y="3517"/>
                </a:lnTo>
                <a:lnTo>
                  <a:pt x="239" y="3496"/>
                </a:lnTo>
                <a:lnTo>
                  <a:pt x="233" y="3474"/>
                </a:lnTo>
                <a:lnTo>
                  <a:pt x="229" y="3451"/>
                </a:lnTo>
                <a:lnTo>
                  <a:pt x="228" y="3428"/>
                </a:lnTo>
                <a:lnTo>
                  <a:pt x="228" y="457"/>
                </a:lnTo>
                <a:lnTo>
                  <a:pt x="229" y="433"/>
                </a:lnTo>
                <a:lnTo>
                  <a:pt x="233" y="411"/>
                </a:lnTo>
                <a:lnTo>
                  <a:pt x="239" y="389"/>
                </a:lnTo>
                <a:lnTo>
                  <a:pt x="247" y="368"/>
                </a:lnTo>
                <a:lnTo>
                  <a:pt x="256" y="348"/>
                </a:lnTo>
                <a:lnTo>
                  <a:pt x="267" y="329"/>
                </a:lnTo>
                <a:lnTo>
                  <a:pt x="280" y="312"/>
                </a:lnTo>
                <a:lnTo>
                  <a:pt x="295" y="296"/>
                </a:lnTo>
                <a:lnTo>
                  <a:pt x="311" y="281"/>
                </a:lnTo>
                <a:lnTo>
                  <a:pt x="330" y="267"/>
                </a:lnTo>
                <a:lnTo>
                  <a:pt x="348" y="255"/>
                </a:lnTo>
                <a:lnTo>
                  <a:pt x="368" y="246"/>
                </a:lnTo>
                <a:lnTo>
                  <a:pt x="388" y="238"/>
                </a:lnTo>
                <a:lnTo>
                  <a:pt x="410" y="232"/>
                </a:lnTo>
                <a:lnTo>
                  <a:pt x="433" y="229"/>
                </a:lnTo>
                <a:lnTo>
                  <a:pt x="456" y="228"/>
                </a:lnTo>
                <a:lnTo>
                  <a:pt x="6397" y="228"/>
                </a:lnTo>
                <a:lnTo>
                  <a:pt x="6420" y="229"/>
                </a:lnTo>
                <a:lnTo>
                  <a:pt x="6443" y="232"/>
                </a:lnTo>
                <a:lnTo>
                  <a:pt x="6465" y="238"/>
                </a:lnTo>
                <a:lnTo>
                  <a:pt x="6486" y="246"/>
                </a:lnTo>
                <a:lnTo>
                  <a:pt x="6507" y="255"/>
                </a:lnTo>
                <a:lnTo>
                  <a:pt x="6525" y="267"/>
                </a:lnTo>
                <a:lnTo>
                  <a:pt x="6542" y="281"/>
                </a:lnTo>
                <a:lnTo>
                  <a:pt x="6558" y="296"/>
                </a:lnTo>
                <a:lnTo>
                  <a:pt x="6573" y="312"/>
                </a:lnTo>
                <a:lnTo>
                  <a:pt x="6587" y="329"/>
                </a:lnTo>
                <a:lnTo>
                  <a:pt x="6599" y="348"/>
                </a:lnTo>
                <a:lnTo>
                  <a:pt x="6608" y="368"/>
                </a:lnTo>
                <a:lnTo>
                  <a:pt x="6616" y="389"/>
                </a:lnTo>
                <a:lnTo>
                  <a:pt x="6621" y="411"/>
                </a:lnTo>
                <a:lnTo>
                  <a:pt x="6624" y="433"/>
                </a:lnTo>
                <a:lnTo>
                  <a:pt x="6625" y="457"/>
                </a:lnTo>
                <a:lnTo>
                  <a:pt x="6625" y="3428"/>
                </a:lnTo>
                <a:close/>
              </a:path>
            </a:pathLst>
          </a:custGeom>
          <a:solidFill>
            <a:srgbClr val="00B0F0"/>
          </a:solidFill>
          <a:ln>
            <a:noFill/>
          </a:ln>
        </p:spPr>
        <p:txBody>
          <a:bodyPr bIns="14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8" name="文本框 7"/>
          <p:cNvSpPr txBox="1"/>
          <p:nvPr/>
        </p:nvSpPr>
        <p:spPr>
          <a:xfrm>
            <a:off x="2635984" y="1678678"/>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9" name="矩形 8"/>
          <p:cNvSpPr/>
          <p:nvPr/>
        </p:nvSpPr>
        <p:spPr>
          <a:xfrm>
            <a:off x="2511185" y="4408729"/>
            <a:ext cx="3421039" cy="763735"/>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0" name="矩形 9"/>
          <p:cNvSpPr/>
          <p:nvPr/>
        </p:nvSpPr>
        <p:spPr>
          <a:xfrm>
            <a:off x="2511185" y="5257165"/>
            <a:ext cx="3421039" cy="763735"/>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1" name="文本框 10"/>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2" name="直接连接符 11"/>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KSO_Shape"/>
          <p:cNvSpPr/>
          <p:nvPr/>
        </p:nvSpPr>
        <p:spPr>
          <a:xfrm>
            <a:off x="1845914" y="4531057"/>
            <a:ext cx="553921" cy="553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rgbClr val="FFFFFF"/>
                </a:solidFill>
              </a:rPr>
              <a:t>1</a:t>
            </a:r>
            <a:endParaRPr lang="zh-CN" altLang="en-US" sz="2400" dirty="0">
              <a:solidFill>
                <a:srgbClr val="FFFFFF"/>
              </a:solidFill>
            </a:endParaRPr>
          </a:p>
        </p:txBody>
      </p:sp>
      <p:sp>
        <p:nvSpPr>
          <p:cNvPr id="14" name="KSO_Shape"/>
          <p:cNvSpPr/>
          <p:nvPr/>
        </p:nvSpPr>
        <p:spPr>
          <a:xfrm>
            <a:off x="1848189" y="5365843"/>
            <a:ext cx="553921" cy="553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rgbClr val="FFFFFF"/>
                </a:solidFill>
              </a:rPr>
              <a:t>2</a:t>
            </a:r>
            <a:endParaRPr lang="zh-CN" altLang="en-US" sz="2400" dirty="0">
              <a:solidFill>
                <a:srgbClr val="FFFFFF"/>
              </a:solidFill>
            </a:endParaRPr>
          </a:p>
        </p:txBody>
      </p:sp>
      <p:sp>
        <p:nvSpPr>
          <p:cNvPr id="16" name="KSO_Shape"/>
          <p:cNvSpPr/>
          <p:nvPr/>
        </p:nvSpPr>
        <p:spPr>
          <a:xfrm>
            <a:off x="7211757" y="4888172"/>
            <a:ext cx="1331740" cy="1331740"/>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dirty="0">
              <a:solidFill>
                <a:srgbClr val="FFFFFF"/>
              </a:solidFill>
            </a:endParaRPr>
          </a:p>
        </p:txBody>
      </p:sp>
      <p:sp>
        <p:nvSpPr>
          <p:cNvPr id="17" name="文本框 1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repeatCount="3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repeatCount="3000" fill="hold" grpId="0" nodeType="withEffect">
                                  <p:stCondLst>
                                    <p:cond delay="2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2" presetClass="entr" presetSubtype="2" fill="hold" grpId="0"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2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2" fill="hold" grpId="0" nodeType="withEffect">
                                  <p:stCondLst>
                                    <p:cond delay="2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150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0" grpId="0"/>
      <p:bldP spid="13" grpId="0" animBg="1"/>
      <p:bldP spid="14" grpId="0" animBg="1"/>
      <p:bldP spid="16"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413236" y="2197109"/>
            <a:ext cx="2383348" cy="214028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BEBA8EAE-BF5A-486C-A8C5-ECC9F3942E4B}">
                  <a14:imgProps xmlns:a14="http://schemas.microsoft.com/office/drawing/2010/main" xmlns="">
                    <a14:imgLayer r:embed="rId5">
                      <a14:imgEffect>
                        <a14:brightnessContrast contrast="40000"/>
                      </a14:imgEffect>
                    </a14:imgLayer>
                  </a14:imgProps>
                </a:ex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p:cNvSpPr/>
          <p:nvPr/>
        </p:nvSpPr>
        <p:spPr>
          <a:xfrm>
            <a:off x="1453484" y="2113598"/>
            <a:ext cx="2954740" cy="994568"/>
          </a:xfrm>
          <a:prstGeom prst="rect">
            <a:avLst/>
          </a:prstGeom>
        </p:spPr>
        <p:txBody>
          <a:bodyPr wrap="square">
            <a:spAutoFit/>
          </a:bodyPr>
          <a:lstStyle/>
          <a:p>
            <a:pPr marL="107950">
              <a:lnSpc>
                <a:spcPts val="18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4" name="文本框 3"/>
          <p:cNvSpPr txBox="1"/>
          <p:nvPr/>
        </p:nvSpPr>
        <p:spPr>
          <a:xfrm>
            <a:off x="1557809" y="1542199"/>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5" name="矩形 4"/>
          <p:cNvSpPr/>
          <p:nvPr/>
        </p:nvSpPr>
        <p:spPr>
          <a:xfrm>
            <a:off x="1433015" y="3794551"/>
            <a:ext cx="2649940" cy="1708160"/>
          </a:xfrm>
          <a:prstGeom prst="rect">
            <a:avLst/>
          </a:prstGeom>
        </p:spPr>
        <p:txBody>
          <a:bodyPr wrap="square">
            <a:spAutoFit/>
          </a:bodyPr>
          <a:lstStyle/>
          <a:p>
            <a:pPr marL="107950">
              <a:lnSpc>
                <a:spcPct val="150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6" name="组合 5"/>
          <p:cNvGrpSpPr/>
          <p:nvPr/>
        </p:nvGrpSpPr>
        <p:grpSpPr>
          <a:xfrm>
            <a:off x="4196755" y="3819555"/>
            <a:ext cx="1210030" cy="1086627"/>
            <a:chOff x="4756314" y="3915090"/>
            <a:chExt cx="1210030" cy="1086627"/>
          </a:xfrm>
        </p:grpSpPr>
        <p:sp>
          <p:nvSpPr>
            <p:cNvPr id="7" name="任意多边形 6"/>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8"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9" name="任意多边形 8"/>
          <p:cNvSpPr/>
          <p:nvPr/>
        </p:nvSpPr>
        <p:spPr>
          <a:xfrm>
            <a:off x="6298900" y="3329034"/>
            <a:ext cx="2383348" cy="214028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1" name="直接连接符 10"/>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7706505" y="2811896"/>
            <a:ext cx="1210030" cy="1086627"/>
            <a:chOff x="4756314" y="3915090"/>
            <a:chExt cx="1210030" cy="1086627"/>
          </a:xfrm>
        </p:grpSpPr>
        <p:sp>
          <p:nvSpPr>
            <p:cNvPr id="13" name="任意多边形 12"/>
            <p:cNvSpPr/>
            <p:nvPr/>
          </p:nvSpPr>
          <p:spPr>
            <a:xfrm>
              <a:off x="4756314" y="3915090"/>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4" name="KSO_Shape"/>
            <p:cNvSpPr/>
            <p:nvPr/>
          </p:nvSpPr>
          <p:spPr bwMode="auto">
            <a:xfrm>
              <a:off x="5143500" y="4243922"/>
              <a:ext cx="452082" cy="427971"/>
            </a:xfrm>
            <a:custGeom>
              <a:avLst/>
              <a:gdLst>
                <a:gd name="T0" fmla="*/ 576551976 w 5778"/>
                <a:gd name="T1" fmla="*/ 0 h 5471"/>
                <a:gd name="T2" fmla="*/ 587313346 w 5778"/>
                <a:gd name="T3" fmla="*/ 1630345 h 5471"/>
                <a:gd name="T4" fmla="*/ 597313772 w 5778"/>
                <a:gd name="T5" fmla="*/ 5326145 h 5471"/>
                <a:gd name="T6" fmla="*/ 606227510 w 5778"/>
                <a:gd name="T7" fmla="*/ 10761067 h 5471"/>
                <a:gd name="T8" fmla="*/ 613836301 w 5778"/>
                <a:gd name="T9" fmla="*/ 17717886 h 5471"/>
                <a:gd name="T10" fmla="*/ 620141132 w 5778"/>
                <a:gd name="T11" fmla="*/ 26087495 h 5471"/>
                <a:gd name="T12" fmla="*/ 624815273 w 5778"/>
                <a:gd name="T13" fmla="*/ 35544220 h 5471"/>
                <a:gd name="T14" fmla="*/ 627424180 w 5778"/>
                <a:gd name="T15" fmla="*/ 45979283 h 5471"/>
                <a:gd name="T16" fmla="*/ 628076324 w 5778"/>
                <a:gd name="T17" fmla="*/ 382291463 h 5471"/>
                <a:gd name="T18" fmla="*/ 627424180 w 5778"/>
                <a:gd name="T19" fmla="*/ 390552294 h 5471"/>
                <a:gd name="T20" fmla="*/ 624815273 w 5778"/>
                <a:gd name="T21" fmla="*/ 400987358 h 5471"/>
                <a:gd name="T22" fmla="*/ 620141132 w 5778"/>
                <a:gd name="T23" fmla="*/ 410444083 h 5471"/>
                <a:gd name="T24" fmla="*/ 613836301 w 5778"/>
                <a:gd name="T25" fmla="*/ 418814021 h 5471"/>
                <a:gd name="T26" fmla="*/ 606227510 w 5778"/>
                <a:gd name="T27" fmla="*/ 425770511 h 5471"/>
                <a:gd name="T28" fmla="*/ 597313772 w 5778"/>
                <a:gd name="T29" fmla="*/ 431205433 h 5471"/>
                <a:gd name="T30" fmla="*/ 587313346 w 5778"/>
                <a:gd name="T31" fmla="*/ 434901233 h 5471"/>
                <a:gd name="T32" fmla="*/ 576551976 w 5778"/>
                <a:gd name="T33" fmla="*/ 436531907 h 5471"/>
                <a:gd name="T34" fmla="*/ 51633149 w 5778"/>
                <a:gd name="T35" fmla="*/ 436531907 h 5471"/>
                <a:gd name="T36" fmla="*/ 40871778 w 5778"/>
                <a:gd name="T37" fmla="*/ 434901233 h 5471"/>
                <a:gd name="T38" fmla="*/ 30871023 w 5778"/>
                <a:gd name="T39" fmla="*/ 431205433 h 5471"/>
                <a:gd name="T40" fmla="*/ 21957614 w 5778"/>
                <a:gd name="T41" fmla="*/ 425770511 h 5471"/>
                <a:gd name="T42" fmla="*/ 14131223 w 5778"/>
                <a:gd name="T43" fmla="*/ 418814021 h 5471"/>
                <a:gd name="T44" fmla="*/ 7826391 w 5778"/>
                <a:gd name="T45" fmla="*/ 410444083 h 5471"/>
                <a:gd name="T46" fmla="*/ 3369852 w 5778"/>
                <a:gd name="T47" fmla="*/ 400987358 h 5471"/>
                <a:gd name="T48" fmla="*/ 652144 w 5778"/>
                <a:gd name="T49" fmla="*/ 390552294 h 5471"/>
                <a:gd name="T50" fmla="*/ 0 w 5778"/>
                <a:gd name="T51" fmla="*/ 54240444 h 5471"/>
                <a:gd name="T52" fmla="*/ 652144 w 5778"/>
                <a:gd name="T53" fmla="*/ 45979283 h 5471"/>
                <a:gd name="T54" fmla="*/ 3369852 w 5778"/>
                <a:gd name="T55" fmla="*/ 35544220 h 5471"/>
                <a:gd name="T56" fmla="*/ 7826391 w 5778"/>
                <a:gd name="T57" fmla="*/ 26087495 h 5471"/>
                <a:gd name="T58" fmla="*/ 14131223 w 5778"/>
                <a:gd name="T59" fmla="*/ 17717886 h 5471"/>
                <a:gd name="T60" fmla="*/ 21957614 w 5778"/>
                <a:gd name="T61" fmla="*/ 10761067 h 5471"/>
                <a:gd name="T62" fmla="*/ 30871023 w 5778"/>
                <a:gd name="T63" fmla="*/ 5326145 h 5471"/>
                <a:gd name="T64" fmla="*/ 40871778 w 5778"/>
                <a:gd name="T65" fmla="*/ 1630345 h 5471"/>
                <a:gd name="T66" fmla="*/ 51633149 w 5778"/>
                <a:gd name="T67" fmla="*/ 0 h 5471"/>
                <a:gd name="T68" fmla="*/ 154355774 w 5778"/>
                <a:gd name="T69" fmla="*/ 556643094 h 5471"/>
                <a:gd name="T70" fmla="*/ 206749868 w 5778"/>
                <a:gd name="T71" fmla="*/ 548382263 h 5471"/>
                <a:gd name="T72" fmla="*/ 259143962 w 5778"/>
                <a:gd name="T73" fmla="*/ 543273344 h 5471"/>
                <a:gd name="T74" fmla="*/ 384150602 w 5778"/>
                <a:gd name="T75" fmla="*/ 543925679 h 5471"/>
                <a:gd name="T76" fmla="*/ 434370662 w 5778"/>
                <a:gd name="T77" fmla="*/ 549034269 h 5471"/>
                <a:gd name="T78" fmla="*/ 484699193 w 5778"/>
                <a:gd name="T79" fmla="*/ 556643094 h 5471"/>
                <a:gd name="T80" fmla="*/ 154355774 w 5778"/>
                <a:gd name="T81" fmla="*/ 556643094 h 5471"/>
                <a:gd name="T82" fmla="*/ 577856264 w 5778"/>
                <a:gd name="T83" fmla="*/ 339681647 h 5471"/>
                <a:gd name="T84" fmla="*/ 524049081 w 5778"/>
                <a:gd name="T85" fmla="*/ 365117135 h 5471"/>
                <a:gd name="T86" fmla="*/ 517309707 w 5778"/>
                <a:gd name="T87" fmla="*/ 366203922 h 5471"/>
                <a:gd name="T88" fmla="*/ 509700587 w 5778"/>
                <a:gd name="T89" fmla="*/ 370334502 h 5471"/>
                <a:gd name="T90" fmla="*/ 504156700 w 5778"/>
                <a:gd name="T91" fmla="*/ 376965318 h 5471"/>
                <a:gd name="T92" fmla="*/ 501548123 w 5778"/>
                <a:gd name="T93" fmla="*/ 385334927 h 5471"/>
                <a:gd name="T94" fmla="*/ 501874195 w 5778"/>
                <a:gd name="T95" fmla="*/ 392182969 h 5471"/>
                <a:gd name="T96" fmla="*/ 505243718 w 5778"/>
                <a:gd name="T97" fmla="*/ 400226574 h 5471"/>
                <a:gd name="T98" fmla="*/ 511439748 w 5778"/>
                <a:gd name="T99" fmla="*/ 406422280 h 5471"/>
                <a:gd name="T100" fmla="*/ 519483741 w 5778"/>
                <a:gd name="T101" fmla="*/ 409792077 h 5471"/>
                <a:gd name="T102" fmla="*/ 526331916 w 5778"/>
                <a:gd name="T103" fmla="*/ 410009302 h 5471"/>
                <a:gd name="T104" fmla="*/ 534701981 w 5778"/>
                <a:gd name="T105" fmla="*/ 407509396 h 5471"/>
                <a:gd name="T106" fmla="*/ 541441355 w 5778"/>
                <a:gd name="T107" fmla="*/ 402074474 h 5471"/>
                <a:gd name="T108" fmla="*/ 545572152 w 5778"/>
                <a:gd name="T109" fmla="*/ 394465649 h 5471"/>
                <a:gd name="T110" fmla="*/ 546659169 w 5778"/>
                <a:gd name="T111" fmla="*/ 387617608 h 5471"/>
                <a:gd name="T112" fmla="*/ 544811207 w 5778"/>
                <a:gd name="T113" fmla="*/ 378921666 h 5471"/>
                <a:gd name="T114" fmla="*/ 539919465 w 5778"/>
                <a:gd name="T115" fmla="*/ 371747622 h 5471"/>
                <a:gd name="T116" fmla="*/ 532854019 w 5778"/>
                <a:gd name="T117" fmla="*/ 366965035 h 5471"/>
                <a:gd name="T118" fmla="*/ 524049081 w 5778"/>
                <a:gd name="T119" fmla="*/ 365117135 h 5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78" h="5471">
                  <a:moveTo>
                    <a:pt x="500" y="0"/>
                  </a:moveTo>
                  <a:lnTo>
                    <a:pt x="5278" y="0"/>
                  </a:lnTo>
                  <a:lnTo>
                    <a:pt x="5304" y="0"/>
                  </a:lnTo>
                  <a:lnTo>
                    <a:pt x="5328" y="2"/>
                  </a:lnTo>
                  <a:lnTo>
                    <a:pt x="5354" y="5"/>
                  </a:lnTo>
                  <a:lnTo>
                    <a:pt x="5379" y="10"/>
                  </a:lnTo>
                  <a:lnTo>
                    <a:pt x="5403" y="15"/>
                  </a:lnTo>
                  <a:lnTo>
                    <a:pt x="5427" y="22"/>
                  </a:lnTo>
                  <a:lnTo>
                    <a:pt x="5450" y="30"/>
                  </a:lnTo>
                  <a:lnTo>
                    <a:pt x="5472" y="39"/>
                  </a:lnTo>
                  <a:lnTo>
                    <a:pt x="5495" y="49"/>
                  </a:lnTo>
                  <a:lnTo>
                    <a:pt x="5516" y="60"/>
                  </a:lnTo>
                  <a:lnTo>
                    <a:pt x="5537" y="72"/>
                  </a:lnTo>
                  <a:lnTo>
                    <a:pt x="5557" y="85"/>
                  </a:lnTo>
                  <a:lnTo>
                    <a:pt x="5577" y="99"/>
                  </a:lnTo>
                  <a:lnTo>
                    <a:pt x="5596" y="113"/>
                  </a:lnTo>
                  <a:lnTo>
                    <a:pt x="5614" y="130"/>
                  </a:lnTo>
                  <a:lnTo>
                    <a:pt x="5631" y="146"/>
                  </a:lnTo>
                  <a:lnTo>
                    <a:pt x="5647" y="163"/>
                  </a:lnTo>
                  <a:lnTo>
                    <a:pt x="5663" y="181"/>
                  </a:lnTo>
                  <a:lnTo>
                    <a:pt x="5679" y="200"/>
                  </a:lnTo>
                  <a:lnTo>
                    <a:pt x="5692" y="220"/>
                  </a:lnTo>
                  <a:lnTo>
                    <a:pt x="5705" y="240"/>
                  </a:lnTo>
                  <a:lnTo>
                    <a:pt x="5718" y="261"/>
                  </a:lnTo>
                  <a:lnTo>
                    <a:pt x="5729" y="283"/>
                  </a:lnTo>
                  <a:lnTo>
                    <a:pt x="5739" y="305"/>
                  </a:lnTo>
                  <a:lnTo>
                    <a:pt x="5748" y="327"/>
                  </a:lnTo>
                  <a:lnTo>
                    <a:pt x="5755" y="351"/>
                  </a:lnTo>
                  <a:lnTo>
                    <a:pt x="5762" y="374"/>
                  </a:lnTo>
                  <a:lnTo>
                    <a:pt x="5768" y="399"/>
                  </a:lnTo>
                  <a:lnTo>
                    <a:pt x="5772" y="423"/>
                  </a:lnTo>
                  <a:lnTo>
                    <a:pt x="5775" y="448"/>
                  </a:lnTo>
                  <a:lnTo>
                    <a:pt x="5778" y="473"/>
                  </a:lnTo>
                  <a:lnTo>
                    <a:pt x="5778" y="499"/>
                  </a:lnTo>
                  <a:lnTo>
                    <a:pt x="5778" y="3517"/>
                  </a:lnTo>
                  <a:lnTo>
                    <a:pt x="5778" y="3543"/>
                  </a:lnTo>
                  <a:lnTo>
                    <a:pt x="5775" y="3568"/>
                  </a:lnTo>
                  <a:lnTo>
                    <a:pt x="5772" y="3593"/>
                  </a:lnTo>
                  <a:lnTo>
                    <a:pt x="5768" y="3617"/>
                  </a:lnTo>
                  <a:lnTo>
                    <a:pt x="5762" y="3642"/>
                  </a:lnTo>
                  <a:lnTo>
                    <a:pt x="5755" y="3665"/>
                  </a:lnTo>
                  <a:lnTo>
                    <a:pt x="5748" y="3689"/>
                  </a:lnTo>
                  <a:lnTo>
                    <a:pt x="5739" y="3711"/>
                  </a:lnTo>
                  <a:lnTo>
                    <a:pt x="5729" y="3733"/>
                  </a:lnTo>
                  <a:lnTo>
                    <a:pt x="5718" y="3754"/>
                  </a:lnTo>
                  <a:lnTo>
                    <a:pt x="5705" y="3776"/>
                  </a:lnTo>
                  <a:lnTo>
                    <a:pt x="5692" y="3796"/>
                  </a:lnTo>
                  <a:lnTo>
                    <a:pt x="5679" y="3816"/>
                  </a:lnTo>
                  <a:lnTo>
                    <a:pt x="5663" y="3835"/>
                  </a:lnTo>
                  <a:lnTo>
                    <a:pt x="5647" y="3853"/>
                  </a:lnTo>
                  <a:lnTo>
                    <a:pt x="5631" y="3870"/>
                  </a:lnTo>
                  <a:lnTo>
                    <a:pt x="5614" y="3887"/>
                  </a:lnTo>
                  <a:lnTo>
                    <a:pt x="5596" y="3903"/>
                  </a:lnTo>
                  <a:lnTo>
                    <a:pt x="5577" y="3917"/>
                  </a:lnTo>
                  <a:lnTo>
                    <a:pt x="5557" y="3932"/>
                  </a:lnTo>
                  <a:lnTo>
                    <a:pt x="5537" y="3944"/>
                  </a:lnTo>
                  <a:lnTo>
                    <a:pt x="5516" y="3956"/>
                  </a:lnTo>
                  <a:lnTo>
                    <a:pt x="5495" y="3967"/>
                  </a:lnTo>
                  <a:lnTo>
                    <a:pt x="5472" y="3977"/>
                  </a:lnTo>
                  <a:lnTo>
                    <a:pt x="5450" y="3986"/>
                  </a:lnTo>
                  <a:lnTo>
                    <a:pt x="5427" y="3994"/>
                  </a:lnTo>
                  <a:lnTo>
                    <a:pt x="5403" y="4001"/>
                  </a:lnTo>
                  <a:lnTo>
                    <a:pt x="5379" y="4006"/>
                  </a:lnTo>
                  <a:lnTo>
                    <a:pt x="5354" y="4011"/>
                  </a:lnTo>
                  <a:lnTo>
                    <a:pt x="5328" y="4014"/>
                  </a:lnTo>
                  <a:lnTo>
                    <a:pt x="5304" y="4016"/>
                  </a:lnTo>
                  <a:lnTo>
                    <a:pt x="5278" y="4016"/>
                  </a:lnTo>
                  <a:lnTo>
                    <a:pt x="500" y="4016"/>
                  </a:lnTo>
                  <a:lnTo>
                    <a:pt x="475" y="4016"/>
                  </a:lnTo>
                  <a:lnTo>
                    <a:pt x="449" y="4014"/>
                  </a:lnTo>
                  <a:lnTo>
                    <a:pt x="425" y="4011"/>
                  </a:lnTo>
                  <a:lnTo>
                    <a:pt x="400" y="4006"/>
                  </a:lnTo>
                  <a:lnTo>
                    <a:pt x="376" y="4001"/>
                  </a:lnTo>
                  <a:lnTo>
                    <a:pt x="352" y="3994"/>
                  </a:lnTo>
                  <a:lnTo>
                    <a:pt x="329" y="3986"/>
                  </a:lnTo>
                  <a:lnTo>
                    <a:pt x="305" y="3977"/>
                  </a:lnTo>
                  <a:lnTo>
                    <a:pt x="284" y="3967"/>
                  </a:lnTo>
                  <a:lnTo>
                    <a:pt x="262" y="3956"/>
                  </a:lnTo>
                  <a:lnTo>
                    <a:pt x="242" y="3944"/>
                  </a:lnTo>
                  <a:lnTo>
                    <a:pt x="221" y="3932"/>
                  </a:lnTo>
                  <a:lnTo>
                    <a:pt x="202" y="3917"/>
                  </a:lnTo>
                  <a:lnTo>
                    <a:pt x="183" y="3903"/>
                  </a:lnTo>
                  <a:lnTo>
                    <a:pt x="165" y="3887"/>
                  </a:lnTo>
                  <a:lnTo>
                    <a:pt x="147" y="3870"/>
                  </a:lnTo>
                  <a:lnTo>
                    <a:pt x="130" y="3853"/>
                  </a:lnTo>
                  <a:lnTo>
                    <a:pt x="115" y="3835"/>
                  </a:lnTo>
                  <a:lnTo>
                    <a:pt x="100" y="3816"/>
                  </a:lnTo>
                  <a:lnTo>
                    <a:pt x="86" y="3796"/>
                  </a:lnTo>
                  <a:lnTo>
                    <a:pt x="72" y="3776"/>
                  </a:lnTo>
                  <a:lnTo>
                    <a:pt x="61" y="3754"/>
                  </a:lnTo>
                  <a:lnTo>
                    <a:pt x="50" y="3733"/>
                  </a:lnTo>
                  <a:lnTo>
                    <a:pt x="40" y="3711"/>
                  </a:lnTo>
                  <a:lnTo>
                    <a:pt x="31" y="3689"/>
                  </a:lnTo>
                  <a:lnTo>
                    <a:pt x="22" y="3665"/>
                  </a:lnTo>
                  <a:lnTo>
                    <a:pt x="16" y="3642"/>
                  </a:lnTo>
                  <a:lnTo>
                    <a:pt x="10" y="3617"/>
                  </a:lnTo>
                  <a:lnTo>
                    <a:pt x="6" y="3593"/>
                  </a:lnTo>
                  <a:lnTo>
                    <a:pt x="3" y="3568"/>
                  </a:lnTo>
                  <a:lnTo>
                    <a:pt x="1" y="3543"/>
                  </a:lnTo>
                  <a:lnTo>
                    <a:pt x="0" y="3517"/>
                  </a:lnTo>
                  <a:lnTo>
                    <a:pt x="0" y="499"/>
                  </a:lnTo>
                  <a:lnTo>
                    <a:pt x="1" y="473"/>
                  </a:lnTo>
                  <a:lnTo>
                    <a:pt x="3" y="448"/>
                  </a:lnTo>
                  <a:lnTo>
                    <a:pt x="6" y="423"/>
                  </a:lnTo>
                  <a:lnTo>
                    <a:pt x="10" y="399"/>
                  </a:lnTo>
                  <a:lnTo>
                    <a:pt x="16" y="374"/>
                  </a:lnTo>
                  <a:lnTo>
                    <a:pt x="22" y="351"/>
                  </a:lnTo>
                  <a:lnTo>
                    <a:pt x="31" y="327"/>
                  </a:lnTo>
                  <a:lnTo>
                    <a:pt x="40" y="305"/>
                  </a:lnTo>
                  <a:lnTo>
                    <a:pt x="50" y="283"/>
                  </a:lnTo>
                  <a:lnTo>
                    <a:pt x="61" y="261"/>
                  </a:lnTo>
                  <a:lnTo>
                    <a:pt x="72" y="240"/>
                  </a:lnTo>
                  <a:lnTo>
                    <a:pt x="86" y="220"/>
                  </a:lnTo>
                  <a:lnTo>
                    <a:pt x="100" y="200"/>
                  </a:lnTo>
                  <a:lnTo>
                    <a:pt x="115" y="181"/>
                  </a:lnTo>
                  <a:lnTo>
                    <a:pt x="130" y="163"/>
                  </a:lnTo>
                  <a:lnTo>
                    <a:pt x="147" y="146"/>
                  </a:lnTo>
                  <a:lnTo>
                    <a:pt x="165" y="130"/>
                  </a:lnTo>
                  <a:lnTo>
                    <a:pt x="183" y="113"/>
                  </a:lnTo>
                  <a:lnTo>
                    <a:pt x="202" y="99"/>
                  </a:lnTo>
                  <a:lnTo>
                    <a:pt x="221" y="85"/>
                  </a:lnTo>
                  <a:lnTo>
                    <a:pt x="242" y="72"/>
                  </a:lnTo>
                  <a:lnTo>
                    <a:pt x="262" y="60"/>
                  </a:lnTo>
                  <a:lnTo>
                    <a:pt x="284" y="49"/>
                  </a:lnTo>
                  <a:lnTo>
                    <a:pt x="305" y="39"/>
                  </a:lnTo>
                  <a:lnTo>
                    <a:pt x="329" y="30"/>
                  </a:lnTo>
                  <a:lnTo>
                    <a:pt x="352" y="22"/>
                  </a:lnTo>
                  <a:lnTo>
                    <a:pt x="376" y="15"/>
                  </a:lnTo>
                  <a:lnTo>
                    <a:pt x="400" y="10"/>
                  </a:lnTo>
                  <a:lnTo>
                    <a:pt x="425" y="5"/>
                  </a:lnTo>
                  <a:lnTo>
                    <a:pt x="449" y="2"/>
                  </a:lnTo>
                  <a:lnTo>
                    <a:pt x="475" y="0"/>
                  </a:lnTo>
                  <a:lnTo>
                    <a:pt x="500" y="0"/>
                  </a:lnTo>
                  <a:close/>
                  <a:moveTo>
                    <a:pt x="1420" y="5121"/>
                  </a:moveTo>
                  <a:lnTo>
                    <a:pt x="1420" y="5121"/>
                  </a:lnTo>
                  <a:lnTo>
                    <a:pt x="1541" y="5100"/>
                  </a:lnTo>
                  <a:lnTo>
                    <a:pt x="1661" y="5080"/>
                  </a:lnTo>
                  <a:lnTo>
                    <a:pt x="1781" y="5061"/>
                  </a:lnTo>
                  <a:lnTo>
                    <a:pt x="1902" y="5045"/>
                  </a:lnTo>
                  <a:lnTo>
                    <a:pt x="2022" y="5031"/>
                  </a:lnTo>
                  <a:lnTo>
                    <a:pt x="2144" y="5018"/>
                  </a:lnTo>
                  <a:lnTo>
                    <a:pt x="2264" y="5007"/>
                  </a:lnTo>
                  <a:lnTo>
                    <a:pt x="2384" y="4998"/>
                  </a:lnTo>
                  <a:lnTo>
                    <a:pt x="2384" y="4304"/>
                  </a:lnTo>
                  <a:lnTo>
                    <a:pt x="3534" y="4304"/>
                  </a:lnTo>
                  <a:lnTo>
                    <a:pt x="3534" y="5004"/>
                  </a:lnTo>
                  <a:lnTo>
                    <a:pt x="3650" y="5014"/>
                  </a:lnTo>
                  <a:lnTo>
                    <a:pt x="3766" y="5025"/>
                  </a:lnTo>
                  <a:lnTo>
                    <a:pt x="3880" y="5037"/>
                  </a:lnTo>
                  <a:lnTo>
                    <a:pt x="3996" y="5051"/>
                  </a:lnTo>
                  <a:lnTo>
                    <a:pt x="4112" y="5066"/>
                  </a:lnTo>
                  <a:lnTo>
                    <a:pt x="4227" y="5083"/>
                  </a:lnTo>
                  <a:lnTo>
                    <a:pt x="4343" y="5102"/>
                  </a:lnTo>
                  <a:lnTo>
                    <a:pt x="4459" y="5121"/>
                  </a:lnTo>
                  <a:lnTo>
                    <a:pt x="4459" y="5471"/>
                  </a:lnTo>
                  <a:lnTo>
                    <a:pt x="1420" y="5471"/>
                  </a:lnTo>
                  <a:lnTo>
                    <a:pt x="1420" y="5121"/>
                  </a:lnTo>
                  <a:close/>
                  <a:moveTo>
                    <a:pt x="443" y="467"/>
                  </a:moveTo>
                  <a:lnTo>
                    <a:pt x="443" y="3125"/>
                  </a:lnTo>
                  <a:lnTo>
                    <a:pt x="5316" y="3125"/>
                  </a:lnTo>
                  <a:lnTo>
                    <a:pt x="5316" y="467"/>
                  </a:lnTo>
                  <a:lnTo>
                    <a:pt x="443" y="467"/>
                  </a:lnTo>
                  <a:close/>
                  <a:moveTo>
                    <a:pt x="4821" y="3359"/>
                  </a:moveTo>
                  <a:lnTo>
                    <a:pt x="4821" y="3359"/>
                  </a:lnTo>
                  <a:lnTo>
                    <a:pt x="4800" y="3360"/>
                  </a:lnTo>
                  <a:lnTo>
                    <a:pt x="4779" y="3363"/>
                  </a:lnTo>
                  <a:lnTo>
                    <a:pt x="4759" y="3369"/>
                  </a:lnTo>
                  <a:lnTo>
                    <a:pt x="4740" y="3376"/>
                  </a:lnTo>
                  <a:lnTo>
                    <a:pt x="4722" y="3384"/>
                  </a:lnTo>
                  <a:lnTo>
                    <a:pt x="4705" y="3394"/>
                  </a:lnTo>
                  <a:lnTo>
                    <a:pt x="4689" y="3407"/>
                  </a:lnTo>
                  <a:lnTo>
                    <a:pt x="4674" y="3420"/>
                  </a:lnTo>
                  <a:lnTo>
                    <a:pt x="4661" y="3435"/>
                  </a:lnTo>
                  <a:lnTo>
                    <a:pt x="4648" y="3450"/>
                  </a:lnTo>
                  <a:lnTo>
                    <a:pt x="4638" y="3468"/>
                  </a:lnTo>
                  <a:lnTo>
                    <a:pt x="4630" y="3486"/>
                  </a:lnTo>
                  <a:lnTo>
                    <a:pt x="4623" y="3505"/>
                  </a:lnTo>
                  <a:lnTo>
                    <a:pt x="4617" y="3525"/>
                  </a:lnTo>
                  <a:lnTo>
                    <a:pt x="4614" y="3545"/>
                  </a:lnTo>
                  <a:lnTo>
                    <a:pt x="4613" y="3566"/>
                  </a:lnTo>
                  <a:lnTo>
                    <a:pt x="4614" y="3587"/>
                  </a:lnTo>
                  <a:lnTo>
                    <a:pt x="4617" y="3608"/>
                  </a:lnTo>
                  <a:lnTo>
                    <a:pt x="4623" y="3629"/>
                  </a:lnTo>
                  <a:lnTo>
                    <a:pt x="4630" y="3647"/>
                  </a:lnTo>
                  <a:lnTo>
                    <a:pt x="4638" y="3665"/>
                  </a:lnTo>
                  <a:lnTo>
                    <a:pt x="4648" y="3682"/>
                  </a:lnTo>
                  <a:lnTo>
                    <a:pt x="4661" y="3699"/>
                  </a:lnTo>
                  <a:lnTo>
                    <a:pt x="4674" y="3713"/>
                  </a:lnTo>
                  <a:lnTo>
                    <a:pt x="4689" y="3727"/>
                  </a:lnTo>
                  <a:lnTo>
                    <a:pt x="4705" y="3739"/>
                  </a:lnTo>
                  <a:lnTo>
                    <a:pt x="4722" y="3749"/>
                  </a:lnTo>
                  <a:lnTo>
                    <a:pt x="4740" y="3758"/>
                  </a:lnTo>
                  <a:lnTo>
                    <a:pt x="4759" y="3765"/>
                  </a:lnTo>
                  <a:lnTo>
                    <a:pt x="4779" y="3770"/>
                  </a:lnTo>
                  <a:lnTo>
                    <a:pt x="4800" y="3772"/>
                  </a:lnTo>
                  <a:lnTo>
                    <a:pt x="4821" y="3773"/>
                  </a:lnTo>
                  <a:lnTo>
                    <a:pt x="4842" y="3772"/>
                  </a:lnTo>
                  <a:lnTo>
                    <a:pt x="4863" y="3770"/>
                  </a:lnTo>
                  <a:lnTo>
                    <a:pt x="4883" y="3765"/>
                  </a:lnTo>
                  <a:lnTo>
                    <a:pt x="4902" y="3758"/>
                  </a:lnTo>
                  <a:lnTo>
                    <a:pt x="4919" y="3749"/>
                  </a:lnTo>
                  <a:lnTo>
                    <a:pt x="4937" y="3739"/>
                  </a:lnTo>
                  <a:lnTo>
                    <a:pt x="4953" y="3727"/>
                  </a:lnTo>
                  <a:lnTo>
                    <a:pt x="4967" y="3713"/>
                  </a:lnTo>
                  <a:lnTo>
                    <a:pt x="4981" y="3699"/>
                  </a:lnTo>
                  <a:lnTo>
                    <a:pt x="4993" y="3682"/>
                  </a:lnTo>
                  <a:lnTo>
                    <a:pt x="5003" y="3665"/>
                  </a:lnTo>
                  <a:lnTo>
                    <a:pt x="5012" y="3647"/>
                  </a:lnTo>
                  <a:lnTo>
                    <a:pt x="5019" y="3629"/>
                  </a:lnTo>
                  <a:lnTo>
                    <a:pt x="5024" y="3608"/>
                  </a:lnTo>
                  <a:lnTo>
                    <a:pt x="5027" y="3587"/>
                  </a:lnTo>
                  <a:lnTo>
                    <a:pt x="5029" y="3566"/>
                  </a:lnTo>
                  <a:lnTo>
                    <a:pt x="5027" y="3545"/>
                  </a:lnTo>
                  <a:lnTo>
                    <a:pt x="5024" y="3525"/>
                  </a:lnTo>
                  <a:lnTo>
                    <a:pt x="5019" y="3505"/>
                  </a:lnTo>
                  <a:lnTo>
                    <a:pt x="5012" y="3486"/>
                  </a:lnTo>
                  <a:lnTo>
                    <a:pt x="5003" y="3468"/>
                  </a:lnTo>
                  <a:lnTo>
                    <a:pt x="4993" y="3450"/>
                  </a:lnTo>
                  <a:lnTo>
                    <a:pt x="4981" y="3435"/>
                  </a:lnTo>
                  <a:lnTo>
                    <a:pt x="4967" y="3420"/>
                  </a:lnTo>
                  <a:lnTo>
                    <a:pt x="4953" y="3407"/>
                  </a:lnTo>
                  <a:lnTo>
                    <a:pt x="4937" y="3394"/>
                  </a:lnTo>
                  <a:lnTo>
                    <a:pt x="4919" y="3384"/>
                  </a:lnTo>
                  <a:lnTo>
                    <a:pt x="4902" y="3376"/>
                  </a:lnTo>
                  <a:lnTo>
                    <a:pt x="4883" y="3369"/>
                  </a:lnTo>
                  <a:lnTo>
                    <a:pt x="4863" y="3363"/>
                  </a:lnTo>
                  <a:lnTo>
                    <a:pt x="4842" y="3360"/>
                  </a:lnTo>
                  <a:lnTo>
                    <a:pt x="4821" y="3359"/>
                  </a:lnTo>
                  <a:close/>
                </a:path>
              </a:pathLst>
            </a:custGeom>
            <a:solidFill>
              <a:schemeClr val="bg1"/>
            </a:solidFill>
            <a:ln>
              <a:noFill/>
            </a:ln>
          </p:spPr>
          <p:txBody>
            <a:bodyPr bIns="612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15" name="矩形 14"/>
          <p:cNvSpPr/>
          <p:nvPr/>
        </p:nvSpPr>
        <p:spPr>
          <a:xfrm>
            <a:off x="8939283" y="3200396"/>
            <a:ext cx="2142699" cy="1993238"/>
          </a:xfrm>
          <a:prstGeom prst="rect">
            <a:avLst/>
          </a:prstGeom>
        </p:spPr>
        <p:txBody>
          <a:bodyPr wrap="square">
            <a:spAutoFit/>
          </a:bodyPr>
          <a:lstStyle/>
          <a:p>
            <a:pPr marL="107950">
              <a:lnSpc>
                <a:spcPct val="150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par>
                                <p:cTn id="28" presetID="3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150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9"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42050" y="2137738"/>
            <a:ext cx="3697357" cy="214685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KSO_Shape"/>
          <p:cNvSpPr/>
          <p:nvPr/>
        </p:nvSpPr>
        <p:spPr>
          <a:xfrm>
            <a:off x="2359713" y="1880148"/>
            <a:ext cx="2662030" cy="3046693"/>
          </a:xfrm>
          <a:prstGeom prst="frame">
            <a:avLst>
              <a:gd name="adj1" fmla="val 623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tx1"/>
              </a:solidFill>
            </a:endParaRPr>
          </a:p>
        </p:txBody>
      </p:sp>
      <p:sp>
        <p:nvSpPr>
          <p:cNvPr id="4" name="矩形 3"/>
          <p:cNvSpPr/>
          <p:nvPr/>
        </p:nvSpPr>
        <p:spPr>
          <a:xfrm>
            <a:off x="1984925" y="2270260"/>
            <a:ext cx="3411607" cy="2206206"/>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010716" y="1724257"/>
            <a:ext cx="2236510" cy="400110"/>
          </a:xfrm>
          <a:prstGeom prst="rect">
            <a:avLst/>
          </a:prstGeom>
          <a:noFill/>
        </p:spPr>
        <p:txBody>
          <a:bodyPr wrap="none" rtlCol="0">
            <a:spAutoFit/>
          </a:bodyPr>
          <a:lstStyle/>
          <a:p>
            <a:r>
              <a:rPr lang="zh-CN" altLang="en-US" sz="2000" dirty="0">
                <a:solidFill>
                  <a:schemeClr val="tx1">
                    <a:lumMod val="50000"/>
                  </a:schemeClr>
                </a:solidFill>
                <a:latin typeface="微软雅黑" panose="020B0503020204020204" pitchFamily="34" charset="-122"/>
                <a:ea typeface="微软雅黑" panose="020B0503020204020204" pitchFamily="34" charset="-122"/>
              </a:rPr>
              <a:t>点击此处添加内容</a:t>
            </a:r>
            <a:endParaRPr lang="zh-CN" altLang="en-US" sz="2000" dirty="0">
              <a:solidFill>
                <a:schemeClr val="tx1">
                  <a:lumMod val="50000"/>
                </a:schemeClr>
              </a:solidFill>
            </a:endParaRPr>
          </a:p>
        </p:txBody>
      </p:sp>
      <p:sp>
        <p:nvSpPr>
          <p:cNvPr id="6" name="矩形 5"/>
          <p:cNvSpPr/>
          <p:nvPr/>
        </p:nvSpPr>
        <p:spPr>
          <a:xfrm>
            <a:off x="5920948" y="2303240"/>
            <a:ext cx="3796256" cy="910890"/>
          </a:xfrm>
          <a:prstGeom prst="rect">
            <a:avLst/>
          </a:prstGeom>
        </p:spPr>
        <p:txBody>
          <a:bodyPr wrap="square">
            <a:spAutoFit/>
          </a:bodyPr>
          <a:lstStyle/>
          <a:p>
            <a:pPr marL="107950">
              <a:lnSpc>
                <a:spcPts val="22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grpSp>
        <p:nvGrpSpPr>
          <p:cNvPr id="7" name="组合 6"/>
          <p:cNvGrpSpPr/>
          <p:nvPr/>
        </p:nvGrpSpPr>
        <p:grpSpPr>
          <a:xfrm>
            <a:off x="6105768" y="3723324"/>
            <a:ext cx="863928" cy="773355"/>
            <a:chOff x="6821387" y="2411361"/>
            <a:chExt cx="863928" cy="773355"/>
          </a:xfrm>
        </p:grpSpPr>
        <p:sp>
          <p:nvSpPr>
            <p:cNvPr id="8" name="任意多边形 7"/>
            <p:cNvSpPr/>
            <p:nvPr/>
          </p:nvSpPr>
          <p:spPr>
            <a:xfrm>
              <a:off x="6821387" y="2411361"/>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KSO_Shape"/>
            <p:cNvSpPr/>
            <p:nvPr/>
          </p:nvSpPr>
          <p:spPr bwMode="auto">
            <a:xfrm>
              <a:off x="7065066" y="2639568"/>
              <a:ext cx="395909" cy="296272"/>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10" name="任意多边形 9"/>
          <p:cNvSpPr/>
          <p:nvPr/>
        </p:nvSpPr>
        <p:spPr>
          <a:xfrm>
            <a:off x="8683316" y="3723324"/>
            <a:ext cx="863928" cy="7733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p:cNvSpPr/>
          <p:nvPr/>
        </p:nvSpPr>
        <p:spPr>
          <a:xfrm>
            <a:off x="5791199" y="4562735"/>
            <a:ext cx="2138150" cy="1350241"/>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8289234" y="4562735"/>
            <a:ext cx="2138150" cy="1350241"/>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KSO_Shape"/>
          <p:cNvSpPr/>
          <p:nvPr/>
        </p:nvSpPr>
        <p:spPr>
          <a:xfrm>
            <a:off x="8907117" y="4000301"/>
            <a:ext cx="409161" cy="290504"/>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1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5" name="直接连接符 1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150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10" grpId="0" animBg="1"/>
      <p:bldP spid="11" grpId="0"/>
      <p:bldP spid="12" grpId="0"/>
      <p:bldP spid="13"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069471" y="2981629"/>
            <a:ext cx="2060192" cy="185008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任意多边形 2"/>
          <p:cNvSpPr/>
          <p:nvPr/>
        </p:nvSpPr>
        <p:spPr>
          <a:xfrm>
            <a:off x="4467677" y="2806482"/>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4469952" y="4244047"/>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4"/>
          <p:cNvSpPr/>
          <p:nvPr/>
        </p:nvSpPr>
        <p:spPr>
          <a:xfrm>
            <a:off x="6915176" y="4244047"/>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任意多边形 5"/>
          <p:cNvSpPr/>
          <p:nvPr/>
        </p:nvSpPr>
        <p:spPr>
          <a:xfrm>
            <a:off x="5688997" y="4953731"/>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任意多边形 6"/>
          <p:cNvSpPr/>
          <p:nvPr/>
        </p:nvSpPr>
        <p:spPr>
          <a:xfrm>
            <a:off x="6901528" y="2806482"/>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任意多边形 7"/>
          <p:cNvSpPr/>
          <p:nvPr/>
        </p:nvSpPr>
        <p:spPr>
          <a:xfrm>
            <a:off x="5688997" y="2130919"/>
            <a:ext cx="814006" cy="73099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文本框 8"/>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0" name="直接连接符 9"/>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03359" y="2714101"/>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2" name="矩形 11"/>
          <p:cNvSpPr/>
          <p:nvPr/>
        </p:nvSpPr>
        <p:spPr>
          <a:xfrm>
            <a:off x="1291986" y="4176686"/>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3" name="矩形 12"/>
          <p:cNvSpPr/>
          <p:nvPr/>
        </p:nvSpPr>
        <p:spPr>
          <a:xfrm>
            <a:off x="4195549" y="5787122"/>
            <a:ext cx="3800902" cy="784830"/>
          </a:xfrm>
          <a:prstGeom prst="rect">
            <a:avLst/>
          </a:prstGeom>
        </p:spPr>
        <p:txBody>
          <a:bodyPr wrap="square">
            <a:spAutoFit/>
          </a:bodyPr>
          <a:lstStyle/>
          <a:p>
            <a:pPr marL="107950" algn="ctr">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4" name="矩形 13"/>
          <p:cNvSpPr/>
          <p:nvPr/>
        </p:nvSpPr>
        <p:spPr>
          <a:xfrm>
            <a:off x="4195549" y="1312931"/>
            <a:ext cx="3800902" cy="784830"/>
          </a:xfrm>
          <a:prstGeom prst="rect">
            <a:avLst/>
          </a:prstGeom>
        </p:spPr>
        <p:txBody>
          <a:bodyPr wrap="square">
            <a:spAutoFit/>
          </a:bodyPr>
          <a:lstStyle/>
          <a:p>
            <a:pPr marL="107950" algn="ctr">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5" name="矩形 14"/>
          <p:cNvSpPr/>
          <p:nvPr/>
        </p:nvSpPr>
        <p:spPr>
          <a:xfrm>
            <a:off x="7801968" y="2714101"/>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6" name="矩形 15"/>
          <p:cNvSpPr/>
          <p:nvPr/>
        </p:nvSpPr>
        <p:spPr>
          <a:xfrm>
            <a:off x="7790595" y="4176686"/>
            <a:ext cx="2954740" cy="994568"/>
          </a:xfrm>
          <a:prstGeom prst="rect">
            <a:avLst/>
          </a:prstGeom>
        </p:spPr>
        <p:txBody>
          <a:bodyPr wrap="square">
            <a:spAutoFit/>
          </a:bodyPr>
          <a:lstStyle/>
          <a:p>
            <a:pPr marL="107950">
              <a:lnSpc>
                <a:spcPts val="1800"/>
              </a:lnSpc>
            </a:pPr>
            <a:r>
              <a:rPr lang="zh-CN" altLang="en-US" sz="12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17" name="KSO_Shape"/>
          <p:cNvSpPr/>
          <p:nvPr/>
        </p:nvSpPr>
        <p:spPr bwMode="auto">
          <a:xfrm>
            <a:off x="4693124" y="3033755"/>
            <a:ext cx="411139" cy="280260"/>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4665828" y="4449171"/>
            <a:ext cx="468718" cy="314041"/>
          </a:xfrm>
          <a:custGeom>
            <a:avLst/>
            <a:gdLst>
              <a:gd name="T0" fmla="*/ 885340 w 6524"/>
              <a:gd name="T1" fmla="*/ 839496 h 4376"/>
              <a:gd name="T2" fmla="*/ 828693 w 6524"/>
              <a:gd name="T3" fmla="*/ 733209 h 4376"/>
              <a:gd name="T4" fmla="*/ 858184 w 6524"/>
              <a:gd name="T5" fmla="*/ 652033 h 4376"/>
              <a:gd name="T6" fmla="*/ 887676 w 6524"/>
              <a:gd name="T7" fmla="*/ 591881 h 4376"/>
              <a:gd name="T8" fmla="*/ 927096 w 6524"/>
              <a:gd name="T9" fmla="*/ 529102 h 4376"/>
              <a:gd name="T10" fmla="*/ 924176 w 6524"/>
              <a:gd name="T11" fmla="*/ 420186 h 4376"/>
              <a:gd name="T12" fmla="*/ 909576 w 6524"/>
              <a:gd name="T13" fmla="*/ 333754 h 4376"/>
              <a:gd name="T14" fmla="*/ 906948 w 6524"/>
              <a:gd name="T15" fmla="*/ 127603 h 4376"/>
              <a:gd name="T16" fmla="*/ 800661 w 6524"/>
              <a:gd name="T17" fmla="*/ 33872 h 4376"/>
              <a:gd name="T18" fmla="*/ 661085 w 6524"/>
              <a:gd name="T19" fmla="*/ 584 h 4376"/>
              <a:gd name="T20" fmla="*/ 510122 w 6524"/>
              <a:gd name="T21" fmla="*/ 41756 h 4376"/>
              <a:gd name="T22" fmla="*/ 417850 w 6524"/>
              <a:gd name="T23" fmla="*/ 149503 h 4376"/>
              <a:gd name="T24" fmla="*/ 409674 w 6524"/>
              <a:gd name="T25" fmla="*/ 359742 h 4376"/>
              <a:gd name="T26" fmla="*/ 397118 w 6524"/>
              <a:gd name="T27" fmla="*/ 436830 h 4376"/>
              <a:gd name="T28" fmla="*/ 420186 w 6524"/>
              <a:gd name="T29" fmla="*/ 571441 h 4376"/>
              <a:gd name="T30" fmla="*/ 465446 w 6524"/>
              <a:gd name="T31" fmla="*/ 597137 h 4376"/>
              <a:gd name="T32" fmla="*/ 510998 w 6524"/>
              <a:gd name="T33" fmla="*/ 762408 h 4376"/>
              <a:gd name="T34" fmla="*/ 427486 w 6524"/>
              <a:gd name="T35" fmla="*/ 869280 h 4376"/>
              <a:gd name="T36" fmla="*/ 56648 w 6524"/>
              <a:gd name="T37" fmla="*/ 1014695 h 4376"/>
              <a:gd name="T38" fmla="*/ 3212 w 6524"/>
              <a:gd name="T39" fmla="*/ 1073679 h 4376"/>
              <a:gd name="T40" fmla="*/ 1334726 w 6524"/>
              <a:gd name="T41" fmla="*/ 1073679 h 4376"/>
              <a:gd name="T42" fmla="*/ 1270779 w 6524"/>
              <a:gd name="T43" fmla="*/ 1009439 h 4376"/>
              <a:gd name="T44" fmla="*/ 1406850 w 6524"/>
              <a:gd name="T45" fmla="*/ 904612 h 4376"/>
              <a:gd name="T46" fmla="*/ 1298227 w 6524"/>
              <a:gd name="T47" fmla="*/ 822560 h 4376"/>
              <a:gd name="T48" fmla="*/ 1324506 w 6524"/>
              <a:gd name="T49" fmla="*/ 770292 h 4376"/>
              <a:gd name="T50" fmla="*/ 1336186 w 6524"/>
              <a:gd name="T51" fmla="*/ 705761 h 4376"/>
              <a:gd name="T52" fmla="*/ 1371518 w 6524"/>
              <a:gd name="T53" fmla="*/ 671305 h 4376"/>
              <a:gd name="T54" fmla="*/ 1378526 w 6524"/>
              <a:gd name="T55" fmla="*/ 581661 h 4376"/>
              <a:gd name="T56" fmla="*/ 1365094 w 6524"/>
              <a:gd name="T57" fmla="*/ 511582 h 4376"/>
              <a:gd name="T58" fmla="*/ 1359838 w 6524"/>
              <a:gd name="T59" fmla="*/ 353902 h 4376"/>
              <a:gd name="T60" fmla="*/ 1265815 w 6524"/>
              <a:gd name="T61" fmla="*/ 286743 h 4376"/>
              <a:gd name="T62" fmla="*/ 1161571 w 6524"/>
              <a:gd name="T63" fmla="*/ 277399 h 4376"/>
              <a:gd name="T64" fmla="*/ 1043896 w 6524"/>
              <a:gd name="T65" fmla="*/ 329374 h 4376"/>
              <a:gd name="T66" fmla="*/ 1002724 w 6524"/>
              <a:gd name="T67" fmla="*/ 442086 h 4376"/>
              <a:gd name="T68" fmla="*/ 1010316 w 6524"/>
              <a:gd name="T69" fmla="*/ 560345 h 4376"/>
              <a:gd name="T70" fmla="*/ 1008564 w 6524"/>
              <a:gd name="T71" fmla="*/ 660793 h 4376"/>
              <a:gd name="T72" fmla="*/ 1045648 w 6524"/>
              <a:gd name="T73" fmla="*/ 699337 h 4376"/>
              <a:gd name="T74" fmla="*/ 1076599 w 6524"/>
              <a:gd name="T75" fmla="*/ 806792 h 4376"/>
              <a:gd name="T76" fmla="*/ 1107551 w 6524"/>
              <a:gd name="T77" fmla="*/ 909284 h 4376"/>
              <a:gd name="T78" fmla="*/ 1318082 w 6524"/>
              <a:gd name="T79" fmla="*/ 999803 h 4376"/>
              <a:gd name="T80" fmla="*/ 1366846 w 6524"/>
              <a:gd name="T81" fmla="*/ 1068131 h 4376"/>
              <a:gd name="T82" fmla="*/ 1666145 w 6524"/>
              <a:gd name="T83" fmla="*/ 1034843 h 4376"/>
              <a:gd name="T84" fmla="*/ 1606285 w 6524"/>
              <a:gd name="T85" fmla="*/ 986663 h 4376"/>
              <a:gd name="T86" fmla="*/ 1881932 w 6524"/>
              <a:gd name="T87" fmla="*/ 971187 h 4376"/>
              <a:gd name="T88" fmla="*/ 1692425 w 6524"/>
              <a:gd name="T89" fmla="*/ 895852 h 4376"/>
              <a:gd name="T90" fmla="*/ 1646873 w 6524"/>
              <a:gd name="T91" fmla="*/ 837160 h 4376"/>
              <a:gd name="T92" fmla="*/ 1666145 w 6524"/>
              <a:gd name="T93" fmla="*/ 787812 h 4376"/>
              <a:gd name="T94" fmla="*/ 1689213 w 6524"/>
              <a:gd name="T95" fmla="*/ 752772 h 4376"/>
              <a:gd name="T96" fmla="*/ 1703813 w 6524"/>
              <a:gd name="T97" fmla="*/ 691161 h 4376"/>
              <a:gd name="T98" fmla="*/ 1691549 w 6524"/>
              <a:gd name="T99" fmla="*/ 638893 h 4376"/>
              <a:gd name="T100" fmla="*/ 1686877 w 6524"/>
              <a:gd name="T101" fmla="*/ 515962 h 4376"/>
              <a:gd name="T102" fmla="*/ 1612709 w 6524"/>
              <a:gd name="T103" fmla="*/ 468950 h 4376"/>
              <a:gd name="T104" fmla="*/ 1509926 w 6524"/>
              <a:gd name="T105" fmla="*/ 478002 h 4376"/>
              <a:gd name="T106" fmla="*/ 1453862 w 6524"/>
              <a:gd name="T107" fmla="*/ 522678 h 4376"/>
              <a:gd name="T108" fmla="*/ 1439554 w 6524"/>
              <a:gd name="T109" fmla="*/ 618161 h 4376"/>
              <a:gd name="T110" fmla="*/ 1437218 w 6524"/>
              <a:gd name="T111" fmla="*/ 679481 h 4376"/>
              <a:gd name="T112" fmla="*/ 1455322 w 6524"/>
              <a:gd name="T113" fmla="*/ 756276 h 4376"/>
              <a:gd name="T114" fmla="*/ 1485398 w 6524"/>
              <a:gd name="T115" fmla="*/ 828692 h 4376"/>
              <a:gd name="T116" fmla="*/ 1457074 w 6524"/>
              <a:gd name="T117" fmla="*/ 891180 h 4376"/>
              <a:gd name="T118" fmla="*/ 1654757 w 6524"/>
              <a:gd name="T119" fmla="*/ 974691 h 4376"/>
              <a:gd name="T120" fmla="*/ 1699725 w 6524"/>
              <a:gd name="T121" fmla="*/ 1038931 h 43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524" h="4376">
                <a:moveTo>
                  <a:pt x="4032" y="3336"/>
                </a:moveTo>
                <a:lnTo>
                  <a:pt x="4032" y="3336"/>
                </a:lnTo>
                <a:lnTo>
                  <a:pt x="3856" y="3260"/>
                </a:lnTo>
                <a:lnTo>
                  <a:pt x="3674" y="3182"/>
                </a:lnTo>
                <a:lnTo>
                  <a:pt x="3492" y="3105"/>
                </a:lnTo>
                <a:lnTo>
                  <a:pt x="3315" y="3031"/>
                </a:lnTo>
                <a:lnTo>
                  <a:pt x="3118" y="2977"/>
                </a:lnTo>
                <a:lnTo>
                  <a:pt x="3103" y="2966"/>
                </a:lnTo>
                <a:lnTo>
                  <a:pt x="3089" y="2952"/>
                </a:lnTo>
                <a:lnTo>
                  <a:pt x="3075" y="2934"/>
                </a:lnTo>
                <a:lnTo>
                  <a:pt x="3060" y="2916"/>
                </a:lnTo>
                <a:lnTo>
                  <a:pt x="3046" y="2896"/>
                </a:lnTo>
                <a:lnTo>
                  <a:pt x="3032" y="2875"/>
                </a:lnTo>
                <a:lnTo>
                  <a:pt x="3019" y="2852"/>
                </a:lnTo>
                <a:lnTo>
                  <a:pt x="3006" y="2829"/>
                </a:lnTo>
                <a:lnTo>
                  <a:pt x="2981" y="2781"/>
                </a:lnTo>
                <a:lnTo>
                  <a:pt x="2958" y="2735"/>
                </a:lnTo>
                <a:lnTo>
                  <a:pt x="2921" y="2655"/>
                </a:lnTo>
                <a:lnTo>
                  <a:pt x="2795" y="2636"/>
                </a:lnTo>
                <a:lnTo>
                  <a:pt x="2797" y="2612"/>
                </a:lnTo>
                <a:lnTo>
                  <a:pt x="2801" y="2591"/>
                </a:lnTo>
                <a:lnTo>
                  <a:pt x="2806" y="2571"/>
                </a:lnTo>
                <a:lnTo>
                  <a:pt x="2813" y="2554"/>
                </a:lnTo>
                <a:lnTo>
                  <a:pt x="2820" y="2538"/>
                </a:lnTo>
                <a:lnTo>
                  <a:pt x="2829" y="2525"/>
                </a:lnTo>
                <a:lnTo>
                  <a:pt x="2838" y="2511"/>
                </a:lnTo>
                <a:lnTo>
                  <a:pt x="2847" y="2498"/>
                </a:lnTo>
                <a:lnTo>
                  <a:pt x="2868" y="2475"/>
                </a:lnTo>
                <a:lnTo>
                  <a:pt x="2878" y="2463"/>
                </a:lnTo>
                <a:lnTo>
                  <a:pt x="2888" y="2450"/>
                </a:lnTo>
                <a:lnTo>
                  <a:pt x="2897" y="2436"/>
                </a:lnTo>
                <a:lnTo>
                  <a:pt x="2906" y="2421"/>
                </a:lnTo>
                <a:lnTo>
                  <a:pt x="2913" y="2404"/>
                </a:lnTo>
                <a:lnTo>
                  <a:pt x="2921" y="2386"/>
                </a:lnTo>
                <a:lnTo>
                  <a:pt x="2926" y="2367"/>
                </a:lnTo>
                <a:lnTo>
                  <a:pt x="2930" y="2349"/>
                </a:lnTo>
                <a:lnTo>
                  <a:pt x="2933" y="2331"/>
                </a:lnTo>
                <a:lnTo>
                  <a:pt x="2935" y="2312"/>
                </a:lnTo>
                <a:lnTo>
                  <a:pt x="2937" y="2272"/>
                </a:lnTo>
                <a:lnTo>
                  <a:pt x="2939" y="2233"/>
                </a:lnTo>
                <a:lnTo>
                  <a:pt x="2942" y="2194"/>
                </a:lnTo>
                <a:lnTo>
                  <a:pt x="2944" y="2175"/>
                </a:lnTo>
                <a:lnTo>
                  <a:pt x="2947" y="2155"/>
                </a:lnTo>
                <a:lnTo>
                  <a:pt x="2951" y="2137"/>
                </a:lnTo>
                <a:lnTo>
                  <a:pt x="2956" y="2119"/>
                </a:lnTo>
                <a:lnTo>
                  <a:pt x="2963" y="2102"/>
                </a:lnTo>
                <a:lnTo>
                  <a:pt x="2971" y="2085"/>
                </a:lnTo>
                <a:lnTo>
                  <a:pt x="2977" y="2074"/>
                </a:lnTo>
                <a:lnTo>
                  <a:pt x="2984" y="2065"/>
                </a:lnTo>
                <a:lnTo>
                  <a:pt x="2993" y="2057"/>
                </a:lnTo>
                <a:lnTo>
                  <a:pt x="3002" y="2050"/>
                </a:lnTo>
                <a:lnTo>
                  <a:pt x="3011" y="2043"/>
                </a:lnTo>
                <a:lnTo>
                  <a:pt x="3021" y="2038"/>
                </a:lnTo>
                <a:lnTo>
                  <a:pt x="3040" y="2027"/>
                </a:lnTo>
                <a:lnTo>
                  <a:pt x="3061" y="2015"/>
                </a:lnTo>
                <a:lnTo>
                  <a:pt x="3081" y="2004"/>
                </a:lnTo>
                <a:lnTo>
                  <a:pt x="3090" y="1998"/>
                </a:lnTo>
                <a:lnTo>
                  <a:pt x="3098" y="1991"/>
                </a:lnTo>
                <a:lnTo>
                  <a:pt x="3106" y="1983"/>
                </a:lnTo>
                <a:lnTo>
                  <a:pt x="3113" y="1974"/>
                </a:lnTo>
                <a:lnTo>
                  <a:pt x="3119" y="1965"/>
                </a:lnTo>
                <a:lnTo>
                  <a:pt x="3125" y="1955"/>
                </a:lnTo>
                <a:lnTo>
                  <a:pt x="3137" y="1933"/>
                </a:lnTo>
                <a:lnTo>
                  <a:pt x="3147" y="1910"/>
                </a:lnTo>
                <a:lnTo>
                  <a:pt x="3155" y="1886"/>
                </a:lnTo>
                <a:lnTo>
                  <a:pt x="3163" y="1860"/>
                </a:lnTo>
                <a:lnTo>
                  <a:pt x="3169" y="1836"/>
                </a:lnTo>
                <a:lnTo>
                  <a:pt x="3175" y="1812"/>
                </a:lnTo>
                <a:lnTo>
                  <a:pt x="3179" y="1789"/>
                </a:lnTo>
                <a:lnTo>
                  <a:pt x="3186" y="1749"/>
                </a:lnTo>
                <a:lnTo>
                  <a:pt x="3192" y="1705"/>
                </a:lnTo>
                <a:lnTo>
                  <a:pt x="3196" y="1659"/>
                </a:lnTo>
                <a:lnTo>
                  <a:pt x="3197" y="1637"/>
                </a:lnTo>
                <a:lnTo>
                  <a:pt x="3198" y="1614"/>
                </a:lnTo>
                <a:lnTo>
                  <a:pt x="3197" y="1590"/>
                </a:lnTo>
                <a:lnTo>
                  <a:pt x="3196" y="1568"/>
                </a:lnTo>
                <a:lnTo>
                  <a:pt x="3194" y="1545"/>
                </a:lnTo>
                <a:lnTo>
                  <a:pt x="3191" y="1522"/>
                </a:lnTo>
                <a:lnTo>
                  <a:pt x="3186" y="1501"/>
                </a:lnTo>
                <a:lnTo>
                  <a:pt x="3181" y="1480"/>
                </a:lnTo>
                <a:lnTo>
                  <a:pt x="3174" y="1459"/>
                </a:lnTo>
                <a:lnTo>
                  <a:pt x="3165" y="1439"/>
                </a:lnTo>
                <a:lnTo>
                  <a:pt x="3155" y="1419"/>
                </a:lnTo>
                <a:lnTo>
                  <a:pt x="3146" y="1403"/>
                </a:lnTo>
                <a:lnTo>
                  <a:pt x="3138" y="1389"/>
                </a:lnTo>
                <a:lnTo>
                  <a:pt x="3131" y="1375"/>
                </a:lnTo>
                <a:lnTo>
                  <a:pt x="3124" y="1361"/>
                </a:lnTo>
                <a:lnTo>
                  <a:pt x="3119" y="1345"/>
                </a:lnTo>
                <a:lnTo>
                  <a:pt x="3114" y="1326"/>
                </a:lnTo>
                <a:lnTo>
                  <a:pt x="3111" y="1302"/>
                </a:lnTo>
                <a:lnTo>
                  <a:pt x="3110" y="1283"/>
                </a:lnTo>
                <a:lnTo>
                  <a:pt x="3109" y="1261"/>
                </a:lnTo>
                <a:lnTo>
                  <a:pt x="3110" y="1234"/>
                </a:lnTo>
                <a:lnTo>
                  <a:pt x="3111" y="1206"/>
                </a:lnTo>
                <a:lnTo>
                  <a:pt x="3115" y="1143"/>
                </a:lnTo>
                <a:lnTo>
                  <a:pt x="3120" y="1075"/>
                </a:lnTo>
                <a:lnTo>
                  <a:pt x="3133" y="949"/>
                </a:lnTo>
                <a:lnTo>
                  <a:pt x="3137" y="901"/>
                </a:lnTo>
                <a:lnTo>
                  <a:pt x="3139" y="868"/>
                </a:lnTo>
                <a:lnTo>
                  <a:pt x="3140" y="809"/>
                </a:lnTo>
                <a:lnTo>
                  <a:pt x="3140" y="751"/>
                </a:lnTo>
                <a:lnTo>
                  <a:pt x="3138" y="694"/>
                </a:lnTo>
                <a:lnTo>
                  <a:pt x="3135" y="637"/>
                </a:lnTo>
                <a:lnTo>
                  <a:pt x="3130" y="580"/>
                </a:lnTo>
                <a:lnTo>
                  <a:pt x="3126" y="552"/>
                </a:lnTo>
                <a:lnTo>
                  <a:pt x="3122" y="523"/>
                </a:lnTo>
                <a:lnTo>
                  <a:pt x="3117" y="495"/>
                </a:lnTo>
                <a:lnTo>
                  <a:pt x="3112" y="465"/>
                </a:lnTo>
                <a:lnTo>
                  <a:pt x="3106" y="437"/>
                </a:lnTo>
                <a:lnTo>
                  <a:pt x="3099" y="408"/>
                </a:lnTo>
                <a:lnTo>
                  <a:pt x="3091" y="385"/>
                </a:lnTo>
                <a:lnTo>
                  <a:pt x="3081" y="361"/>
                </a:lnTo>
                <a:lnTo>
                  <a:pt x="3067" y="333"/>
                </a:lnTo>
                <a:lnTo>
                  <a:pt x="3058" y="317"/>
                </a:lnTo>
                <a:lnTo>
                  <a:pt x="3049" y="301"/>
                </a:lnTo>
                <a:lnTo>
                  <a:pt x="3039" y="286"/>
                </a:lnTo>
                <a:lnTo>
                  <a:pt x="3029" y="272"/>
                </a:lnTo>
                <a:lnTo>
                  <a:pt x="3017" y="258"/>
                </a:lnTo>
                <a:lnTo>
                  <a:pt x="3005" y="244"/>
                </a:lnTo>
                <a:lnTo>
                  <a:pt x="2993" y="234"/>
                </a:lnTo>
                <a:lnTo>
                  <a:pt x="2979" y="225"/>
                </a:lnTo>
                <a:lnTo>
                  <a:pt x="2832" y="200"/>
                </a:lnTo>
                <a:lnTo>
                  <a:pt x="2742" y="116"/>
                </a:lnTo>
                <a:lnTo>
                  <a:pt x="2707" y="95"/>
                </a:lnTo>
                <a:lnTo>
                  <a:pt x="2673" y="78"/>
                </a:lnTo>
                <a:lnTo>
                  <a:pt x="2638" y="62"/>
                </a:lnTo>
                <a:lnTo>
                  <a:pt x="2604" y="48"/>
                </a:lnTo>
                <a:lnTo>
                  <a:pt x="2568" y="36"/>
                </a:lnTo>
                <a:lnTo>
                  <a:pt x="2534" y="26"/>
                </a:lnTo>
                <a:lnTo>
                  <a:pt x="2500" y="18"/>
                </a:lnTo>
                <a:lnTo>
                  <a:pt x="2466" y="11"/>
                </a:lnTo>
                <a:lnTo>
                  <a:pt x="2432" y="6"/>
                </a:lnTo>
                <a:lnTo>
                  <a:pt x="2397" y="3"/>
                </a:lnTo>
                <a:lnTo>
                  <a:pt x="2364" y="1"/>
                </a:lnTo>
                <a:lnTo>
                  <a:pt x="2330" y="0"/>
                </a:lnTo>
                <a:lnTo>
                  <a:pt x="2297" y="0"/>
                </a:lnTo>
                <a:lnTo>
                  <a:pt x="2264" y="2"/>
                </a:lnTo>
                <a:lnTo>
                  <a:pt x="2232" y="4"/>
                </a:lnTo>
                <a:lnTo>
                  <a:pt x="2199" y="8"/>
                </a:lnTo>
                <a:lnTo>
                  <a:pt x="2168" y="13"/>
                </a:lnTo>
                <a:lnTo>
                  <a:pt x="2136" y="18"/>
                </a:lnTo>
                <a:lnTo>
                  <a:pt x="2106" y="24"/>
                </a:lnTo>
                <a:lnTo>
                  <a:pt x="2076" y="31"/>
                </a:lnTo>
                <a:lnTo>
                  <a:pt x="2047" y="38"/>
                </a:lnTo>
                <a:lnTo>
                  <a:pt x="2018" y="47"/>
                </a:lnTo>
                <a:lnTo>
                  <a:pt x="1963" y="63"/>
                </a:lnTo>
                <a:lnTo>
                  <a:pt x="1910" y="81"/>
                </a:lnTo>
                <a:lnTo>
                  <a:pt x="1861" y="98"/>
                </a:lnTo>
                <a:lnTo>
                  <a:pt x="1816" y="117"/>
                </a:lnTo>
                <a:lnTo>
                  <a:pt x="1774" y="133"/>
                </a:lnTo>
                <a:lnTo>
                  <a:pt x="1747" y="143"/>
                </a:lnTo>
                <a:lnTo>
                  <a:pt x="1719" y="155"/>
                </a:lnTo>
                <a:lnTo>
                  <a:pt x="1692" y="169"/>
                </a:lnTo>
                <a:lnTo>
                  <a:pt x="1667" y="186"/>
                </a:lnTo>
                <a:lnTo>
                  <a:pt x="1641" y="203"/>
                </a:lnTo>
                <a:lnTo>
                  <a:pt x="1618" y="222"/>
                </a:lnTo>
                <a:lnTo>
                  <a:pt x="1595" y="243"/>
                </a:lnTo>
                <a:lnTo>
                  <a:pt x="1572" y="267"/>
                </a:lnTo>
                <a:lnTo>
                  <a:pt x="1550" y="291"/>
                </a:lnTo>
                <a:lnTo>
                  <a:pt x="1530" y="318"/>
                </a:lnTo>
                <a:lnTo>
                  <a:pt x="1510" y="346"/>
                </a:lnTo>
                <a:lnTo>
                  <a:pt x="1492" y="376"/>
                </a:lnTo>
                <a:lnTo>
                  <a:pt x="1475" y="408"/>
                </a:lnTo>
                <a:lnTo>
                  <a:pt x="1460" y="441"/>
                </a:lnTo>
                <a:lnTo>
                  <a:pt x="1444" y="476"/>
                </a:lnTo>
                <a:lnTo>
                  <a:pt x="1431" y="512"/>
                </a:lnTo>
                <a:lnTo>
                  <a:pt x="1419" y="550"/>
                </a:lnTo>
                <a:lnTo>
                  <a:pt x="1408" y="589"/>
                </a:lnTo>
                <a:lnTo>
                  <a:pt x="1398" y="631"/>
                </a:lnTo>
                <a:lnTo>
                  <a:pt x="1390" y="673"/>
                </a:lnTo>
                <a:lnTo>
                  <a:pt x="1383" y="717"/>
                </a:lnTo>
                <a:lnTo>
                  <a:pt x="1377" y="763"/>
                </a:lnTo>
                <a:lnTo>
                  <a:pt x="1373" y="809"/>
                </a:lnTo>
                <a:lnTo>
                  <a:pt x="1371" y="857"/>
                </a:lnTo>
                <a:lnTo>
                  <a:pt x="1371" y="907"/>
                </a:lnTo>
                <a:lnTo>
                  <a:pt x="1372" y="958"/>
                </a:lnTo>
                <a:lnTo>
                  <a:pt x="1374" y="1010"/>
                </a:lnTo>
                <a:lnTo>
                  <a:pt x="1378" y="1064"/>
                </a:lnTo>
                <a:lnTo>
                  <a:pt x="1385" y="1119"/>
                </a:lnTo>
                <a:lnTo>
                  <a:pt x="1393" y="1176"/>
                </a:lnTo>
                <a:lnTo>
                  <a:pt x="1403" y="1232"/>
                </a:lnTo>
                <a:lnTo>
                  <a:pt x="1414" y="1291"/>
                </a:lnTo>
                <a:lnTo>
                  <a:pt x="1417" y="1311"/>
                </a:lnTo>
                <a:lnTo>
                  <a:pt x="1418" y="1330"/>
                </a:lnTo>
                <a:lnTo>
                  <a:pt x="1417" y="1346"/>
                </a:lnTo>
                <a:lnTo>
                  <a:pt x="1415" y="1362"/>
                </a:lnTo>
                <a:lnTo>
                  <a:pt x="1411" y="1377"/>
                </a:lnTo>
                <a:lnTo>
                  <a:pt x="1406" y="1392"/>
                </a:lnTo>
                <a:lnTo>
                  <a:pt x="1400" y="1405"/>
                </a:lnTo>
                <a:lnTo>
                  <a:pt x="1394" y="1418"/>
                </a:lnTo>
                <a:lnTo>
                  <a:pt x="1382" y="1441"/>
                </a:lnTo>
                <a:lnTo>
                  <a:pt x="1369" y="1464"/>
                </a:lnTo>
                <a:lnTo>
                  <a:pt x="1365" y="1474"/>
                </a:lnTo>
                <a:lnTo>
                  <a:pt x="1362" y="1485"/>
                </a:lnTo>
                <a:lnTo>
                  <a:pt x="1360" y="1496"/>
                </a:lnTo>
                <a:lnTo>
                  <a:pt x="1360" y="1507"/>
                </a:lnTo>
                <a:lnTo>
                  <a:pt x="1364" y="1563"/>
                </a:lnTo>
                <a:lnTo>
                  <a:pt x="1369" y="1631"/>
                </a:lnTo>
                <a:lnTo>
                  <a:pt x="1372" y="1668"/>
                </a:lnTo>
                <a:lnTo>
                  <a:pt x="1376" y="1706"/>
                </a:lnTo>
                <a:lnTo>
                  <a:pt x="1382" y="1746"/>
                </a:lnTo>
                <a:lnTo>
                  <a:pt x="1387" y="1784"/>
                </a:lnTo>
                <a:lnTo>
                  <a:pt x="1395" y="1823"/>
                </a:lnTo>
                <a:lnTo>
                  <a:pt x="1403" y="1859"/>
                </a:lnTo>
                <a:lnTo>
                  <a:pt x="1413" y="1895"/>
                </a:lnTo>
                <a:lnTo>
                  <a:pt x="1419" y="1911"/>
                </a:lnTo>
                <a:lnTo>
                  <a:pt x="1425" y="1927"/>
                </a:lnTo>
                <a:lnTo>
                  <a:pt x="1432" y="1942"/>
                </a:lnTo>
                <a:lnTo>
                  <a:pt x="1439" y="1957"/>
                </a:lnTo>
                <a:lnTo>
                  <a:pt x="1447" y="1971"/>
                </a:lnTo>
                <a:lnTo>
                  <a:pt x="1456" y="1983"/>
                </a:lnTo>
                <a:lnTo>
                  <a:pt x="1465" y="1994"/>
                </a:lnTo>
                <a:lnTo>
                  <a:pt x="1475" y="2005"/>
                </a:lnTo>
                <a:lnTo>
                  <a:pt x="1485" y="2014"/>
                </a:lnTo>
                <a:lnTo>
                  <a:pt x="1496" y="2022"/>
                </a:lnTo>
                <a:lnTo>
                  <a:pt x="1504" y="2026"/>
                </a:lnTo>
                <a:lnTo>
                  <a:pt x="1516" y="2030"/>
                </a:lnTo>
                <a:lnTo>
                  <a:pt x="1550" y="2038"/>
                </a:lnTo>
                <a:lnTo>
                  <a:pt x="1580" y="2045"/>
                </a:lnTo>
                <a:lnTo>
                  <a:pt x="1591" y="2046"/>
                </a:lnTo>
                <a:lnTo>
                  <a:pt x="1593" y="2046"/>
                </a:lnTo>
                <a:lnTo>
                  <a:pt x="1594" y="2045"/>
                </a:lnTo>
                <a:lnTo>
                  <a:pt x="1629" y="2421"/>
                </a:lnTo>
                <a:lnTo>
                  <a:pt x="1635" y="2436"/>
                </a:lnTo>
                <a:lnTo>
                  <a:pt x="1642" y="2450"/>
                </a:lnTo>
                <a:lnTo>
                  <a:pt x="1650" y="2462"/>
                </a:lnTo>
                <a:lnTo>
                  <a:pt x="1658" y="2473"/>
                </a:lnTo>
                <a:lnTo>
                  <a:pt x="1677" y="2493"/>
                </a:lnTo>
                <a:lnTo>
                  <a:pt x="1695" y="2514"/>
                </a:lnTo>
                <a:lnTo>
                  <a:pt x="1704" y="2524"/>
                </a:lnTo>
                <a:lnTo>
                  <a:pt x="1713" y="2536"/>
                </a:lnTo>
                <a:lnTo>
                  <a:pt x="1721" y="2548"/>
                </a:lnTo>
                <a:lnTo>
                  <a:pt x="1730" y="2561"/>
                </a:lnTo>
                <a:lnTo>
                  <a:pt x="1738" y="2575"/>
                </a:lnTo>
                <a:lnTo>
                  <a:pt x="1744" y="2593"/>
                </a:lnTo>
                <a:lnTo>
                  <a:pt x="1750" y="2611"/>
                </a:lnTo>
                <a:lnTo>
                  <a:pt x="1754" y="2631"/>
                </a:lnTo>
                <a:lnTo>
                  <a:pt x="1661" y="2655"/>
                </a:lnTo>
                <a:lnTo>
                  <a:pt x="1623" y="2735"/>
                </a:lnTo>
                <a:lnTo>
                  <a:pt x="1601" y="2781"/>
                </a:lnTo>
                <a:lnTo>
                  <a:pt x="1575" y="2829"/>
                </a:lnTo>
                <a:lnTo>
                  <a:pt x="1563" y="2852"/>
                </a:lnTo>
                <a:lnTo>
                  <a:pt x="1549" y="2875"/>
                </a:lnTo>
                <a:lnTo>
                  <a:pt x="1536" y="2896"/>
                </a:lnTo>
                <a:lnTo>
                  <a:pt x="1522" y="2916"/>
                </a:lnTo>
                <a:lnTo>
                  <a:pt x="1507" y="2934"/>
                </a:lnTo>
                <a:lnTo>
                  <a:pt x="1493" y="2952"/>
                </a:lnTo>
                <a:lnTo>
                  <a:pt x="1478" y="2966"/>
                </a:lnTo>
                <a:lnTo>
                  <a:pt x="1464" y="2977"/>
                </a:lnTo>
                <a:lnTo>
                  <a:pt x="1266" y="3031"/>
                </a:lnTo>
                <a:lnTo>
                  <a:pt x="1089" y="3105"/>
                </a:lnTo>
                <a:lnTo>
                  <a:pt x="908" y="3182"/>
                </a:lnTo>
                <a:lnTo>
                  <a:pt x="726" y="3260"/>
                </a:lnTo>
                <a:lnTo>
                  <a:pt x="549" y="3336"/>
                </a:lnTo>
                <a:lnTo>
                  <a:pt x="509" y="3352"/>
                </a:lnTo>
                <a:lnTo>
                  <a:pt x="469" y="3367"/>
                </a:lnTo>
                <a:lnTo>
                  <a:pt x="386" y="3396"/>
                </a:lnTo>
                <a:lnTo>
                  <a:pt x="346" y="3410"/>
                </a:lnTo>
                <a:lnTo>
                  <a:pt x="306" y="3424"/>
                </a:lnTo>
                <a:lnTo>
                  <a:pt x="267" y="3440"/>
                </a:lnTo>
                <a:lnTo>
                  <a:pt x="229" y="3457"/>
                </a:lnTo>
                <a:lnTo>
                  <a:pt x="194" y="3475"/>
                </a:lnTo>
                <a:lnTo>
                  <a:pt x="175" y="3485"/>
                </a:lnTo>
                <a:lnTo>
                  <a:pt x="159" y="3495"/>
                </a:lnTo>
                <a:lnTo>
                  <a:pt x="143" y="3507"/>
                </a:lnTo>
                <a:lnTo>
                  <a:pt x="127" y="3518"/>
                </a:lnTo>
                <a:lnTo>
                  <a:pt x="111" y="3530"/>
                </a:lnTo>
                <a:lnTo>
                  <a:pt x="97" y="3543"/>
                </a:lnTo>
                <a:lnTo>
                  <a:pt x="83" y="3556"/>
                </a:lnTo>
                <a:lnTo>
                  <a:pt x="71" y="3571"/>
                </a:lnTo>
                <a:lnTo>
                  <a:pt x="59" y="3586"/>
                </a:lnTo>
                <a:lnTo>
                  <a:pt x="46" y="3602"/>
                </a:lnTo>
                <a:lnTo>
                  <a:pt x="36" y="3619"/>
                </a:lnTo>
                <a:lnTo>
                  <a:pt x="27" y="3637"/>
                </a:lnTo>
                <a:lnTo>
                  <a:pt x="18" y="3657"/>
                </a:lnTo>
                <a:lnTo>
                  <a:pt x="11" y="3677"/>
                </a:lnTo>
                <a:lnTo>
                  <a:pt x="10" y="3742"/>
                </a:lnTo>
                <a:lnTo>
                  <a:pt x="9" y="3821"/>
                </a:lnTo>
                <a:lnTo>
                  <a:pt x="4" y="4009"/>
                </a:lnTo>
                <a:lnTo>
                  <a:pt x="1" y="4204"/>
                </a:lnTo>
                <a:lnTo>
                  <a:pt x="0" y="4296"/>
                </a:lnTo>
                <a:lnTo>
                  <a:pt x="1" y="4376"/>
                </a:lnTo>
                <a:lnTo>
                  <a:pt x="4581" y="4376"/>
                </a:lnTo>
                <a:lnTo>
                  <a:pt x="4581" y="4296"/>
                </a:lnTo>
                <a:lnTo>
                  <a:pt x="4581" y="4204"/>
                </a:lnTo>
                <a:lnTo>
                  <a:pt x="4577" y="4009"/>
                </a:lnTo>
                <a:lnTo>
                  <a:pt x="4573" y="3821"/>
                </a:lnTo>
                <a:lnTo>
                  <a:pt x="4571" y="3742"/>
                </a:lnTo>
                <a:lnTo>
                  <a:pt x="4571" y="3677"/>
                </a:lnTo>
                <a:lnTo>
                  <a:pt x="4563" y="3657"/>
                </a:lnTo>
                <a:lnTo>
                  <a:pt x="4555" y="3637"/>
                </a:lnTo>
                <a:lnTo>
                  <a:pt x="4545" y="3619"/>
                </a:lnTo>
                <a:lnTo>
                  <a:pt x="4535" y="3602"/>
                </a:lnTo>
                <a:lnTo>
                  <a:pt x="4523" y="3586"/>
                </a:lnTo>
                <a:lnTo>
                  <a:pt x="4511" y="3571"/>
                </a:lnTo>
                <a:lnTo>
                  <a:pt x="4498" y="3556"/>
                </a:lnTo>
                <a:lnTo>
                  <a:pt x="4484" y="3543"/>
                </a:lnTo>
                <a:lnTo>
                  <a:pt x="4470" y="3530"/>
                </a:lnTo>
                <a:lnTo>
                  <a:pt x="4454" y="3518"/>
                </a:lnTo>
                <a:lnTo>
                  <a:pt x="4439" y="3507"/>
                </a:lnTo>
                <a:lnTo>
                  <a:pt x="4423" y="3495"/>
                </a:lnTo>
                <a:lnTo>
                  <a:pt x="4406" y="3485"/>
                </a:lnTo>
                <a:lnTo>
                  <a:pt x="4388" y="3475"/>
                </a:lnTo>
                <a:lnTo>
                  <a:pt x="4352" y="3457"/>
                </a:lnTo>
                <a:lnTo>
                  <a:pt x="4314" y="3440"/>
                </a:lnTo>
                <a:lnTo>
                  <a:pt x="4275" y="3424"/>
                </a:lnTo>
                <a:lnTo>
                  <a:pt x="4235" y="3410"/>
                </a:lnTo>
                <a:lnTo>
                  <a:pt x="4195" y="3396"/>
                </a:lnTo>
                <a:lnTo>
                  <a:pt x="4113" y="3367"/>
                </a:lnTo>
                <a:lnTo>
                  <a:pt x="4073" y="3352"/>
                </a:lnTo>
                <a:lnTo>
                  <a:pt x="4032" y="3336"/>
                </a:lnTo>
                <a:close/>
                <a:moveTo>
                  <a:pt x="5329" y="3316"/>
                </a:moveTo>
                <a:lnTo>
                  <a:pt x="5329" y="3316"/>
                </a:lnTo>
                <a:lnTo>
                  <a:pt x="5202" y="3262"/>
                </a:lnTo>
                <a:lnTo>
                  <a:pt x="5073" y="3206"/>
                </a:lnTo>
                <a:lnTo>
                  <a:pt x="4943" y="3151"/>
                </a:lnTo>
                <a:lnTo>
                  <a:pt x="4818" y="3098"/>
                </a:lnTo>
                <a:lnTo>
                  <a:pt x="4677" y="3060"/>
                </a:lnTo>
                <a:lnTo>
                  <a:pt x="4666" y="3052"/>
                </a:lnTo>
                <a:lnTo>
                  <a:pt x="4656" y="3042"/>
                </a:lnTo>
                <a:lnTo>
                  <a:pt x="4645" y="3030"/>
                </a:lnTo>
                <a:lnTo>
                  <a:pt x="4635" y="3017"/>
                </a:lnTo>
                <a:lnTo>
                  <a:pt x="4625" y="3002"/>
                </a:lnTo>
                <a:lnTo>
                  <a:pt x="4616" y="2987"/>
                </a:lnTo>
                <a:lnTo>
                  <a:pt x="4596" y="2955"/>
                </a:lnTo>
                <a:lnTo>
                  <a:pt x="4579" y="2920"/>
                </a:lnTo>
                <a:lnTo>
                  <a:pt x="4563" y="2887"/>
                </a:lnTo>
                <a:lnTo>
                  <a:pt x="4536" y="2830"/>
                </a:lnTo>
                <a:lnTo>
                  <a:pt x="4446" y="2817"/>
                </a:lnTo>
                <a:lnTo>
                  <a:pt x="4448" y="2800"/>
                </a:lnTo>
                <a:lnTo>
                  <a:pt x="4450" y="2784"/>
                </a:lnTo>
                <a:lnTo>
                  <a:pt x="4454" y="2770"/>
                </a:lnTo>
                <a:lnTo>
                  <a:pt x="4459" y="2758"/>
                </a:lnTo>
                <a:lnTo>
                  <a:pt x="4465" y="2747"/>
                </a:lnTo>
                <a:lnTo>
                  <a:pt x="4471" y="2737"/>
                </a:lnTo>
                <a:lnTo>
                  <a:pt x="4477" y="2728"/>
                </a:lnTo>
                <a:lnTo>
                  <a:pt x="4484" y="2718"/>
                </a:lnTo>
                <a:lnTo>
                  <a:pt x="4498" y="2702"/>
                </a:lnTo>
                <a:lnTo>
                  <a:pt x="4512" y="2684"/>
                </a:lnTo>
                <a:lnTo>
                  <a:pt x="4519" y="2674"/>
                </a:lnTo>
                <a:lnTo>
                  <a:pt x="4525" y="2664"/>
                </a:lnTo>
                <a:lnTo>
                  <a:pt x="4532" y="2651"/>
                </a:lnTo>
                <a:lnTo>
                  <a:pt x="4536" y="2638"/>
                </a:lnTo>
                <a:lnTo>
                  <a:pt x="4540" y="2625"/>
                </a:lnTo>
                <a:lnTo>
                  <a:pt x="4543" y="2612"/>
                </a:lnTo>
                <a:lnTo>
                  <a:pt x="4545" y="2599"/>
                </a:lnTo>
                <a:lnTo>
                  <a:pt x="4546" y="2586"/>
                </a:lnTo>
                <a:lnTo>
                  <a:pt x="4548" y="2557"/>
                </a:lnTo>
                <a:lnTo>
                  <a:pt x="4549" y="2530"/>
                </a:lnTo>
                <a:lnTo>
                  <a:pt x="4551" y="2501"/>
                </a:lnTo>
                <a:lnTo>
                  <a:pt x="4553" y="2488"/>
                </a:lnTo>
                <a:lnTo>
                  <a:pt x="4555" y="2474"/>
                </a:lnTo>
                <a:lnTo>
                  <a:pt x="4558" y="2461"/>
                </a:lnTo>
                <a:lnTo>
                  <a:pt x="4562" y="2449"/>
                </a:lnTo>
                <a:lnTo>
                  <a:pt x="4566" y="2436"/>
                </a:lnTo>
                <a:lnTo>
                  <a:pt x="4572" y="2424"/>
                </a:lnTo>
                <a:lnTo>
                  <a:pt x="4576" y="2417"/>
                </a:lnTo>
                <a:lnTo>
                  <a:pt x="4581" y="2410"/>
                </a:lnTo>
                <a:lnTo>
                  <a:pt x="4587" y="2404"/>
                </a:lnTo>
                <a:lnTo>
                  <a:pt x="4593" y="2399"/>
                </a:lnTo>
                <a:lnTo>
                  <a:pt x="4608" y="2390"/>
                </a:lnTo>
                <a:lnTo>
                  <a:pt x="4622" y="2383"/>
                </a:lnTo>
                <a:lnTo>
                  <a:pt x="4636" y="2375"/>
                </a:lnTo>
                <a:lnTo>
                  <a:pt x="4650" y="2366"/>
                </a:lnTo>
                <a:lnTo>
                  <a:pt x="4656" y="2362"/>
                </a:lnTo>
                <a:lnTo>
                  <a:pt x="4662" y="2357"/>
                </a:lnTo>
                <a:lnTo>
                  <a:pt x="4668" y="2351"/>
                </a:lnTo>
                <a:lnTo>
                  <a:pt x="4674" y="2345"/>
                </a:lnTo>
                <a:lnTo>
                  <a:pt x="4682" y="2331"/>
                </a:lnTo>
                <a:lnTo>
                  <a:pt x="4690" y="2316"/>
                </a:lnTo>
                <a:lnTo>
                  <a:pt x="4697" y="2299"/>
                </a:lnTo>
                <a:lnTo>
                  <a:pt x="4703" y="2281"/>
                </a:lnTo>
                <a:lnTo>
                  <a:pt x="4709" y="2264"/>
                </a:lnTo>
                <a:lnTo>
                  <a:pt x="4713" y="2246"/>
                </a:lnTo>
                <a:lnTo>
                  <a:pt x="4720" y="2213"/>
                </a:lnTo>
                <a:lnTo>
                  <a:pt x="4725" y="2184"/>
                </a:lnTo>
                <a:lnTo>
                  <a:pt x="4729" y="2153"/>
                </a:lnTo>
                <a:lnTo>
                  <a:pt x="4732" y="2121"/>
                </a:lnTo>
                <a:lnTo>
                  <a:pt x="4733" y="2088"/>
                </a:lnTo>
                <a:lnTo>
                  <a:pt x="4733" y="2071"/>
                </a:lnTo>
                <a:lnTo>
                  <a:pt x="4732" y="2055"/>
                </a:lnTo>
                <a:lnTo>
                  <a:pt x="4731" y="2039"/>
                </a:lnTo>
                <a:lnTo>
                  <a:pt x="4728" y="2024"/>
                </a:lnTo>
                <a:lnTo>
                  <a:pt x="4725" y="2007"/>
                </a:lnTo>
                <a:lnTo>
                  <a:pt x="4721" y="1992"/>
                </a:lnTo>
                <a:lnTo>
                  <a:pt x="4716" y="1978"/>
                </a:lnTo>
                <a:lnTo>
                  <a:pt x="4710" y="1964"/>
                </a:lnTo>
                <a:lnTo>
                  <a:pt x="4703" y="1950"/>
                </a:lnTo>
                <a:lnTo>
                  <a:pt x="4697" y="1937"/>
                </a:lnTo>
                <a:lnTo>
                  <a:pt x="4686" y="1918"/>
                </a:lnTo>
                <a:lnTo>
                  <a:pt x="4682" y="1908"/>
                </a:lnTo>
                <a:lnTo>
                  <a:pt x="4678" y="1897"/>
                </a:lnTo>
                <a:lnTo>
                  <a:pt x="4675" y="1883"/>
                </a:lnTo>
                <a:lnTo>
                  <a:pt x="4672" y="1865"/>
                </a:lnTo>
                <a:lnTo>
                  <a:pt x="4671" y="1852"/>
                </a:lnTo>
                <a:lnTo>
                  <a:pt x="4671" y="1836"/>
                </a:lnTo>
                <a:lnTo>
                  <a:pt x="4672" y="1797"/>
                </a:lnTo>
                <a:lnTo>
                  <a:pt x="4675" y="1752"/>
                </a:lnTo>
                <a:lnTo>
                  <a:pt x="4679" y="1704"/>
                </a:lnTo>
                <a:lnTo>
                  <a:pt x="4687" y="1615"/>
                </a:lnTo>
                <a:lnTo>
                  <a:pt x="4690" y="1580"/>
                </a:lnTo>
                <a:lnTo>
                  <a:pt x="4691" y="1557"/>
                </a:lnTo>
                <a:lnTo>
                  <a:pt x="4692" y="1514"/>
                </a:lnTo>
                <a:lnTo>
                  <a:pt x="4692" y="1473"/>
                </a:lnTo>
                <a:lnTo>
                  <a:pt x="4691" y="1432"/>
                </a:lnTo>
                <a:lnTo>
                  <a:pt x="4689" y="1392"/>
                </a:lnTo>
                <a:lnTo>
                  <a:pt x="4685" y="1351"/>
                </a:lnTo>
                <a:lnTo>
                  <a:pt x="4680" y="1310"/>
                </a:lnTo>
                <a:lnTo>
                  <a:pt x="4673" y="1270"/>
                </a:lnTo>
                <a:lnTo>
                  <a:pt x="4663" y="1228"/>
                </a:lnTo>
                <a:lnTo>
                  <a:pt x="4657" y="1212"/>
                </a:lnTo>
                <a:lnTo>
                  <a:pt x="4650" y="1195"/>
                </a:lnTo>
                <a:lnTo>
                  <a:pt x="4640" y="1175"/>
                </a:lnTo>
                <a:lnTo>
                  <a:pt x="4628" y="1152"/>
                </a:lnTo>
                <a:lnTo>
                  <a:pt x="4621" y="1142"/>
                </a:lnTo>
                <a:lnTo>
                  <a:pt x="4613" y="1131"/>
                </a:lnTo>
                <a:lnTo>
                  <a:pt x="4605" y="1121"/>
                </a:lnTo>
                <a:lnTo>
                  <a:pt x="4596" y="1112"/>
                </a:lnTo>
                <a:lnTo>
                  <a:pt x="4587" y="1105"/>
                </a:lnTo>
                <a:lnTo>
                  <a:pt x="4577" y="1097"/>
                </a:lnTo>
                <a:lnTo>
                  <a:pt x="4473" y="1080"/>
                </a:lnTo>
                <a:lnTo>
                  <a:pt x="4408" y="1020"/>
                </a:lnTo>
                <a:lnTo>
                  <a:pt x="4383" y="1006"/>
                </a:lnTo>
                <a:lnTo>
                  <a:pt x="4359" y="993"/>
                </a:lnTo>
                <a:lnTo>
                  <a:pt x="4335" y="982"/>
                </a:lnTo>
                <a:lnTo>
                  <a:pt x="4310" y="972"/>
                </a:lnTo>
                <a:lnTo>
                  <a:pt x="4285" y="964"/>
                </a:lnTo>
                <a:lnTo>
                  <a:pt x="4261" y="956"/>
                </a:lnTo>
                <a:lnTo>
                  <a:pt x="4236" y="950"/>
                </a:lnTo>
                <a:lnTo>
                  <a:pt x="4212" y="946"/>
                </a:lnTo>
                <a:lnTo>
                  <a:pt x="4188" y="942"/>
                </a:lnTo>
                <a:lnTo>
                  <a:pt x="4163" y="940"/>
                </a:lnTo>
                <a:lnTo>
                  <a:pt x="4139" y="938"/>
                </a:lnTo>
                <a:lnTo>
                  <a:pt x="4115" y="937"/>
                </a:lnTo>
                <a:lnTo>
                  <a:pt x="4091" y="938"/>
                </a:lnTo>
                <a:lnTo>
                  <a:pt x="4068" y="939"/>
                </a:lnTo>
                <a:lnTo>
                  <a:pt x="4045" y="941"/>
                </a:lnTo>
                <a:lnTo>
                  <a:pt x="4022" y="943"/>
                </a:lnTo>
                <a:lnTo>
                  <a:pt x="3999" y="946"/>
                </a:lnTo>
                <a:lnTo>
                  <a:pt x="3978" y="950"/>
                </a:lnTo>
                <a:lnTo>
                  <a:pt x="3934" y="959"/>
                </a:lnTo>
                <a:lnTo>
                  <a:pt x="3892" y="971"/>
                </a:lnTo>
                <a:lnTo>
                  <a:pt x="3853" y="983"/>
                </a:lnTo>
                <a:lnTo>
                  <a:pt x="3815" y="995"/>
                </a:lnTo>
                <a:lnTo>
                  <a:pt x="3781" y="1008"/>
                </a:lnTo>
                <a:lnTo>
                  <a:pt x="3719" y="1033"/>
                </a:lnTo>
                <a:lnTo>
                  <a:pt x="3699" y="1040"/>
                </a:lnTo>
                <a:lnTo>
                  <a:pt x="3679" y="1049"/>
                </a:lnTo>
                <a:lnTo>
                  <a:pt x="3661" y="1059"/>
                </a:lnTo>
                <a:lnTo>
                  <a:pt x="3642" y="1070"/>
                </a:lnTo>
                <a:lnTo>
                  <a:pt x="3625" y="1082"/>
                </a:lnTo>
                <a:lnTo>
                  <a:pt x="3607" y="1096"/>
                </a:lnTo>
                <a:lnTo>
                  <a:pt x="3590" y="1112"/>
                </a:lnTo>
                <a:lnTo>
                  <a:pt x="3575" y="1128"/>
                </a:lnTo>
                <a:lnTo>
                  <a:pt x="3560" y="1145"/>
                </a:lnTo>
                <a:lnTo>
                  <a:pt x="3544" y="1164"/>
                </a:lnTo>
                <a:lnTo>
                  <a:pt x="3531" y="1185"/>
                </a:lnTo>
                <a:lnTo>
                  <a:pt x="3518" y="1206"/>
                </a:lnTo>
                <a:lnTo>
                  <a:pt x="3506" y="1228"/>
                </a:lnTo>
                <a:lnTo>
                  <a:pt x="3495" y="1252"/>
                </a:lnTo>
                <a:lnTo>
                  <a:pt x="3484" y="1277"/>
                </a:lnTo>
                <a:lnTo>
                  <a:pt x="3474" y="1302"/>
                </a:lnTo>
                <a:lnTo>
                  <a:pt x="3465" y="1330"/>
                </a:lnTo>
                <a:lnTo>
                  <a:pt x="3457" y="1358"/>
                </a:lnTo>
                <a:lnTo>
                  <a:pt x="3451" y="1388"/>
                </a:lnTo>
                <a:lnTo>
                  <a:pt x="3445" y="1417"/>
                </a:lnTo>
                <a:lnTo>
                  <a:pt x="3440" y="1448"/>
                </a:lnTo>
                <a:lnTo>
                  <a:pt x="3436" y="1481"/>
                </a:lnTo>
                <a:lnTo>
                  <a:pt x="3434" y="1514"/>
                </a:lnTo>
                <a:lnTo>
                  <a:pt x="3432" y="1549"/>
                </a:lnTo>
                <a:lnTo>
                  <a:pt x="3432" y="1584"/>
                </a:lnTo>
                <a:lnTo>
                  <a:pt x="3432" y="1621"/>
                </a:lnTo>
                <a:lnTo>
                  <a:pt x="3434" y="1658"/>
                </a:lnTo>
                <a:lnTo>
                  <a:pt x="3437" y="1696"/>
                </a:lnTo>
                <a:lnTo>
                  <a:pt x="3442" y="1735"/>
                </a:lnTo>
                <a:lnTo>
                  <a:pt x="3447" y="1775"/>
                </a:lnTo>
                <a:lnTo>
                  <a:pt x="3454" y="1817"/>
                </a:lnTo>
                <a:lnTo>
                  <a:pt x="3462" y="1858"/>
                </a:lnTo>
                <a:lnTo>
                  <a:pt x="3464" y="1872"/>
                </a:lnTo>
                <a:lnTo>
                  <a:pt x="3465" y="1886"/>
                </a:lnTo>
                <a:lnTo>
                  <a:pt x="3464" y="1898"/>
                </a:lnTo>
                <a:lnTo>
                  <a:pt x="3462" y="1909"/>
                </a:lnTo>
                <a:lnTo>
                  <a:pt x="3460" y="1919"/>
                </a:lnTo>
                <a:lnTo>
                  <a:pt x="3456" y="1929"/>
                </a:lnTo>
                <a:lnTo>
                  <a:pt x="3448" y="1949"/>
                </a:lnTo>
                <a:lnTo>
                  <a:pt x="3439" y="1965"/>
                </a:lnTo>
                <a:lnTo>
                  <a:pt x="3431" y="1981"/>
                </a:lnTo>
                <a:lnTo>
                  <a:pt x="3428" y="1988"/>
                </a:lnTo>
                <a:lnTo>
                  <a:pt x="3425" y="1996"/>
                </a:lnTo>
                <a:lnTo>
                  <a:pt x="3424" y="2004"/>
                </a:lnTo>
                <a:lnTo>
                  <a:pt x="3424" y="2011"/>
                </a:lnTo>
                <a:lnTo>
                  <a:pt x="3431" y="2101"/>
                </a:lnTo>
                <a:lnTo>
                  <a:pt x="3435" y="2153"/>
                </a:lnTo>
                <a:lnTo>
                  <a:pt x="3439" y="2182"/>
                </a:lnTo>
                <a:lnTo>
                  <a:pt x="3443" y="2209"/>
                </a:lnTo>
                <a:lnTo>
                  <a:pt x="3448" y="2237"/>
                </a:lnTo>
                <a:lnTo>
                  <a:pt x="3454" y="2263"/>
                </a:lnTo>
                <a:lnTo>
                  <a:pt x="3461" y="2288"/>
                </a:lnTo>
                <a:lnTo>
                  <a:pt x="3470" y="2312"/>
                </a:lnTo>
                <a:lnTo>
                  <a:pt x="3475" y="2323"/>
                </a:lnTo>
                <a:lnTo>
                  <a:pt x="3481" y="2333"/>
                </a:lnTo>
                <a:lnTo>
                  <a:pt x="3486" y="2342"/>
                </a:lnTo>
                <a:lnTo>
                  <a:pt x="3492" y="2351"/>
                </a:lnTo>
                <a:lnTo>
                  <a:pt x="3499" y="2359"/>
                </a:lnTo>
                <a:lnTo>
                  <a:pt x="3506" y="2366"/>
                </a:lnTo>
                <a:lnTo>
                  <a:pt x="3513" y="2374"/>
                </a:lnTo>
                <a:lnTo>
                  <a:pt x="3521" y="2379"/>
                </a:lnTo>
                <a:lnTo>
                  <a:pt x="3526" y="2382"/>
                </a:lnTo>
                <a:lnTo>
                  <a:pt x="3535" y="2384"/>
                </a:lnTo>
                <a:lnTo>
                  <a:pt x="3559" y="2391"/>
                </a:lnTo>
                <a:lnTo>
                  <a:pt x="3581" y="2395"/>
                </a:lnTo>
                <a:lnTo>
                  <a:pt x="3588" y="2396"/>
                </a:lnTo>
                <a:lnTo>
                  <a:pt x="3589" y="2396"/>
                </a:lnTo>
                <a:lnTo>
                  <a:pt x="3590" y="2395"/>
                </a:lnTo>
                <a:lnTo>
                  <a:pt x="3615" y="2664"/>
                </a:lnTo>
                <a:lnTo>
                  <a:pt x="3621" y="2674"/>
                </a:lnTo>
                <a:lnTo>
                  <a:pt x="3625" y="2684"/>
                </a:lnTo>
                <a:lnTo>
                  <a:pt x="3631" y="2692"/>
                </a:lnTo>
                <a:lnTo>
                  <a:pt x="3637" y="2700"/>
                </a:lnTo>
                <a:lnTo>
                  <a:pt x="3649" y="2715"/>
                </a:lnTo>
                <a:lnTo>
                  <a:pt x="3662" y="2730"/>
                </a:lnTo>
                <a:lnTo>
                  <a:pt x="3675" y="2745"/>
                </a:lnTo>
                <a:lnTo>
                  <a:pt x="3681" y="2754"/>
                </a:lnTo>
                <a:lnTo>
                  <a:pt x="3687" y="2763"/>
                </a:lnTo>
                <a:lnTo>
                  <a:pt x="3693" y="2773"/>
                </a:lnTo>
                <a:lnTo>
                  <a:pt x="3698" y="2785"/>
                </a:lnTo>
                <a:lnTo>
                  <a:pt x="3702" y="2799"/>
                </a:lnTo>
                <a:lnTo>
                  <a:pt x="3705" y="2814"/>
                </a:lnTo>
                <a:lnTo>
                  <a:pt x="3638" y="2830"/>
                </a:lnTo>
                <a:lnTo>
                  <a:pt x="3619" y="2869"/>
                </a:lnTo>
                <a:lnTo>
                  <a:pt x="3597" y="2915"/>
                </a:lnTo>
                <a:lnTo>
                  <a:pt x="3585" y="2940"/>
                </a:lnTo>
                <a:lnTo>
                  <a:pt x="3572" y="2963"/>
                </a:lnTo>
                <a:lnTo>
                  <a:pt x="3559" y="2986"/>
                </a:lnTo>
                <a:lnTo>
                  <a:pt x="3544" y="3008"/>
                </a:lnTo>
                <a:lnTo>
                  <a:pt x="3793" y="3114"/>
                </a:lnTo>
                <a:lnTo>
                  <a:pt x="3936" y="3176"/>
                </a:lnTo>
                <a:lnTo>
                  <a:pt x="4076" y="3235"/>
                </a:lnTo>
                <a:lnTo>
                  <a:pt x="4109" y="3248"/>
                </a:lnTo>
                <a:lnTo>
                  <a:pt x="4143" y="3261"/>
                </a:lnTo>
                <a:lnTo>
                  <a:pt x="4214" y="3285"/>
                </a:lnTo>
                <a:lnTo>
                  <a:pt x="4282" y="3310"/>
                </a:lnTo>
                <a:lnTo>
                  <a:pt x="4316" y="3323"/>
                </a:lnTo>
                <a:lnTo>
                  <a:pt x="4351" y="3336"/>
                </a:lnTo>
                <a:lnTo>
                  <a:pt x="4385" y="3351"/>
                </a:lnTo>
                <a:lnTo>
                  <a:pt x="4419" y="3368"/>
                </a:lnTo>
                <a:lnTo>
                  <a:pt x="4451" y="3385"/>
                </a:lnTo>
                <a:lnTo>
                  <a:pt x="4483" y="3404"/>
                </a:lnTo>
                <a:lnTo>
                  <a:pt x="4514" y="3424"/>
                </a:lnTo>
                <a:lnTo>
                  <a:pt x="4528" y="3436"/>
                </a:lnTo>
                <a:lnTo>
                  <a:pt x="4543" y="3448"/>
                </a:lnTo>
                <a:lnTo>
                  <a:pt x="4557" y="3460"/>
                </a:lnTo>
                <a:lnTo>
                  <a:pt x="4570" y="3473"/>
                </a:lnTo>
                <a:lnTo>
                  <a:pt x="4583" y="3486"/>
                </a:lnTo>
                <a:lnTo>
                  <a:pt x="4596" y="3501"/>
                </a:lnTo>
                <a:lnTo>
                  <a:pt x="4609" y="3516"/>
                </a:lnTo>
                <a:lnTo>
                  <a:pt x="4620" y="3531"/>
                </a:lnTo>
                <a:lnTo>
                  <a:pt x="4631" y="3547"/>
                </a:lnTo>
                <a:lnTo>
                  <a:pt x="4641" y="3564"/>
                </a:lnTo>
                <a:lnTo>
                  <a:pt x="4650" y="3583"/>
                </a:lnTo>
                <a:lnTo>
                  <a:pt x="4659" y="3601"/>
                </a:lnTo>
                <a:lnTo>
                  <a:pt x="4667" y="3620"/>
                </a:lnTo>
                <a:lnTo>
                  <a:pt x="4676" y="3640"/>
                </a:lnTo>
                <a:lnTo>
                  <a:pt x="4681" y="3658"/>
                </a:lnTo>
                <a:lnTo>
                  <a:pt x="4681" y="3677"/>
                </a:lnTo>
                <a:lnTo>
                  <a:pt x="4683" y="3786"/>
                </a:lnTo>
                <a:lnTo>
                  <a:pt x="4686" y="3924"/>
                </a:lnTo>
                <a:lnTo>
                  <a:pt x="4689" y="4056"/>
                </a:lnTo>
                <a:lnTo>
                  <a:pt x="5719" y="4056"/>
                </a:lnTo>
                <a:lnTo>
                  <a:pt x="5719" y="4000"/>
                </a:lnTo>
                <a:lnTo>
                  <a:pt x="5719" y="3935"/>
                </a:lnTo>
                <a:lnTo>
                  <a:pt x="5716" y="3796"/>
                </a:lnTo>
                <a:lnTo>
                  <a:pt x="5713" y="3662"/>
                </a:lnTo>
                <a:lnTo>
                  <a:pt x="5712" y="3558"/>
                </a:lnTo>
                <a:lnTo>
                  <a:pt x="5706" y="3544"/>
                </a:lnTo>
                <a:lnTo>
                  <a:pt x="5700" y="3531"/>
                </a:lnTo>
                <a:lnTo>
                  <a:pt x="5694" y="3518"/>
                </a:lnTo>
                <a:lnTo>
                  <a:pt x="5686" y="3506"/>
                </a:lnTo>
                <a:lnTo>
                  <a:pt x="5678" y="3494"/>
                </a:lnTo>
                <a:lnTo>
                  <a:pt x="5670" y="3483"/>
                </a:lnTo>
                <a:lnTo>
                  <a:pt x="5661" y="3473"/>
                </a:lnTo>
                <a:lnTo>
                  <a:pt x="5650" y="3463"/>
                </a:lnTo>
                <a:lnTo>
                  <a:pt x="5640" y="3454"/>
                </a:lnTo>
                <a:lnTo>
                  <a:pt x="5629" y="3445"/>
                </a:lnTo>
                <a:lnTo>
                  <a:pt x="5618" y="3437"/>
                </a:lnTo>
                <a:lnTo>
                  <a:pt x="5607" y="3430"/>
                </a:lnTo>
                <a:lnTo>
                  <a:pt x="5583" y="3414"/>
                </a:lnTo>
                <a:lnTo>
                  <a:pt x="5556" y="3402"/>
                </a:lnTo>
                <a:lnTo>
                  <a:pt x="5530" y="3390"/>
                </a:lnTo>
                <a:lnTo>
                  <a:pt x="5501" y="3379"/>
                </a:lnTo>
                <a:lnTo>
                  <a:pt x="5445" y="3358"/>
                </a:lnTo>
                <a:lnTo>
                  <a:pt x="5386" y="3337"/>
                </a:lnTo>
                <a:lnTo>
                  <a:pt x="5357" y="3327"/>
                </a:lnTo>
                <a:lnTo>
                  <a:pt x="5329" y="3316"/>
                </a:lnTo>
                <a:close/>
                <a:moveTo>
                  <a:pt x="6518" y="3416"/>
                </a:moveTo>
                <a:lnTo>
                  <a:pt x="6518" y="3416"/>
                </a:lnTo>
                <a:lnTo>
                  <a:pt x="6515" y="3406"/>
                </a:lnTo>
                <a:lnTo>
                  <a:pt x="6510" y="3397"/>
                </a:lnTo>
                <a:lnTo>
                  <a:pt x="6506" y="3388"/>
                </a:lnTo>
                <a:lnTo>
                  <a:pt x="6501" y="3380"/>
                </a:lnTo>
                <a:lnTo>
                  <a:pt x="6488" y="3364"/>
                </a:lnTo>
                <a:lnTo>
                  <a:pt x="6475" y="3350"/>
                </a:lnTo>
                <a:lnTo>
                  <a:pt x="6460" y="3337"/>
                </a:lnTo>
                <a:lnTo>
                  <a:pt x="6445" y="3326"/>
                </a:lnTo>
                <a:lnTo>
                  <a:pt x="6428" y="3316"/>
                </a:lnTo>
                <a:lnTo>
                  <a:pt x="6409" y="3307"/>
                </a:lnTo>
                <a:lnTo>
                  <a:pt x="6391" y="3299"/>
                </a:lnTo>
                <a:lnTo>
                  <a:pt x="6372" y="3292"/>
                </a:lnTo>
                <a:lnTo>
                  <a:pt x="6331" y="3276"/>
                </a:lnTo>
                <a:lnTo>
                  <a:pt x="6291" y="3262"/>
                </a:lnTo>
                <a:lnTo>
                  <a:pt x="6270" y="3255"/>
                </a:lnTo>
                <a:lnTo>
                  <a:pt x="6251" y="3247"/>
                </a:lnTo>
                <a:lnTo>
                  <a:pt x="6073" y="3171"/>
                </a:lnTo>
                <a:lnTo>
                  <a:pt x="5982" y="3132"/>
                </a:lnTo>
                <a:lnTo>
                  <a:pt x="5894" y="3096"/>
                </a:lnTo>
                <a:lnTo>
                  <a:pt x="5796" y="3068"/>
                </a:lnTo>
                <a:lnTo>
                  <a:pt x="5788" y="3063"/>
                </a:lnTo>
                <a:lnTo>
                  <a:pt x="5781" y="3056"/>
                </a:lnTo>
                <a:lnTo>
                  <a:pt x="5774" y="3048"/>
                </a:lnTo>
                <a:lnTo>
                  <a:pt x="5767" y="3039"/>
                </a:lnTo>
                <a:lnTo>
                  <a:pt x="5753" y="3018"/>
                </a:lnTo>
                <a:lnTo>
                  <a:pt x="5740" y="2995"/>
                </a:lnTo>
                <a:lnTo>
                  <a:pt x="5728" y="2971"/>
                </a:lnTo>
                <a:lnTo>
                  <a:pt x="5716" y="2948"/>
                </a:lnTo>
                <a:lnTo>
                  <a:pt x="5697" y="2908"/>
                </a:lnTo>
                <a:lnTo>
                  <a:pt x="5635" y="2899"/>
                </a:lnTo>
                <a:lnTo>
                  <a:pt x="5636" y="2887"/>
                </a:lnTo>
                <a:lnTo>
                  <a:pt x="5638" y="2877"/>
                </a:lnTo>
                <a:lnTo>
                  <a:pt x="5640" y="2867"/>
                </a:lnTo>
                <a:lnTo>
                  <a:pt x="5643" y="2858"/>
                </a:lnTo>
                <a:lnTo>
                  <a:pt x="5647" y="2850"/>
                </a:lnTo>
                <a:lnTo>
                  <a:pt x="5652" y="2843"/>
                </a:lnTo>
                <a:lnTo>
                  <a:pt x="5662" y="2831"/>
                </a:lnTo>
                <a:lnTo>
                  <a:pt x="5671" y="2819"/>
                </a:lnTo>
                <a:lnTo>
                  <a:pt x="5681" y="2807"/>
                </a:lnTo>
                <a:lnTo>
                  <a:pt x="5686" y="2800"/>
                </a:lnTo>
                <a:lnTo>
                  <a:pt x="5690" y="2792"/>
                </a:lnTo>
                <a:lnTo>
                  <a:pt x="5694" y="2783"/>
                </a:lnTo>
                <a:lnTo>
                  <a:pt x="5697" y="2774"/>
                </a:lnTo>
                <a:lnTo>
                  <a:pt x="5700" y="2765"/>
                </a:lnTo>
                <a:lnTo>
                  <a:pt x="5702" y="2756"/>
                </a:lnTo>
                <a:lnTo>
                  <a:pt x="5704" y="2738"/>
                </a:lnTo>
                <a:lnTo>
                  <a:pt x="5706" y="2698"/>
                </a:lnTo>
                <a:lnTo>
                  <a:pt x="5708" y="2679"/>
                </a:lnTo>
                <a:lnTo>
                  <a:pt x="5710" y="2660"/>
                </a:lnTo>
                <a:lnTo>
                  <a:pt x="5712" y="2650"/>
                </a:lnTo>
                <a:lnTo>
                  <a:pt x="5715" y="2642"/>
                </a:lnTo>
                <a:lnTo>
                  <a:pt x="5718" y="2633"/>
                </a:lnTo>
                <a:lnTo>
                  <a:pt x="5723" y="2625"/>
                </a:lnTo>
                <a:lnTo>
                  <a:pt x="5726" y="2620"/>
                </a:lnTo>
                <a:lnTo>
                  <a:pt x="5730" y="2615"/>
                </a:lnTo>
                <a:lnTo>
                  <a:pt x="5738" y="2608"/>
                </a:lnTo>
                <a:lnTo>
                  <a:pt x="5747" y="2601"/>
                </a:lnTo>
                <a:lnTo>
                  <a:pt x="5757" y="2596"/>
                </a:lnTo>
                <a:lnTo>
                  <a:pt x="5767" y="2591"/>
                </a:lnTo>
                <a:lnTo>
                  <a:pt x="5777" y="2585"/>
                </a:lnTo>
                <a:lnTo>
                  <a:pt x="5785" y="2578"/>
                </a:lnTo>
                <a:lnTo>
                  <a:pt x="5789" y="2574"/>
                </a:lnTo>
                <a:lnTo>
                  <a:pt x="5794" y="2569"/>
                </a:lnTo>
                <a:lnTo>
                  <a:pt x="5800" y="2560"/>
                </a:lnTo>
                <a:lnTo>
                  <a:pt x="5805" y="2549"/>
                </a:lnTo>
                <a:lnTo>
                  <a:pt x="5810" y="2538"/>
                </a:lnTo>
                <a:lnTo>
                  <a:pt x="5814" y="2526"/>
                </a:lnTo>
                <a:lnTo>
                  <a:pt x="5821" y="2500"/>
                </a:lnTo>
                <a:lnTo>
                  <a:pt x="5826" y="2478"/>
                </a:lnTo>
                <a:lnTo>
                  <a:pt x="5830" y="2458"/>
                </a:lnTo>
                <a:lnTo>
                  <a:pt x="5832" y="2435"/>
                </a:lnTo>
                <a:lnTo>
                  <a:pt x="5835" y="2413"/>
                </a:lnTo>
                <a:lnTo>
                  <a:pt x="5835" y="2391"/>
                </a:lnTo>
                <a:lnTo>
                  <a:pt x="5835" y="2367"/>
                </a:lnTo>
                <a:lnTo>
                  <a:pt x="5832" y="2345"/>
                </a:lnTo>
                <a:lnTo>
                  <a:pt x="5830" y="2334"/>
                </a:lnTo>
                <a:lnTo>
                  <a:pt x="5827" y="2324"/>
                </a:lnTo>
                <a:lnTo>
                  <a:pt x="5823" y="2314"/>
                </a:lnTo>
                <a:lnTo>
                  <a:pt x="5819" y="2304"/>
                </a:lnTo>
                <a:lnTo>
                  <a:pt x="5810" y="2285"/>
                </a:lnTo>
                <a:lnTo>
                  <a:pt x="5802" y="2272"/>
                </a:lnTo>
                <a:lnTo>
                  <a:pt x="5799" y="2265"/>
                </a:lnTo>
                <a:lnTo>
                  <a:pt x="5797" y="2257"/>
                </a:lnTo>
                <a:lnTo>
                  <a:pt x="5794" y="2248"/>
                </a:lnTo>
                <a:lnTo>
                  <a:pt x="5793" y="2236"/>
                </a:lnTo>
                <a:lnTo>
                  <a:pt x="5792" y="2215"/>
                </a:lnTo>
                <a:lnTo>
                  <a:pt x="5793" y="2188"/>
                </a:lnTo>
                <a:lnTo>
                  <a:pt x="5795" y="2156"/>
                </a:lnTo>
                <a:lnTo>
                  <a:pt x="5797" y="2123"/>
                </a:lnTo>
                <a:lnTo>
                  <a:pt x="5803" y="2060"/>
                </a:lnTo>
                <a:lnTo>
                  <a:pt x="5806" y="2020"/>
                </a:lnTo>
                <a:lnTo>
                  <a:pt x="5807" y="1961"/>
                </a:lnTo>
                <a:lnTo>
                  <a:pt x="5806" y="1932"/>
                </a:lnTo>
                <a:lnTo>
                  <a:pt x="5804" y="1904"/>
                </a:lnTo>
                <a:lnTo>
                  <a:pt x="5802" y="1876"/>
                </a:lnTo>
                <a:lnTo>
                  <a:pt x="5798" y="1848"/>
                </a:lnTo>
                <a:lnTo>
                  <a:pt x="5793" y="1820"/>
                </a:lnTo>
                <a:lnTo>
                  <a:pt x="5786" y="1790"/>
                </a:lnTo>
                <a:lnTo>
                  <a:pt x="5782" y="1779"/>
                </a:lnTo>
                <a:lnTo>
                  <a:pt x="5777" y="1767"/>
                </a:lnTo>
                <a:lnTo>
                  <a:pt x="5770" y="1753"/>
                </a:lnTo>
                <a:lnTo>
                  <a:pt x="5761" y="1738"/>
                </a:lnTo>
                <a:lnTo>
                  <a:pt x="5751" y="1722"/>
                </a:lnTo>
                <a:lnTo>
                  <a:pt x="5746" y="1716"/>
                </a:lnTo>
                <a:lnTo>
                  <a:pt x="5740" y="1709"/>
                </a:lnTo>
                <a:lnTo>
                  <a:pt x="5733" y="1704"/>
                </a:lnTo>
                <a:lnTo>
                  <a:pt x="5727" y="1700"/>
                </a:lnTo>
                <a:lnTo>
                  <a:pt x="5654" y="1687"/>
                </a:lnTo>
                <a:lnTo>
                  <a:pt x="5609" y="1645"/>
                </a:lnTo>
                <a:lnTo>
                  <a:pt x="5592" y="1635"/>
                </a:lnTo>
                <a:lnTo>
                  <a:pt x="5574" y="1626"/>
                </a:lnTo>
                <a:lnTo>
                  <a:pt x="5557" y="1619"/>
                </a:lnTo>
                <a:lnTo>
                  <a:pt x="5540" y="1612"/>
                </a:lnTo>
                <a:lnTo>
                  <a:pt x="5523" y="1606"/>
                </a:lnTo>
                <a:lnTo>
                  <a:pt x="5505" y="1601"/>
                </a:lnTo>
                <a:lnTo>
                  <a:pt x="5488" y="1597"/>
                </a:lnTo>
                <a:lnTo>
                  <a:pt x="5471" y="1593"/>
                </a:lnTo>
                <a:lnTo>
                  <a:pt x="5454" y="1590"/>
                </a:lnTo>
                <a:lnTo>
                  <a:pt x="5437" y="1589"/>
                </a:lnTo>
                <a:lnTo>
                  <a:pt x="5420" y="1588"/>
                </a:lnTo>
                <a:lnTo>
                  <a:pt x="5404" y="1587"/>
                </a:lnTo>
                <a:lnTo>
                  <a:pt x="5371" y="1588"/>
                </a:lnTo>
                <a:lnTo>
                  <a:pt x="5339" y="1591"/>
                </a:lnTo>
                <a:lnTo>
                  <a:pt x="5308" y="1597"/>
                </a:lnTo>
                <a:lnTo>
                  <a:pt x="5277" y="1603"/>
                </a:lnTo>
                <a:lnTo>
                  <a:pt x="5249" y="1611"/>
                </a:lnTo>
                <a:lnTo>
                  <a:pt x="5221" y="1619"/>
                </a:lnTo>
                <a:lnTo>
                  <a:pt x="5195" y="1628"/>
                </a:lnTo>
                <a:lnTo>
                  <a:pt x="5171" y="1637"/>
                </a:lnTo>
                <a:lnTo>
                  <a:pt x="5127" y="1654"/>
                </a:lnTo>
                <a:lnTo>
                  <a:pt x="5114" y="1659"/>
                </a:lnTo>
                <a:lnTo>
                  <a:pt x="5100" y="1665"/>
                </a:lnTo>
                <a:lnTo>
                  <a:pt x="5086" y="1672"/>
                </a:lnTo>
                <a:lnTo>
                  <a:pt x="5073" y="1680"/>
                </a:lnTo>
                <a:lnTo>
                  <a:pt x="5061" y="1689"/>
                </a:lnTo>
                <a:lnTo>
                  <a:pt x="5049" y="1698"/>
                </a:lnTo>
                <a:lnTo>
                  <a:pt x="5038" y="1709"/>
                </a:lnTo>
                <a:lnTo>
                  <a:pt x="5027" y="1720"/>
                </a:lnTo>
                <a:lnTo>
                  <a:pt x="5015" y="1732"/>
                </a:lnTo>
                <a:lnTo>
                  <a:pt x="5005" y="1746"/>
                </a:lnTo>
                <a:lnTo>
                  <a:pt x="4996" y="1760"/>
                </a:lnTo>
                <a:lnTo>
                  <a:pt x="4987" y="1775"/>
                </a:lnTo>
                <a:lnTo>
                  <a:pt x="4979" y="1790"/>
                </a:lnTo>
                <a:lnTo>
                  <a:pt x="4971" y="1806"/>
                </a:lnTo>
                <a:lnTo>
                  <a:pt x="4963" y="1825"/>
                </a:lnTo>
                <a:lnTo>
                  <a:pt x="4957" y="1842"/>
                </a:lnTo>
                <a:lnTo>
                  <a:pt x="4951" y="1861"/>
                </a:lnTo>
                <a:lnTo>
                  <a:pt x="4944" y="1881"/>
                </a:lnTo>
                <a:lnTo>
                  <a:pt x="4940" y="1901"/>
                </a:lnTo>
                <a:lnTo>
                  <a:pt x="4936" y="1922"/>
                </a:lnTo>
                <a:lnTo>
                  <a:pt x="4932" y="1944"/>
                </a:lnTo>
                <a:lnTo>
                  <a:pt x="4930" y="1967"/>
                </a:lnTo>
                <a:lnTo>
                  <a:pt x="4928" y="1990"/>
                </a:lnTo>
                <a:lnTo>
                  <a:pt x="4927" y="2014"/>
                </a:lnTo>
                <a:lnTo>
                  <a:pt x="4927" y="2039"/>
                </a:lnTo>
                <a:lnTo>
                  <a:pt x="4927" y="2064"/>
                </a:lnTo>
                <a:lnTo>
                  <a:pt x="4928" y="2091"/>
                </a:lnTo>
                <a:lnTo>
                  <a:pt x="4930" y="2117"/>
                </a:lnTo>
                <a:lnTo>
                  <a:pt x="4933" y="2144"/>
                </a:lnTo>
                <a:lnTo>
                  <a:pt x="4937" y="2173"/>
                </a:lnTo>
                <a:lnTo>
                  <a:pt x="4942" y="2201"/>
                </a:lnTo>
                <a:lnTo>
                  <a:pt x="4948" y="2231"/>
                </a:lnTo>
                <a:lnTo>
                  <a:pt x="4949" y="2240"/>
                </a:lnTo>
                <a:lnTo>
                  <a:pt x="4951" y="2249"/>
                </a:lnTo>
                <a:lnTo>
                  <a:pt x="4949" y="2258"/>
                </a:lnTo>
                <a:lnTo>
                  <a:pt x="4948" y="2265"/>
                </a:lnTo>
                <a:lnTo>
                  <a:pt x="4946" y="2273"/>
                </a:lnTo>
                <a:lnTo>
                  <a:pt x="4944" y="2280"/>
                </a:lnTo>
                <a:lnTo>
                  <a:pt x="4938" y="2292"/>
                </a:lnTo>
                <a:lnTo>
                  <a:pt x="4931" y="2305"/>
                </a:lnTo>
                <a:lnTo>
                  <a:pt x="4926" y="2316"/>
                </a:lnTo>
                <a:lnTo>
                  <a:pt x="4922" y="2327"/>
                </a:lnTo>
                <a:lnTo>
                  <a:pt x="4921" y="2332"/>
                </a:lnTo>
                <a:lnTo>
                  <a:pt x="4921" y="2337"/>
                </a:lnTo>
                <a:lnTo>
                  <a:pt x="4926" y="2399"/>
                </a:lnTo>
                <a:lnTo>
                  <a:pt x="4929" y="2436"/>
                </a:lnTo>
                <a:lnTo>
                  <a:pt x="4934" y="2475"/>
                </a:lnTo>
                <a:lnTo>
                  <a:pt x="4938" y="2494"/>
                </a:lnTo>
                <a:lnTo>
                  <a:pt x="4942" y="2513"/>
                </a:lnTo>
                <a:lnTo>
                  <a:pt x="4947" y="2530"/>
                </a:lnTo>
                <a:lnTo>
                  <a:pt x="4954" y="2546"/>
                </a:lnTo>
                <a:lnTo>
                  <a:pt x="4961" y="2561"/>
                </a:lnTo>
                <a:lnTo>
                  <a:pt x="4969" y="2574"/>
                </a:lnTo>
                <a:lnTo>
                  <a:pt x="4974" y="2579"/>
                </a:lnTo>
                <a:lnTo>
                  <a:pt x="4978" y="2585"/>
                </a:lnTo>
                <a:lnTo>
                  <a:pt x="4984" y="2590"/>
                </a:lnTo>
                <a:lnTo>
                  <a:pt x="4989" y="2594"/>
                </a:lnTo>
                <a:lnTo>
                  <a:pt x="4999" y="2597"/>
                </a:lnTo>
                <a:lnTo>
                  <a:pt x="5015" y="2602"/>
                </a:lnTo>
                <a:lnTo>
                  <a:pt x="5031" y="2605"/>
                </a:lnTo>
                <a:lnTo>
                  <a:pt x="5036" y="2606"/>
                </a:lnTo>
                <a:lnTo>
                  <a:pt x="5038" y="2605"/>
                </a:lnTo>
                <a:lnTo>
                  <a:pt x="5055" y="2792"/>
                </a:lnTo>
                <a:lnTo>
                  <a:pt x="5058" y="2800"/>
                </a:lnTo>
                <a:lnTo>
                  <a:pt x="5062" y="2806"/>
                </a:lnTo>
                <a:lnTo>
                  <a:pt x="5070" y="2818"/>
                </a:lnTo>
                <a:lnTo>
                  <a:pt x="5078" y="2828"/>
                </a:lnTo>
                <a:lnTo>
                  <a:pt x="5087" y="2838"/>
                </a:lnTo>
                <a:lnTo>
                  <a:pt x="5097" y="2849"/>
                </a:lnTo>
                <a:lnTo>
                  <a:pt x="5105" y="2861"/>
                </a:lnTo>
                <a:lnTo>
                  <a:pt x="5109" y="2869"/>
                </a:lnTo>
                <a:lnTo>
                  <a:pt x="5112" y="2877"/>
                </a:lnTo>
                <a:lnTo>
                  <a:pt x="5115" y="2887"/>
                </a:lnTo>
                <a:lnTo>
                  <a:pt x="5117" y="2897"/>
                </a:lnTo>
                <a:lnTo>
                  <a:pt x="5071" y="2908"/>
                </a:lnTo>
                <a:lnTo>
                  <a:pt x="5055" y="2942"/>
                </a:lnTo>
                <a:lnTo>
                  <a:pt x="5036" y="2980"/>
                </a:lnTo>
                <a:lnTo>
                  <a:pt x="5026" y="3000"/>
                </a:lnTo>
                <a:lnTo>
                  <a:pt x="5014" y="3020"/>
                </a:lnTo>
                <a:lnTo>
                  <a:pt x="5002" y="3037"/>
                </a:lnTo>
                <a:lnTo>
                  <a:pt x="4990" y="3052"/>
                </a:lnTo>
                <a:lnTo>
                  <a:pt x="5169" y="3128"/>
                </a:lnTo>
                <a:lnTo>
                  <a:pt x="5371" y="3214"/>
                </a:lnTo>
                <a:lnTo>
                  <a:pt x="5394" y="3224"/>
                </a:lnTo>
                <a:lnTo>
                  <a:pt x="5417" y="3233"/>
                </a:lnTo>
                <a:lnTo>
                  <a:pt x="5467" y="3250"/>
                </a:lnTo>
                <a:lnTo>
                  <a:pt x="5517" y="3267"/>
                </a:lnTo>
                <a:lnTo>
                  <a:pt x="5542" y="3277"/>
                </a:lnTo>
                <a:lnTo>
                  <a:pt x="5567" y="3287"/>
                </a:lnTo>
                <a:lnTo>
                  <a:pt x="5593" y="3299"/>
                </a:lnTo>
                <a:lnTo>
                  <a:pt x="5618" y="3311"/>
                </a:lnTo>
                <a:lnTo>
                  <a:pt x="5642" y="3324"/>
                </a:lnTo>
                <a:lnTo>
                  <a:pt x="5667" y="3338"/>
                </a:lnTo>
                <a:lnTo>
                  <a:pt x="5690" y="3354"/>
                </a:lnTo>
                <a:lnTo>
                  <a:pt x="5712" y="3373"/>
                </a:lnTo>
                <a:lnTo>
                  <a:pt x="5734" y="3392"/>
                </a:lnTo>
                <a:lnTo>
                  <a:pt x="5744" y="3402"/>
                </a:lnTo>
                <a:lnTo>
                  <a:pt x="5754" y="3413"/>
                </a:lnTo>
                <a:lnTo>
                  <a:pt x="5763" y="3425"/>
                </a:lnTo>
                <a:lnTo>
                  <a:pt x="5772" y="3438"/>
                </a:lnTo>
                <a:lnTo>
                  <a:pt x="5780" y="3450"/>
                </a:lnTo>
                <a:lnTo>
                  <a:pt x="5788" y="3463"/>
                </a:lnTo>
                <a:lnTo>
                  <a:pt x="5796" y="3477"/>
                </a:lnTo>
                <a:lnTo>
                  <a:pt x="5803" y="3491"/>
                </a:lnTo>
                <a:lnTo>
                  <a:pt x="5810" y="3507"/>
                </a:lnTo>
                <a:lnTo>
                  <a:pt x="5815" y="3523"/>
                </a:lnTo>
                <a:lnTo>
                  <a:pt x="5821" y="3540"/>
                </a:lnTo>
                <a:lnTo>
                  <a:pt x="5821" y="3558"/>
                </a:lnTo>
                <a:lnTo>
                  <a:pt x="5822" y="3635"/>
                </a:lnTo>
                <a:lnTo>
                  <a:pt x="5824" y="3733"/>
                </a:lnTo>
                <a:lnTo>
                  <a:pt x="5825" y="3764"/>
                </a:lnTo>
                <a:lnTo>
                  <a:pt x="6523" y="3764"/>
                </a:lnTo>
                <a:lnTo>
                  <a:pt x="6524" y="3725"/>
                </a:lnTo>
                <a:lnTo>
                  <a:pt x="6524" y="3679"/>
                </a:lnTo>
                <a:lnTo>
                  <a:pt x="6522" y="3582"/>
                </a:lnTo>
                <a:lnTo>
                  <a:pt x="6519" y="3488"/>
                </a:lnTo>
                <a:lnTo>
                  <a:pt x="6518" y="3416"/>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5909800" y="5162355"/>
            <a:ext cx="372400" cy="317886"/>
          </a:xfrm>
          <a:custGeom>
            <a:avLst/>
            <a:gdLst>
              <a:gd name="T0" fmla="*/ 175713297 w 4097"/>
              <a:gd name="T1" fmla="*/ 71089403 h 3497"/>
              <a:gd name="T2" fmla="*/ 33597902 w 4097"/>
              <a:gd name="T3" fmla="*/ 71089403 h 3497"/>
              <a:gd name="T4" fmla="*/ 423256757 w 4097"/>
              <a:gd name="T5" fmla="*/ 139474091 h 3497"/>
              <a:gd name="T6" fmla="*/ 372859684 w 4097"/>
              <a:gd name="T7" fmla="*/ 216358747 h 3497"/>
              <a:gd name="T8" fmla="*/ 297747197 w 4097"/>
              <a:gd name="T9" fmla="*/ 139474091 h 3497"/>
              <a:gd name="T10" fmla="*/ 502231138 w 4097"/>
              <a:gd name="T11" fmla="*/ 428853992 h 3497"/>
              <a:gd name="T12" fmla="*/ 423256757 w 4097"/>
              <a:gd name="T13" fmla="*/ 139474091 h 3497"/>
              <a:gd name="T14" fmla="*/ 254687678 w 4097"/>
              <a:gd name="T15" fmla="*/ 98906881 h 3497"/>
              <a:gd name="T16" fmla="*/ 254687678 w 4097"/>
              <a:gd name="T17" fmla="*/ 327242836 h 3497"/>
              <a:gd name="T18" fmla="*/ 184402447 w 4097"/>
              <a:gd name="T19" fmla="*/ 160916703 h 3497"/>
              <a:gd name="T20" fmla="*/ 0 w 4097"/>
              <a:gd name="T21" fmla="*/ 369934708 h 3497"/>
              <a:gd name="T22" fmla="*/ 19116131 w 4097"/>
              <a:gd name="T23" fmla="*/ 675348230 h 3497"/>
              <a:gd name="T24" fmla="*/ 90752959 w 4097"/>
              <a:gd name="T25" fmla="*/ 548044259 h 3497"/>
              <a:gd name="T26" fmla="*/ 143080758 w 4097"/>
              <a:gd name="T27" fmla="*/ 528147135 h 3497"/>
              <a:gd name="T28" fmla="*/ 194249858 w 4097"/>
              <a:gd name="T29" fmla="*/ 674961968 h 3497"/>
              <a:gd name="T30" fmla="*/ 135936541 w 4097"/>
              <a:gd name="T31" fmla="*/ 385582067 h 3497"/>
              <a:gd name="T32" fmla="*/ 165865446 w 4097"/>
              <a:gd name="T33" fmla="*/ 356992065 h 3497"/>
              <a:gd name="T34" fmla="*/ 254687678 w 4097"/>
              <a:gd name="T35" fmla="*/ 455319332 h 3497"/>
              <a:gd name="T36" fmla="*/ 271293512 w 4097"/>
              <a:gd name="T37" fmla="*/ 471739216 h 3497"/>
              <a:gd name="T38" fmla="*/ 542780360 w 4097"/>
              <a:gd name="T39" fmla="*/ 471739216 h 3497"/>
              <a:gd name="T40" fmla="*/ 542780360 w 4097"/>
              <a:gd name="T41" fmla="*/ 379980165 h 3497"/>
              <a:gd name="T42" fmla="*/ 631988386 w 4097"/>
              <a:gd name="T43" fmla="*/ 286096012 h 3497"/>
              <a:gd name="T44" fmla="*/ 566337515 w 4097"/>
              <a:gd name="T45" fmla="*/ 506124911 h 3497"/>
              <a:gd name="T46" fmla="*/ 646277260 w 4097"/>
              <a:gd name="T47" fmla="*/ 668973364 h 3497"/>
              <a:gd name="T48" fmla="*/ 703239419 w 4097"/>
              <a:gd name="T49" fmla="*/ 468648678 h 3497"/>
              <a:gd name="T50" fmla="*/ 791095848 w 4097"/>
              <a:gd name="T51" fmla="*/ 669166715 h 3497"/>
              <a:gd name="T52" fmla="*/ 763483903 w 4097"/>
              <a:gd name="T53" fmla="*/ 170189195 h 3497"/>
              <a:gd name="T54" fmla="*/ 577536523 w 4097"/>
              <a:gd name="T55" fmla="*/ 289572813 h 3497"/>
              <a:gd name="T56" fmla="*/ 542780360 w 4097"/>
              <a:gd name="T57" fmla="*/ 115520115 h 3497"/>
              <a:gd name="T58" fmla="*/ 526367423 w 4097"/>
              <a:gd name="T59" fmla="*/ 98906881 h 3497"/>
              <a:gd name="T60" fmla="*/ 674082541 w 4097"/>
              <a:gd name="T61" fmla="*/ 15261096 h 3497"/>
              <a:gd name="T62" fmla="*/ 674082541 w 4097"/>
              <a:gd name="T63" fmla="*/ 153383050 h 3497"/>
              <a:gd name="T64" fmla="*/ 674082541 w 4097"/>
              <a:gd name="T65" fmla="*/ 15261096 h 3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7" h="3497">
                <a:moveTo>
                  <a:pt x="542" y="0"/>
                </a:moveTo>
                <a:cubicBezTo>
                  <a:pt x="745" y="0"/>
                  <a:pt x="910" y="165"/>
                  <a:pt x="910" y="368"/>
                </a:cubicBezTo>
                <a:cubicBezTo>
                  <a:pt x="910" y="571"/>
                  <a:pt x="745" y="736"/>
                  <a:pt x="542" y="736"/>
                </a:cubicBezTo>
                <a:cubicBezTo>
                  <a:pt x="339" y="736"/>
                  <a:pt x="174" y="571"/>
                  <a:pt x="174" y="368"/>
                </a:cubicBezTo>
                <a:cubicBezTo>
                  <a:pt x="174" y="165"/>
                  <a:pt x="339" y="0"/>
                  <a:pt x="542" y="0"/>
                </a:cubicBezTo>
                <a:close/>
                <a:moveTo>
                  <a:pt x="2192" y="722"/>
                </a:moveTo>
                <a:cubicBezTo>
                  <a:pt x="2192" y="1120"/>
                  <a:pt x="2192" y="1120"/>
                  <a:pt x="2192" y="1120"/>
                </a:cubicBezTo>
                <a:cubicBezTo>
                  <a:pt x="1931" y="1120"/>
                  <a:pt x="1931" y="1120"/>
                  <a:pt x="1931" y="1120"/>
                </a:cubicBezTo>
                <a:cubicBezTo>
                  <a:pt x="1931" y="722"/>
                  <a:pt x="1931" y="722"/>
                  <a:pt x="1931" y="722"/>
                </a:cubicBezTo>
                <a:cubicBezTo>
                  <a:pt x="1542" y="722"/>
                  <a:pt x="1542" y="722"/>
                  <a:pt x="1542" y="722"/>
                </a:cubicBezTo>
                <a:cubicBezTo>
                  <a:pt x="1542" y="2220"/>
                  <a:pt x="1542" y="2220"/>
                  <a:pt x="1542" y="2220"/>
                </a:cubicBezTo>
                <a:cubicBezTo>
                  <a:pt x="2601" y="2220"/>
                  <a:pt x="2601" y="2220"/>
                  <a:pt x="2601" y="2220"/>
                </a:cubicBezTo>
                <a:cubicBezTo>
                  <a:pt x="2601" y="722"/>
                  <a:pt x="2601" y="722"/>
                  <a:pt x="2601" y="722"/>
                </a:cubicBezTo>
                <a:cubicBezTo>
                  <a:pt x="2192" y="722"/>
                  <a:pt x="2192" y="722"/>
                  <a:pt x="2192" y="722"/>
                </a:cubicBezTo>
                <a:close/>
                <a:moveTo>
                  <a:pt x="1405" y="512"/>
                </a:moveTo>
                <a:cubicBezTo>
                  <a:pt x="1319" y="512"/>
                  <a:pt x="1319" y="512"/>
                  <a:pt x="1319" y="512"/>
                </a:cubicBezTo>
                <a:cubicBezTo>
                  <a:pt x="1319" y="598"/>
                  <a:pt x="1319" y="598"/>
                  <a:pt x="1319" y="598"/>
                </a:cubicBezTo>
                <a:cubicBezTo>
                  <a:pt x="1319" y="1694"/>
                  <a:pt x="1319" y="1694"/>
                  <a:pt x="1319" y="1694"/>
                </a:cubicBezTo>
                <a:cubicBezTo>
                  <a:pt x="1107" y="1550"/>
                  <a:pt x="1107" y="1550"/>
                  <a:pt x="1107" y="1550"/>
                </a:cubicBezTo>
                <a:cubicBezTo>
                  <a:pt x="955" y="833"/>
                  <a:pt x="955" y="833"/>
                  <a:pt x="955" y="833"/>
                </a:cubicBezTo>
                <a:cubicBezTo>
                  <a:pt x="67" y="825"/>
                  <a:pt x="67" y="825"/>
                  <a:pt x="67" y="825"/>
                </a:cubicBezTo>
                <a:cubicBezTo>
                  <a:pt x="0" y="1915"/>
                  <a:pt x="0" y="1915"/>
                  <a:pt x="0" y="1915"/>
                </a:cubicBezTo>
                <a:cubicBezTo>
                  <a:pt x="89" y="2707"/>
                  <a:pt x="89" y="2707"/>
                  <a:pt x="89" y="2707"/>
                </a:cubicBezTo>
                <a:cubicBezTo>
                  <a:pt x="99" y="3496"/>
                  <a:pt x="99" y="3496"/>
                  <a:pt x="99" y="3496"/>
                </a:cubicBezTo>
                <a:cubicBezTo>
                  <a:pt x="314" y="3494"/>
                  <a:pt x="314" y="3494"/>
                  <a:pt x="314" y="3494"/>
                </a:cubicBezTo>
                <a:cubicBezTo>
                  <a:pt x="470" y="2837"/>
                  <a:pt x="470" y="2837"/>
                  <a:pt x="470" y="2837"/>
                </a:cubicBezTo>
                <a:cubicBezTo>
                  <a:pt x="455" y="2345"/>
                  <a:pt x="455" y="2345"/>
                  <a:pt x="455" y="2345"/>
                </a:cubicBezTo>
                <a:cubicBezTo>
                  <a:pt x="741" y="2734"/>
                  <a:pt x="741" y="2734"/>
                  <a:pt x="741" y="2734"/>
                </a:cubicBezTo>
                <a:cubicBezTo>
                  <a:pt x="782" y="3497"/>
                  <a:pt x="782" y="3497"/>
                  <a:pt x="782" y="3497"/>
                </a:cubicBezTo>
                <a:cubicBezTo>
                  <a:pt x="1006" y="3494"/>
                  <a:pt x="1006" y="3494"/>
                  <a:pt x="1006" y="3494"/>
                </a:cubicBezTo>
                <a:cubicBezTo>
                  <a:pt x="1116" y="2612"/>
                  <a:pt x="1116" y="2612"/>
                  <a:pt x="1116" y="2612"/>
                </a:cubicBezTo>
                <a:cubicBezTo>
                  <a:pt x="704" y="1996"/>
                  <a:pt x="704" y="1996"/>
                  <a:pt x="704" y="1996"/>
                </a:cubicBezTo>
                <a:cubicBezTo>
                  <a:pt x="767" y="1441"/>
                  <a:pt x="767" y="1441"/>
                  <a:pt x="767" y="1441"/>
                </a:cubicBezTo>
                <a:cubicBezTo>
                  <a:pt x="859" y="1848"/>
                  <a:pt x="859" y="1848"/>
                  <a:pt x="859" y="1848"/>
                </a:cubicBezTo>
                <a:cubicBezTo>
                  <a:pt x="1319" y="1954"/>
                  <a:pt x="1319" y="1954"/>
                  <a:pt x="1319" y="1954"/>
                </a:cubicBezTo>
                <a:cubicBezTo>
                  <a:pt x="1319" y="2357"/>
                  <a:pt x="1319" y="2357"/>
                  <a:pt x="1319" y="2357"/>
                </a:cubicBezTo>
                <a:cubicBezTo>
                  <a:pt x="1319" y="2442"/>
                  <a:pt x="1319" y="2442"/>
                  <a:pt x="1319" y="2442"/>
                </a:cubicBezTo>
                <a:cubicBezTo>
                  <a:pt x="1405" y="2442"/>
                  <a:pt x="1405" y="2442"/>
                  <a:pt x="1405" y="2442"/>
                </a:cubicBezTo>
                <a:cubicBezTo>
                  <a:pt x="2726" y="2442"/>
                  <a:pt x="2726" y="2442"/>
                  <a:pt x="2726" y="2442"/>
                </a:cubicBezTo>
                <a:cubicBezTo>
                  <a:pt x="2811" y="2442"/>
                  <a:pt x="2811" y="2442"/>
                  <a:pt x="2811" y="2442"/>
                </a:cubicBezTo>
                <a:cubicBezTo>
                  <a:pt x="2811" y="2357"/>
                  <a:pt x="2811" y="2357"/>
                  <a:pt x="2811" y="2357"/>
                </a:cubicBezTo>
                <a:cubicBezTo>
                  <a:pt x="2811" y="1967"/>
                  <a:pt x="2811" y="1967"/>
                  <a:pt x="2811" y="1967"/>
                </a:cubicBezTo>
                <a:cubicBezTo>
                  <a:pt x="3165" y="1735"/>
                  <a:pt x="3165" y="1735"/>
                  <a:pt x="3165" y="1735"/>
                </a:cubicBezTo>
                <a:cubicBezTo>
                  <a:pt x="3273" y="1481"/>
                  <a:pt x="3273" y="1481"/>
                  <a:pt x="3273" y="1481"/>
                </a:cubicBezTo>
                <a:cubicBezTo>
                  <a:pt x="3392" y="2054"/>
                  <a:pt x="3392" y="2054"/>
                  <a:pt x="3392" y="2054"/>
                </a:cubicBezTo>
                <a:cubicBezTo>
                  <a:pt x="2933" y="2620"/>
                  <a:pt x="2933" y="2620"/>
                  <a:pt x="2933" y="2620"/>
                </a:cubicBezTo>
                <a:cubicBezTo>
                  <a:pt x="3130" y="3459"/>
                  <a:pt x="3130" y="3459"/>
                  <a:pt x="3130" y="3459"/>
                </a:cubicBezTo>
                <a:cubicBezTo>
                  <a:pt x="3347" y="3463"/>
                  <a:pt x="3347" y="3463"/>
                  <a:pt x="3347" y="3463"/>
                </a:cubicBezTo>
                <a:cubicBezTo>
                  <a:pt x="3298" y="2738"/>
                  <a:pt x="3298" y="2738"/>
                  <a:pt x="3298" y="2738"/>
                </a:cubicBezTo>
                <a:cubicBezTo>
                  <a:pt x="3642" y="2426"/>
                  <a:pt x="3642" y="2426"/>
                  <a:pt x="3642" y="2426"/>
                </a:cubicBezTo>
                <a:cubicBezTo>
                  <a:pt x="3816" y="3461"/>
                  <a:pt x="3816" y="3461"/>
                  <a:pt x="3816" y="3461"/>
                </a:cubicBezTo>
                <a:cubicBezTo>
                  <a:pt x="4097" y="3464"/>
                  <a:pt x="4097" y="3464"/>
                  <a:pt x="4097" y="3464"/>
                </a:cubicBezTo>
                <a:cubicBezTo>
                  <a:pt x="4048" y="2263"/>
                  <a:pt x="4048" y="2263"/>
                  <a:pt x="4048" y="2263"/>
                </a:cubicBezTo>
                <a:cubicBezTo>
                  <a:pt x="3954" y="881"/>
                  <a:pt x="3954" y="881"/>
                  <a:pt x="3954" y="881"/>
                </a:cubicBezTo>
                <a:cubicBezTo>
                  <a:pt x="3090" y="888"/>
                  <a:pt x="3090" y="888"/>
                  <a:pt x="3090" y="888"/>
                </a:cubicBezTo>
                <a:cubicBezTo>
                  <a:pt x="2991" y="1499"/>
                  <a:pt x="2991" y="1499"/>
                  <a:pt x="2991" y="1499"/>
                </a:cubicBezTo>
                <a:cubicBezTo>
                  <a:pt x="2811" y="1700"/>
                  <a:pt x="2811" y="1700"/>
                  <a:pt x="2811" y="1700"/>
                </a:cubicBezTo>
                <a:cubicBezTo>
                  <a:pt x="2811" y="598"/>
                  <a:pt x="2811" y="598"/>
                  <a:pt x="2811" y="598"/>
                </a:cubicBezTo>
                <a:cubicBezTo>
                  <a:pt x="2811" y="512"/>
                  <a:pt x="2811" y="512"/>
                  <a:pt x="2811" y="512"/>
                </a:cubicBezTo>
                <a:cubicBezTo>
                  <a:pt x="2726" y="512"/>
                  <a:pt x="2726" y="512"/>
                  <a:pt x="2726" y="512"/>
                </a:cubicBezTo>
                <a:cubicBezTo>
                  <a:pt x="1405" y="512"/>
                  <a:pt x="1405" y="512"/>
                  <a:pt x="1405" y="512"/>
                </a:cubicBezTo>
                <a:close/>
                <a:moveTo>
                  <a:pt x="3491" y="79"/>
                </a:moveTo>
                <a:cubicBezTo>
                  <a:pt x="3689" y="79"/>
                  <a:pt x="3849" y="239"/>
                  <a:pt x="3849" y="437"/>
                </a:cubicBezTo>
                <a:cubicBezTo>
                  <a:pt x="3849" y="634"/>
                  <a:pt x="3689" y="794"/>
                  <a:pt x="3491" y="794"/>
                </a:cubicBezTo>
                <a:cubicBezTo>
                  <a:pt x="3294" y="794"/>
                  <a:pt x="3134" y="634"/>
                  <a:pt x="3134" y="437"/>
                </a:cubicBezTo>
                <a:cubicBezTo>
                  <a:pt x="3134" y="239"/>
                  <a:pt x="3294" y="79"/>
                  <a:pt x="3491" y="79"/>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1" name="KSO_Shape"/>
          <p:cNvSpPr/>
          <p:nvPr/>
        </p:nvSpPr>
        <p:spPr bwMode="auto">
          <a:xfrm>
            <a:off x="7081482" y="2995426"/>
            <a:ext cx="479378" cy="362729"/>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2" name="KSO_Shape"/>
          <p:cNvSpPr/>
          <p:nvPr/>
        </p:nvSpPr>
        <p:spPr bwMode="auto">
          <a:xfrm>
            <a:off x="7136073" y="4449171"/>
            <a:ext cx="385874" cy="360149"/>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KSO_Shape"/>
          <p:cNvSpPr/>
          <p:nvPr/>
        </p:nvSpPr>
        <p:spPr bwMode="auto">
          <a:xfrm>
            <a:off x="5916802" y="2311968"/>
            <a:ext cx="358396" cy="431802"/>
          </a:xfrm>
          <a:custGeom>
            <a:avLst/>
            <a:gdLst>
              <a:gd name="T0" fmla="*/ 319185 w 2025650"/>
              <a:gd name="T1" fmla="*/ 1770637 h 2439988"/>
              <a:gd name="T2" fmla="*/ 352308 w 2025650"/>
              <a:gd name="T3" fmla="*/ 1555371 h 2439988"/>
              <a:gd name="T4" fmla="*/ 1125913 w 2025650"/>
              <a:gd name="T5" fmla="*/ 642208 h 2439988"/>
              <a:gd name="T6" fmla="*/ 112476 w 2025650"/>
              <a:gd name="T7" fmla="*/ 607744 h 2439988"/>
              <a:gd name="T8" fmla="*/ 191476 w 2025650"/>
              <a:gd name="T9" fmla="*/ 698559 h 2439988"/>
              <a:gd name="T10" fmla="*/ 1370687 w 2025650"/>
              <a:gd name="T11" fmla="*/ 553121 h 2439988"/>
              <a:gd name="T12" fmla="*/ 307318 w 2025650"/>
              <a:gd name="T13" fmla="*/ 53471 h 2439988"/>
              <a:gd name="T14" fmla="*/ 347172 w 2025650"/>
              <a:gd name="T15" fmla="*/ 153492 h 2439988"/>
              <a:gd name="T16" fmla="*/ 335658 w 2025650"/>
              <a:gd name="T17" fmla="*/ 264665 h 2439988"/>
              <a:gd name="T18" fmla="*/ 333001 w 2025650"/>
              <a:gd name="T19" fmla="*/ 383450 h 2439988"/>
              <a:gd name="T20" fmla="*/ 429360 w 2025650"/>
              <a:gd name="T21" fmla="*/ 504183 h 2439988"/>
              <a:gd name="T22" fmla="*/ 507650 w 2025650"/>
              <a:gd name="T23" fmla="*/ 362030 h 2439988"/>
              <a:gd name="T24" fmla="*/ 541836 w 2025650"/>
              <a:gd name="T25" fmla="*/ 304142 h 2439988"/>
              <a:gd name="T26" fmla="*/ 562205 w 2025650"/>
              <a:gd name="T27" fmla="*/ 333174 h 2439988"/>
              <a:gd name="T28" fmla="*/ 519341 w 2025650"/>
              <a:gd name="T29" fmla="*/ 411598 h 2439988"/>
              <a:gd name="T30" fmla="*/ 476652 w 2025650"/>
              <a:gd name="T31" fmla="*/ 616241 h 2439988"/>
              <a:gd name="T32" fmla="*/ 442998 w 2025650"/>
              <a:gd name="T33" fmla="*/ 769724 h 2439988"/>
              <a:gd name="T34" fmla="*/ 447249 w 2025650"/>
              <a:gd name="T35" fmla="*/ 1174231 h 2439988"/>
              <a:gd name="T36" fmla="*/ 478778 w 2025650"/>
              <a:gd name="T37" fmla="*/ 1724255 h 2439988"/>
              <a:gd name="T38" fmla="*/ 464431 w 2025650"/>
              <a:gd name="T39" fmla="*/ 1899512 h 2439988"/>
              <a:gd name="T40" fmla="*/ 286771 w 2025650"/>
              <a:gd name="T41" fmla="*/ 1820381 h 2439988"/>
              <a:gd name="T42" fmla="*/ 170043 w 2025650"/>
              <a:gd name="T43" fmla="*/ 1717174 h 2439988"/>
              <a:gd name="T44" fmla="*/ 228673 w 2025650"/>
              <a:gd name="T45" fmla="*/ 1268764 h 2439988"/>
              <a:gd name="T46" fmla="*/ 173763 w 2025650"/>
              <a:gd name="T47" fmla="*/ 870984 h 2439988"/>
              <a:gd name="T48" fmla="*/ 9565 w 2025650"/>
              <a:gd name="T49" fmla="*/ 629695 h 2439988"/>
              <a:gd name="T50" fmla="*/ 104329 w 2025650"/>
              <a:gd name="T51" fmla="*/ 385221 h 2439988"/>
              <a:gd name="T52" fmla="*/ 207240 w 2025650"/>
              <a:gd name="T53" fmla="*/ 266967 h 2439988"/>
              <a:gd name="T54" fmla="*/ 136566 w 2025650"/>
              <a:gd name="T55" fmla="*/ 164999 h 2439988"/>
              <a:gd name="T56" fmla="*/ 174295 w 2025650"/>
              <a:gd name="T57" fmla="*/ 75954 h 2439988"/>
              <a:gd name="T58" fmla="*/ 985487 w 2025650"/>
              <a:gd name="T59" fmla="*/ 74210 h 2439988"/>
              <a:gd name="T60" fmla="*/ 959135 w 2025650"/>
              <a:gd name="T61" fmla="*/ 282140 h 2439988"/>
              <a:gd name="T62" fmla="*/ 1073740 w 2025650"/>
              <a:gd name="T63" fmla="*/ 416568 h 2439988"/>
              <a:gd name="T64" fmla="*/ 1213282 w 2025650"/>
              <a:gd name="T65" fmla="*/ 263542 h 2439988"/>
              <a:gd name="T66" fmla="*/ 1155803 w 2025650"/>
              <a:gd name="T67" fmla="*/ 128938 h 2439988"/>
              <a:gd name="T68" fmla="*/ 1291631 w 2025650"/>
              <a:gd name="T69" fmla="*/ 33474 h 2439988"/>
              <a:gd name="T70" fmla="*/ 1311616 w 2025650"/>
              <a:gd name="T71" fmla="*/ 197303 h 2439988"/>
              <a:gd name="T72" fmla="*/ 1398985 w 2025650"/>
              <a:gd name="T73" fmla="*/ 316854 h 2439988"/>
              <a:gd name="T74" fmla="*/ 1419147 w 2025650"/>
              <a:gd name="T75" fmla="*/ 690560 h 2439988"/>
              <a:gd name="T76" fmla="*/ 1374932 w 2025650"/>
              <a:gd name="T77" fmla="*/ 758571 h 2439988"/>
              <a:gd name="T78" fmla="*/ 1471144 w 2025650"/>
              <a:gd name="T79" fmla="*/ 1362877 h 2439988"/>
              <a:gd name="T80" fmla="*/ 1579205 w 2025650"/>
              <a:gd name="T81" fmla="*/ 1830807 h 2439988"/>
              <a:gd name="T82" fmla="*/ 1463185 w 2025650"/>
              <a:gd name="T83" fmla="*/ 1820535 h 2439988"/>
              <a:gd name="T84" fmla="*/ 1321167 w 2025650"/>
              <a:gd name="T85" fmla="*/ 1653518 h 2439988"/>
              <a:gd name="T86" fmla="*/ 1209037 w 2025650"/>
              <a:gd name="T87" fmla="*/ 1041419 h 2439988"/>
              <a:gd name="T88" fmla="*/ 1208683 w 2025650"/>
              <a:gd name="T89" fmla="*/ 1694963 h 2439988"/>
              <a:gd name="T90" fmla="*/ 1140416 w 2025650"/>
              <a:gd name="T91" fmla="*/ 1835766 h 2439988"/>
              <a:gd name="T92" fmla="*/ 1052517 w 2025650"/>
              <a:gd name="T93" fmla="*/ 1755889 h 2439988"/>
              <a:gd name="T94" fmla="*/ 1076746 w 2025650"/>
              <a:gd name="T95" fmla="*/ 728285 h 2439988"/>
              <a:gd name="T96" fmla="*/ 992031 w 2025650"/>
              <a:gd name="T97" fmla="*/ 749184 h 2439988"/>
              <a:gd name="T98" fmla="*/ 959135 w 2025650"/>
              <a:gd name="T99" fmla="*/ 1032209 h 2439988"/>
              <a:gd name="T100" fmla="*/ 857440 w 2025650"/>
              <a:gd name="T101" fmla="*/ 1586393 h 2439988"/>
              <a:gd name="T102" fmla="*/ 946401 w 2025650"/>
              <a:gd name="T103" fmla="*/ 1760140 h 2439988"/>
              <a:gd name="T104" fmla="*/ 813403 w 2025650"/>
              <a:gd name="T105" fmla="*/ 1782810 h 2439988"/>
              <a:gd name="T106" fmla="*/ 768480 w 2025650"/>
              <a:gd name="T107" fmla="*/ 1543000 h 2439988"/>
              <a:gd name="T108" fmla="*/ 778561 w 2025650"/>
              <a:gd name="T109" fmla="*/ 1250765 h 2439988"/>
              <a:gd name="T110" fmla="*/ 718605 w 2025650"/>
              <a:gd name="T111" fmla="*/ 1721352 h 2439988"/>
              <a:gd name="T112" fmla="*/ 614612 w 2025650"/>
              <a:gd name="T113" fmla="*/ 1776965 h 2439988"/>
              <a:gd name="T114" fmla="*/ 618326 w 2025650"/>
              <a:gd name="T115" fmla="*/ 1452850 h 2439988"/>
              <a:gd name="T116" fmla="*/ 654759 w 2025650"/>
              <a:gd name="T117" fmla="*/ 830832 h 2439988"/>
              <a:gd name="T118" fmla="*/ 627699 w 2025650"/>
              <a:gd name="T119" fmla="*/ 634061 h 2439988"/>
              <a:gd name="T120" fmla="*/ 701273 w 2025650"/>
              <a:gd name="T121" fmla="*/ 285505 h 2439988"/>
              <a:gd name="T122" fmla="*/ 844530 w 2025650"/>
              <a:gd name="T123" fmla="*/ 180300 h 2439988"/>
              <a:gd name="T124" fmla="*/ 841346 w 2025650"/>
              <a:gd name="T125" fmla="*/ 35245 h 24399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25650" h="2439988">
                <a:moveTo>
                  <a:pt x="434332" y="1703982"/>
                </a:moveTo>
                <a:lnTo>
                  <a:pt x="432062" y="1704209"/>
                </a:lnTo>
                <a:lnTo>
                  <a:pt x="431155" y="1704662"/>
                </a:lnTo>
                <a:lnTo>
                  <a:pt x="430020" y="1705116"/>
                </a:lnTo>
                <a:lnTo>
                  <a:pt x="429112" y="1706023"/>
                </a:lnTo>
                <a:lnTo>
                  <a:pt x="428432" y="1706929"/>
                </a:lnTo>
                <a:lnTo>
                  <a:pt x="427524" y="1707836"/>
                </a:lnTo>
                <a:lnTo>
                  <a:pt x="427070" y="1709424"/>
                </a:lnTo>
                <a:lnTo>
                  <a:pt x="426616" y="1711238"/>
                </a:lnTo>
                <a:lnTo>
                  <a:pt x="426389" y="1713052"/>
                </a:lnTo>
                <a:lnTo>
                  <a:pt x="425935" y="1721214"/>
                </a:lnTo>
                <a:lnTo>
                  <a:pt x="424347" y="1735953"/>
                </a:lnTo>
                <a:lnTo>
                  <a:pt x="422078" y="1755452"/>
                </a:lnTo>
                <a:lnTo>
                  <a:pt x="419355" y="1778353"/>
                </a:lnTo>
                <a:lnTo>
                  <a:pt x="415951" y="1802842"/>
                </a:lnTo>
                <a:lnTo>
                  <a:pt x="414135" y="1815312"/>
                </a:lnTo>
                <a:lnTo>
                  <a:pt x="412320" y="1827783"/>
                </a:lnTo>
                <a:lnTo>
                  <a:pt x="410051" y="1839347"/>
                </a:lnTo>
                <a:lnTo>
                  <a:pt x="407782" y="1850684"/>
                </a:lnTo>
                <a:lnTo>
                  <a:pt x="405512" y="1861114"/>
                </a:lnTo>
                <a:lnTo>
                  <a:pt x="403016" y="1870638"/>
                </a:lnTo>
                <a:lnTo>
                  <a:pt x="397797" y="1891271"/>
                </a:lnTo>
                <a:lnTo>
                  <a:pt x="391897" y="1916440"/>
                </a:lnTo>
                <a:lnTo>
                  <a:pt x="385770" y="1944782"/>
                </a:lnTo>
                <a:lnTo>
                  <a:pt x="379643" y="1974486"/>
                </a:lnTo>
                <a:lnTo>
                  <a:pt x="376693" y="1989451"/>
                </a:lnTo>
                <a:lnTo>
                  <a:pt x="374197" y="2004189"/>
                </a:lnTo>
                <a:lnTo>
                  <a:pt x="371701" y="2018700"/>
                </a:lnTo>
                <a:lnTo>
                  <a:pt x="369885" y="2032532"/>
                </a:lnTo>
                <a:lnTo>
                  <a:pt x="368297" y="2045456"/>
                </a:lnTo>
                <a:lnTo>
                  <a:pt x="366708" y="2057473"/>
                </a:lnTo>
                <a:lnTo>
                  <a:pt x="366028" y="2068811"/>
                </a:lnTo>
                <a:lnTo>
                  <a:pt x="365801" y="2078334"/>
                </a:lnTo>
                <a:lnTo>
                  <a:pt x="365574" y="2111438"/>
                </a:lnTo>
                <a:lnTo>
                  <a:pt x="365801" y="2126177"/>
                </a:lnTo>
                <a:lnTo>
                  <a:pt x="366028" y="2133659"/>
                </a:lnTo>
                <a:lnTo>
                  <a:pt x="366481" y="2140915"/>
                </a:lnTo>
                <a:lnTo>
                  <a:pt x="367162" y="2147717"/>
                </a:lnTo>
                <a:lnTo>
                  <a:pt x="368070" y="2154973"/>
                </a:lnTo>
                <a:lnTo>
                  <a:pt x="369205" y="2162229"/>
                </a:lnTo>
                <a:lnTo>
                  <a:pt x="371020" y="2169258"/>
                </a:lnTo>
                <a:lnTo>
                  <a:pt x="372835" y="2176513"/>
                </a:lnTo>
                <a:lnTo>
                  <a:pt x="375332" y="2183996"/>
                </a:lnTo>
                <a:lnTo>
                  <a:pt x="378055" y="2191705"/>
                </a:lnTo>
                <a:lnTo>
                  <a:pt x="381458" y="2199414"/>
                </a:lnTo>
                <a:lnTo>
                  <a:pt x="387585" y="2213926"/>
                </a:lnTo>
                <a:lnTo>
                  <a:pt x="392578" y="2226397"/>
                </a:lnTo>
                <a:lnTo>
                  <a:pt x="396435" y="2236827"/>
                </a:lnTo>
                <a:lnTo>
                  <a:pt x="399612" y="2245443"/>
                </a:lnTo>
                <a:lnTo>
                  <a:pt x="402108" y="2252926"/>
                </a:lnTo>
                <a:lnTo>
                  <a:pt x="404605" y="2259274"/>
                </a:lnTo>
                <a:lnTo>
                  <a:pt x="405966" y="2262449"/>
                </a:lnTo>
                <a:lnTo>
                  <a:pt x="407555" y="2265170"/>
                </a:lnTo>
                <a:lnTo>
                  <a:pt x="408916" y="2267891"/>
                </a:lnTo>
                <a:lnTo>
                  <a:pt x="410959" y="2270385"/>
                </a:lnTo>
                <a:lnTo>
                  <a:pt x="415270" y="2275600"/>
                </a:lnTo>
                <a:lnTo>
                  <a:pt x="419809" y="2281042"/>
                </a:lnTo>
                <a:lnTo>
                  <a:pt x="422305" y="2283536"/>
                </a:lnTo>
                <a:lnTo>
                  <a:pt x="425028" y="2285803"/>
                </a:lnTo>
                <a:lnTo>
                  <a:pt x="427751" y="2288071"/>
                </a:lnTo>
                <a:lnTo>
                  <a:pt x="430928" y="2290338"/>
                </a:lnTo>
                <a:lnTo>
                  <a:pt x="433878" y="2292379"/>
                </a:lnTo>
                <a:lnTo>
                  <a:pt x="437055" y="2294193"/>
                </a:lnTo>
                <a:lnTo>
                  <a:pt x="440459" y="2295780"/>
                </a:lnTo>
                <a:lnTo>
                  <a:pt x="443636" y="2297140"/>
                </a:lnTo>
                <a:lnTo>
                  <a:pt x="447493" y="2298274"/>
                </a:lnTo>
                <a:lnTo>
                  <a:pt x="450897" y="2298954"/>
                </a:lnTo>
                <a:lnTo>
                  <a:pt x="454528" y="2299635"/>
                </a:lnTo>
                <a:lnTo>
                  <a:pt x="458612" y="2299861"/>
                </a:lnTo>
                <a:lnTo>
                  <a:pt x="492424" y="2299861"/>
                </a:lnTo>
                <a:lnTo>
                  <a:pt x="491063" y="2296460"/>
                </a:lnTo>
                <a:lnTo>
                  <a:pt x="490155" y="2292832"/>
                </a:lnTo>
                <a:lnTo>
                  <a:pt x="489474" y="2288297"/>
                </a:lnTo>
                <a:lnTo>
                  <a:pt x="489020" y="2285576"/>
                </a:lnTo>
                <a:lnTo>
                  <a:pt x="488793" y="2282856"/>
                </a:lnTo>
                <a:lnTo>
                  <a:pt x="488793" y="2280135"/>
                </a:lnTo>
                <a:lnTo>
                  <a:pt x="488793" y="2277187"/>
                </a:lnTo>
                <a:lnTo>
                  <a:pt x="489474" y="2274239"/>
                </a:lnTo>
                <a:lnTo>
                  <a:pt x="490155" y="2271065"/>
                </a:lnTo>
                <a:lnTo>
                  <a:pt x="490836" y="2268117"/>
                </a:lnTo>
                <a:lnTo>
                  <a:pt x="492424" y="2265170"/>
                </a:lnTo>
                <a:lnTo>
                  <a:pt x="498778" y="2252472"/>
                </a:lnTo>
                <a:lnTo>
                  <a:pt x="505586" y="2239774"/>
                </a:lnTo>
                <a:lnTo>
                  <a:pt x="512847" y="2226397"/>
                </a:lnTo>
                <a:lnTo>
                  <a:pt x="513755" y="2221408"/>
                </a:lnTo>
                <a:lnTo>
                  <a:pt x="515116" y="2209391"/>
                </a:lnTo>
                <a:lnTo>
                  <a:pt x="516024" y="2201682"/>
                </a:lnTo>
                <a:lnTo>
                  <a:pt x="516478" y="2193746"/>
                </a:lnTo>
                <a:lnTo>
                  <a:pt x="516705" y="2186036"/>
                </a:lnTo>
                <a:lnTo>
                  <a:pt x="516705" y="2178781"/>
                </a:lnTo>
                <a:lnTo>
                  <a:pt x="516251" y="2175380"/>
                </a:lnTo>
                <a:lnTo>
                  <a:pt x="515570" y="2171525"/>
                </a:lnTo>
                <a:lnTo>
                  <a:pt x="515116" y="2167897"/>
                </a:lnTo>
                <a:lnTo>
                  <a:pt x="514209" y="2163816"/>
                </a:lnTo>
                <a:lnTo>
                  <a:pt x="511940" y="2155653"/>
                </a:lnTo>
                <a:lnTo>
                  <a:pt x="508990" y="2146583"/>
                </a:lnTo>
                <a:lnTo>
                  <a:pt x="505586" y="2136380"/>
                </a:lnTo>
                <a:lnTo>
                  <a:pt x="501274" y="2125496"/>
                </a:lnTo>
                <a:lnTo>
                  <a:pt x="492424" y="2099874"/>
                </a:lnTo>
                <a:lnTo>
                  <a:pt x="489701" y="2092845"/>
                </a:lnTo>
                <a:lnTo>
                  <a:pt x="486297" y="2084909"/>
                </a:lnTo>
                <a:lnTo>
                  <a:pt x="479263" y="2067223"/>
                </a:lnTo>
                <a:lnTo>
                  <a:pt x="471320" y="2047723"/>
                </a:lnTo>
                <a:lnTo>
                  <a:pt x="467009" y="2037293"/>
                </a:lnTo>
                <a:lnTo>
                  <a:pt x="462924" y="2026410"/>
                </a:lnTo>
                <a:lnTo>
                  <a:pt x="458839" y="2015073"/>
                </a:lnTo>
                <a:lnTo>
                  <a:pt x="454982" y="2003735"/>
                </a:lnTo>
                <a:lnTo>
                  <a:pt x="451351" y="1992172"/>
                </a:lnTo>
                <a:lnTo>
                  <a:pt x="447947" y="1980154"/>
                </a:lnTo>
                <a:lnTo>
                  <a:pt x="445224" y="1968137"/>
                </a:lnTo>
                <a:lnTo>
                  <a:pt x="442728" y="1955893"/>
                </a:lnTo>
                <a:lnTo>
                  <a:pt x="440686" y="1943422"/>
                </a:lnTo>
                <a:lnTo>
                  <a:pt x="440005" y="1937300"/>
                </a:lnTo>
                <a:lnTo>
                  <a:pt x="439551" y="1931405"/>
                </a:lnTo>
                <a:lnTo>
                  <a:pt x="438416" y="1918480"/>
                </a:lnTo>
                <a:lnTo>
                  <a:pt x="437962" y="1904876"/>
                </a:lnTo>
                <a:lnTo>
                  <a:pt x="437509" y="1890818"/>
                </a:lnTo>
                <a:lnTo>
                  <a:pt x="437282" y="1876306"/>
                </a:lnTo>
                <a:lnTo>
                  <a:pt x="437282" y="1861568"/>
                </a:lnTo>
                <a:lnTo>
                  <a:pt x="437282" y="1846830"/>
                </a:lnTo>
                <a:lnTo>
                  <a:pt x="437962" y="1817807"/>
                </a:lnTo>
                <a:lnTo>
                  <a:pt x="438870" y="1790824"/>
                </a:lnTo>
                <a:lnTo>
                  <a:pt x="439778" y="1767016"/>
                </a:lnTo>
                <a:lnTo>
                  <a:pt x="440686" y="1747743"/>
                </a:lnTo>
                <a:lnTo>
                  <a:pt x="441820" y="1735272"/>
                </a:lnTo>
                <a:lnTo>
                  <a:pt x="442728" y="1719854"/>
                </a:lnTo>
                <a:lnTo>
                  <a:pt x="443182" y="1714639"/>
                </a:lnTo>
                <a:lnTo>
                  <a:pt x="443409" y="1710557"/>
                </a:lnTo>
                <a:lnTo>
                  <a:pt x="443182" y="1707836"/>
                </a:lnTo>
                <a:lnTo>
                  <a:pt x="442955" y="1706929"/>
                </a:lnTo>
                <a:lnTo>
                  <a:pt x="442728" y="1706249"/>
                </a:lnTo>
                <a:lnTo>
                  <a:pt x="442501" y="1705342"/>
                </a:lnTo>
                <a:lnTo>
                  <a:pt x="442047" y="1704889"/>
                </a:lnTo>
                <a:lnTo>
                  <a:pt x="441139" y="1704662"/>
                </a:lnTo>
                <a:lnTo>
                  <a:pt x="440459" y="1704662"/>
                </a:lnTo>
                <a:lnTo>
                  <a:pt x="436601" y="1703982"/>
                </a:lnTo>
                <a:lnTo>
                  <a:pt x="434332" y="1703982"/>
                </a:lnTo>
                <a:close/>
                <a:moveTo>
                  <a:pt x="1455803" y="774243"/>
                </a:moveTo>
                <a:lnTo>
                  <a:pt x="1453311" y="774470"/>
                </a:lnTo>
                <a:lnTo>
                  <a:pt x="1450365" y="775377"/>
                </a:lnTo>
                <a:lnTo>
                  <a:pt x="1442435" y="777872"/>
                </a:lnTo>
                <a:lnTo>
                  <a:pt x="1436544" y="779460"/>
                </a:lnTo>
                <a:lnTo>
                  <a:pt x="1432692" y="780595"/>
                </a:lnTo>
                <a:lnTo>
                  <a:pt x="1431333" y="781275"/>
                </a:lnTo>
                <a:lnTo>
                  <a:pt x="1430426" y="781956"/>
                </a:lnTo>
                <a:lnTo>
                  <a:pt x="1429747" y="782636"/>
                </a:lnTo>
                <a:lnTo>
                  <a:pt x="1429294" y="783771"/>
                </a:lnTo>
                <a:lnTo>
                  <a:pt x="1429067" y="784678"/>
                </a:lnTo>
                <a:lnTo>
                  <a:pt x="1429067" y="786039"/>
                </a:lnTo>
                <a:lnTo>
                  <a:pt x="1429294" y="789895"/>
                </a:lnTo>
                <a:lnTo>
                  <a:pt x="1429973" y="795340"/>
                </a:lnTo>
                <a:lnTo>
                  <a:pt x="1430653" y="798743"/>
                </a:lnTo>
                <a:lnTo>
                  <a:pt x="1431106" y="801919"/>
                </a:lnTo>
                <a:lnTo>
                  <a:pt x="1432239" y="805321"/>
                </a:lnTo>
                <a:lnTo>
                  <a:pt x="1433145" y="808270"/>
                </a:lnTo>
                <a:lnTo>
                  <a:pt x="1434505" y="811219"/>
                </a:lnTo>
                <a:lnTo>
                  <a:pt x="1435638" y="813942"/>
                </a:lnTo>
                <a:lnTo>
                  <a:pt x="1436997" y="816437"/>
                </a:lnTo>
                <a:lnTo>
                  <a:pt x="1438130" y="818705"/>
                </a:lnTo>
                <a:lnTo>
                  <a:pt x="1439716" y="820293"/>
                </a:lnTo>
                <a:lnTo>
                  <a:pt x="1441076" y="821655"/>
                </a:lnTo>
                <a:lnTo>
                  <a:pt x="1442435" y="822562"/>
                </a:lnTo>
                <a:lnTo>
                  <a:pt x="1443795" y="822789"/>
                </a:lnTo>
                <a:lnTo>
                  <a:pt x="1444474" y="822789"/>
                </a:lnTo>
                <a:lnTo>
                  <a:pt x="1445154" y="822789"/>
                </a:lnTo>
                <a:lnTo>
                  <a:pt x="1446287" y="821881"/>
                </a:lnTo>
                <a:lnTo>
                  <a:pt x="1447646" y="820520"/>
                </a:lnTo>
                <a:lnTo>
                  <a:pt x="1448553" y="818479"/>
                </a:lnTo>
                <a:lnTo>
                  <a:pt x="1451951" y="808951"/>
                </a:lnTo>
                <a:lnTo>
                  <a:pt x="1454897" y="800784"/>
                </a:lnTo>
                <a:lnTo>
                  <a:pt x="1456936" y="793071"/>
                </a:lnTo>
                <a:lnTo>
                  <a:pt x="1457843" y="789442"/>
                </a:lnTo>
                <a:lnTo>
                  <a:pt x="1458749" y="785585"/>
                </a:lnTo>
                <a:lnTo>
                  <a:pt x="1459202" y="782182"/>
                </a:lnTo>
                <a:lnTo>
                  <a:pt x="1459429" y="779234"/>
                </a:lnTo>
                <a:lnTo>
                  <a:pt x="1459202" y="776965"/>
                </a:lnTo>
                <a:lnTo>
                  <a:pt x="1458975" y="776285"/>
                </a:lnTo>
                <a:lnTo>
                  <a:pt x="1458522" y="775377"/>
                </a:lnTo>
                <a:lnTo>
                  <a:pt x="1457843" y="774923"/>
                </a:lnTo>
                <a:lnTo>
                  <a:pt x="1457389" y="774470"/>
                </a:lnTo>
                <a:lnTo>
                  <a:pt x="1456710" y="774243"/>
                </a:lnTo>
                <a:lnTo>
                  <a:pt x="1455803" y="774243"/>
                </a:lnTo>
                <a:close/>
                <a:moveTo>
                  <a:pt x="188119" y="685908"/>
                </a:moveTo>
                <a:lnTo>
                  <a:pt x="187666" y="686135"/>
                </a:lnTo>
                <a:lnTo>
                  <a:pt x="187212" y="686588"/>
                </a:lnTo>
                <a:lnTo>
                  <a:pt x="186531" y="688175"/>
                </a:lnTo>
                <a:lnTo>
                  <a:pt x="185623" y="690670"/>
                </a:lnTo>
                <a:lnTo>
                  <a:pt x="184943" y="694071"/>
                </a:lnTo>
                <a:lnTo>
                  <a:pt x="183808" y="702007"/>
                </a:lnTo>
                <a:lnTo>
                  <a:pt x="182673" y="708582"/>
                </a:lnTo>
                <a:lnTo>
                  <a:pt x="181993" y="714704"/>
                </a:lnTo>
                <a:lnTo>
                  <a:pt x="180631" y="719919"/>
                </a:lnTo>
                <a:lnTo>
                  <a:pt x="179950" y="722414"/>
                </a:lnTo>
                <a:lnTo>
                  <a:pt x="179043" y="724454"/>
                </a:lnTo>
                <a:lnTo>
                  <a:pt x="177908" y="726722"/>
                </a:lnTo>
                <a:lnTo>
                  <a:pt x="176773" y="728762"/>
                </a:lnTo>
                <a:lnTo>
                  <a:pt x="174958" y="730803"/>
                </a:lnTo>
                <a:lnTo>
                  <a:pt x="173369" y="732390"/>
                </a:lnTo>
                <a:lnTo>
                  <a:pt x="171100" y="734431"/>
                </a:lnTo>
                <a:lnTo>
                  <a:pt x="168604" y="736245"/>
                </a:lnTo>
                <a:lnTo>
                  <a:pt x="163158" y="739419"/>
                </a:lnTo>
                <a:lnTo>
                  <a:pt x="158392" y="742594"/>
                </a:lnTo>
                <a:lnTo>
                  <a:pt x="153854" y="745768"/>
                </a:lnTo>
                <a:lnTo>
                  <a:pt x="152039" y="747582"/>
                </a:lnTo>
                <a:lnTo>
                  <a:pt x="150223" y="749169"/>
                </a:lnTo>
                <a:lnTo>
                  <a:pt x="148635" y="750983"/>
                </a:lnTo>
                <a:lnTo>
                  <a:pt x="147273" y="752797"/>
                </a:lnTo>
                <a:lnTo>
                  <a:pt x="145912" y="754838"/>
                </a:lnTo>
                <a:lnTo>
                  <a:pt x="144777" y="756878"/>
                </a:lnTo>
                <a:lnTo>
                  <a:pt x="144096" y="758919"/>
                </a:lnTo>
                <a:lnTo>
                  <a:pt x="143416" y="761186"/>
                </a:lnTo>
                <a:lnTo>
                  <a:pt x="142962" y="763681"/>
                </a:lnTo>
                <a:lnTo>
                  <a:pt x="142962" y="766402"/>
                </a:lnTo>
                <a:lnTo>
                  <a:pt x="142962" y="771390"/>
                </a:lnTo>
                <a:lnTo>
                  <a:pt x="143189" y="775471"/>
                </a:lnTo>
                <a:lnTo>
                  <a:pt x="144096" y="778419"/>
                </a:lnTo>
                <a:lnTo>
                  <a:pt x="145004" y="781140"/>
                </a:lnTo>
                <a:lnTo>
                  <a:pt x="146592" y="783407"/>
                </a:lnTo>
                <a:lnTo>
                  <a:pt x="148181" y="785221"/>
                </a:lnTo>
                <a:lnTo>
                  <a:pt x="150677" y="787489"/>
                </a:lnTo>
                <a:lnTo>
                  <a:pt x="153854" y="790210"/>
                </a:lnTo>
                <a:lnTo>
                  <a:pt x="155442" y="791797"/>
                </a:lnTo>
                <a:lnTo>
                  <a:pt x="157258" y="793384"/>
                </a:lnTo>
                <a:lnTo>
                  <a:pt x="158619" y="795425"/>
                </a:lnTo>
                <a:lnTo>
                  <a:pt x="160208" y="797919"/>
                </a:lnTo>
                <a:lnTo>
                  <a:pt x="162931" y="802907"/>
                </a:lnTo>
                <a:lnTo>
                  <a:pt x="165654" y="808576"/>
                </a:lnTo>
                <a:lnTo>
                  <a:pt x="170646" y="819686"/>
                </a:lnTo>
                <a:lnTo>
                  <a:pt x="173143" y="824901"/>
                </a:lnTo>
                <a:lnTo>
                  <a:pt x="175866" y="829663"/>
                </a:lnTo>
                <a:lnTo>
                  <a:pt x="179723" y="836011"/>
                </a:lnTo>
                <a:lnTo>
                  <a:pt x="185623" y="846668"/>
                </a:lnTo>
                <a:lnTo>
                  <a:pt x="201281" y="875011"/>
                </a:lnTo>
                <a:lnTo>
                  <a:pt x="216939" y="903581"/>
                </a:lnTo>
                <a:lnTo>
                  <a:pt x="223293" y="914691"/>
                </a:lnTo>
                <a:lnTo>
                  <a:pt x="226243" y="918999"/>
                </a:lnTo>
                <a:lnTo>
                  <a:pt x="228058" y="921947"/>
                </a:lnTo>
                <a:lnTo>
                  <a:pt x="231008" y="926482"/>
                </a:lnTo>
                <a:lnTo>
                  <a:pt x="233504" y="930563"/>
                </a:lnTo>
                <a:lnTo>
                  <a:pt x="235547" y="933964"/>
                </a:lnTo>
                <a:lnTo>
                  <a:pt x="237362" y="937592"/>
                </a:lnTo>
                <a:lnTo>
                  <a:pt x="240085" y="943941"/>
                </a:lnTo>
                <a:lnTo>
                  <a:pt x="242581" y="950516"/>
                </a:lnTo>
                <a:lnTo>
                  <a:pt x="244850" y="956412"/>
                </a:lnTo>
                <a:lnTo>
                  <a:pt x="245531" y="957999"/>
                </a:lnTo>
                <a:lnTo>
                  <a:pt x="245985" y="958906"/>
                </a:lnTo>
                <a:lnTo>
                  <a:pt x="246439" y="959133"/>
                </a:lnTo>
                <a:lnTo>
                  <a:pt x="246893" y="959133"/>
                </a:lnTo>
                <a:lnTo>
                  <a:pt x="247800" y="959133"/>
                </a:lnTo>
                <a:lnTo>
                  <a:pt x="248708" y="958452"/>
                </a:lnTo>
                <a:lnTo>
                  <a:pt x="249389" y="957545"/>
                </a:lnTo>
                <a:lnTo>
                  <a:pt x="251885" y="954825"/>
                </a:lnTo>
                <a:lnTo>
                  <a:pt x="255516" y="950516"/>
                </a:lnTo>
                <a:lnTo>
                  <a:pt x="257104" y="947796"/>
                </a:lnTo>
                <a:lnTo>
                  <a:pt x="258693" y="945301"/>
                </a:lnTo>
                <a:lnTo>
                  <a:pt x="259827" y="942127"/>
                </a:lnTo>
                <a:lnTo>
                  <a:pt x="260508" y="939406"/>
                </a:lnTo>
                <a:lnTo>
                  <a:pt x="261416" y="936685"/>
                </a:lnTo>
                <a:lnTo>
                  <a:pt x="261643" y="933738"/>
                </a:lnTo>
                <a:lnTo>
                  <a:pt x="261643" y="930790"/>
                </a:lnTo>
                <a:lnTo>
                  <a:pt x="261416" y="927842"/>
                </a:lnTo>
                <a:lnTo>
                  <a:pt x="260962" y="924668"/>
                </a:lnTo>
                <a:lnTo>
                  <a:pt x="259827" y="921720"/>
                </a:lnTo>
                <a:lnTo>
                  <a:pt x="258920" y="918546"/>
                </a:lnTo>
                <a:lnTo>
                  <a:pt x="257558" y="915145"/>
                </a:lnTo>
                <a:lnTo>
                  <a:pt x="256197" y="911970"/>
                </a:lnTo>
                <a:lnTo>
                  <a:pt x="254154" y="908569"/>
                </a:lnTo>
                <a:lnTo>
                  <a:pt x="252112" y="905395"/>
                </a:lnTo>
                <a:lnTo>
                  <a:pt x="249843" y="901767"/>
                </a:lnTo>
                <a:lnTo>
                  <a:pt x="245304" y="894738"/>
                </a:lnTo>
                <a:lnTo>
                  <a:pt x="240539" y="887029"/>
                </a:lnTo>
                <a:lnTo>
                  <a:pt x="236227" y="878866"/>
                </a:lnTo>
                <a:lnTo>
                  <a:pt x="234412" y="874558"/>
                </a:lnTo>
                <a:lnTo>
                  <a:pt x="232597" y="870250"/>
                </a:lnTo>
                <a:lnTo>
                  <a:pt x="230781" y="865942"/>
                </a:lnTo>
                <a:lnTo>
                  <a:pt x="229647" y="861633"/>
                </a:lnTo>
                <a:lnTo>
                  <a:pt x="228285" y="857099"/>
                </a:lnTo>
                <a:lnTo>
                  <a:pt x="227377" y="852790"/>
                </a:lnTo>
                <a:lnTo>
                  <a:pt x="226696" y="848256"/>
                </a:lnTo>
                <a:lnTo>
                  <a:pt x="226243" y="843721"/>
                </a:lnTo>
                <a:lnTo>
                  <a:pt x="226243" y="839413"/>
                </a:lnTo>
                <a:lnTo>
                  <a:pt x="226243" y="835105"/>
                </a:lnTo>
                <a:lnTo>
                  <a:pt x="226696" y="826262"/>
                </a:lnTo>
                <a:lnTo>
                  <a:pt x="226923" y="816738"/>
                </a:lnTo>
                <a:lnTo>
                  <a:pt x="226470" y="807215"/>
                </a:lnTo>
                <a:lnTo>
                  <a:pt x="225562" y="797692"/>
                </a:lnTo>
                <a:lnTo>
                  <a:pt x="224881" y="792704"/>
                </a:lnTo>
                <a:lnTo>
                  <a:pt x="223973" y="787942"/>
                </a:lnTo>
                <a:lnTo>
                  <a:pt x="222839" y="783634"/>
                </a:lnTo>
                <a:lnTo>
                  <a:pt x="221931" y="779099"/>
                </a:lnTo>
                <a:lnTo>
                  <a:pt x="220343" y="774564"/>
                </a:lnTo>
                <a:lnTo>
                  <a:pt x="218981" y="770483"/>
                </a:lnTo>
                <a:lnTo>
                  <a:pt x="217166" y="766402"/>
                </a:lnTo>
                <a:lnTo>
                  <a:pt x="215123" y="762774"/>
                </a:lnTo>
                <a:lnTo>
                  <a:pt x="208770" y="750756"/>
                </a:lnTo>
                <a:lnTo>
                  <a:pt x="206500" y="746448"/>
                </a:lnTo>
                <a:lnTo>
                  <a:pt x="204458" y="742140"/>
                </a:lnTo>
                <a:lnTo>
                  <a:pt x="203323" y="737832"/>
                </a:lnTo>
                <a:lnTo>
                  <a:pt x="201735" y="733070"/>
                </a:lnTo>
                <a:lnTo>
                  <a:pt x="200827" y="726948"/>
                </a:lnTo>
                <a:lnTo>
                  <a:pt x="199693" y="719466"/>
                </a:lnTo>
                <a:lnTo>
                  <a:pt x="197877" y="711303"/>
                </a:lnTo>
                <a:lnTo>
                  <a:pt x="196062" y="703367"/>
                </a:lnTo>
                <a:lnTo>
                  <a:pt x="194019" y="696338"/>
                </a:lnTo>
                <a:lnTo>
                  <a:pt x="193112" y="692937"/>
                </a:lnTo>
                <a:lnTo>
                  <a:pt x="192204" y="690670"/>
                </a:lnTo>
                <a:lnTo>
                  <a:pt x="191069" y="688402"/>
                </a:lnTo>
                <a:lnTo>
                  <a:pt x="190162" y="686815"/>
                </a:lnTo>
                <a:lnTo>
                  <a:pt x="189254" y="686135"/>
                </a:lnTo>
                <a:lnTo>
                  <a:pt x="188573" y="685908"/>
                </a:lnTo>
                <a:lnTo>
                  <a:pt x="188119" y="685908"/>
                </a:lnTo>
                <a:close/>
                <a:moveTo>
                  <a:pt x="1771881" y="632688"/>
                </a:moveTo>
                <a:lnTo>
                  <a:pt x="1770975" y="633141"/>
                </a:lnTo>
                <a:lnTo>
                  <a:pt x="1770295" y="634049"/>
                </a:lnTo>
                <a:lnTo>
                  <a:pt x="1769616" y="635864"/>
                </a:lnTo>
                <a:lnTo>
                  <a:pt x="1768936" y="638359"/>
                </a:lnTo>
                <a:lnTo>
                  <a:pt x="1768030" y="641535"/>
                </a:lnTo>
                <a:lnTo>
                  <a:pt x="1767350" y="645845"/>
                </a:lnTo>
                <a:lnTo>
                  <a:pt x="1764631" y="664674"/>
                </a:lnTo>
                <a:lnTo>
                  <a:pt x="1763045" y="674428"/>
                </a:lnTo>
                <a:lnTo>
                  <a:pt x="1761459" y="684183"/>
                </a:lnTo>
                <a:lnTo>
                  <a:pt x="1759646" y="693257"/>
                </a:lnTo>
                <a:lnTo>
                  <a:pt x="1757834" y="701650"/>
                </a:lnTo>
                <a:lnTo>
                  <a:pt x="1756021" y="708456"/>
                </a:lnTo>
                <a:lnTo>
                  <a:pt x="1754888" y="711405"/>
                </a:lnTo>
                <a:lnTo>
                  <a:pt x="1753982" y="713900"/>
                </a:lnTo>
                <a:lnTo>
                  <a:pt x="1751942" y="718437"/>
                </a:lnTo>
                <a:lnTo>
                  <a:pt x="1750810" y="722748"/>
                </a:lnTo>
                <a:lnTo>
                  <a:pt x="1750356" y="724562"/>
                </a:lnTo>
                <a:lnTo>
                  <a:pt x="1749903" y="726604"/>
                </a:lnTo>
                <a:lnTo>
                  <a:pt x="1749677" y="728646"/>
                </a:lnTo>
                <a:lnTo>
                  <a:pt x="1749677" y="730687"/>
                </a:lnTo>
                <a:lnTo>
                  <a:pt x="1750356" y="732275"/>
                </a:lnTo>
                <a:lnTo>
                  <a:pt x="1750810" y="734090"/>
                </a:lnTo>
                <a:lnTo>
                  <a:pt x="1751489" y="735678"/>
                </a:lnTo>
                <a:lnTo>
                  <a:pt x="1752396" y="737493"/>
                </a:lnTo>
                <a:lnTo>
                  <a:pt x="1753755" y="739081"/>
                </a:lnTo>
                <a:lnTo>
                  <a:pt x="1755115" y="740442"/>
                </a:lnTo>
                <a:lnTo>
                  <a:pt x="1756927" y="742030"/>
                </a:lnTo>
                <a:lnTo>
                  <a:pt x="1758966" y="743164"/>
                </a:lnTo>
                <a:lnTo>
                  <a:pt x="1763045" y="745659"/>
                </a:lnTo>
                <a:lnTo>
                  <a:pt x="1766670" y="748382"/>
                </a:lnTo>
                <a:lnTo>
                  <a:pt x="1772788" y="753146"/>
                </a:lnTo>
                <a:lnTo>
                  <a:pt x="1777772" y="757229"/>
                </a:lnTo>
                <a:lnTo>
                  <a:pt x="1780265" y="758817"/>
                </a:lnTo>
                <a:lnTo>
                  <a:pt x="1782757" y="760178"/>
                </a:lnTo>
                <a:lnTo>
                  <a:pt x="1783664" y="760632"/>
                </a:lnTo>
                <a:lnTo>
                  <a:pt x="1785023" y="760632"/>
                </a:lnTo>
                <a:lnTo>
                  <a:pt x="1785703" y="760178"/>
                </a:lnTo>
                <a:lnTo>
                  <a:pt x="1786382" y="759044"/>
                </a:lnTo>
                <a:lnTo>
                  <a:pt x="1787062" y="757909"/>
                </a:lnTo>
                <a:lnTo>
                  <a:pt x="1787742" y="756095"/>
                </a:lnTo>
                <a:lnTo>
                  <a:pt x="1788195" y="754280"/>
                </a:lnTo>
                <a:lnTo>
                  <a:pt x="1788422" y="752238"/>
                </a:lnTo>
                <a:lnTo>
                  <a:pt x="1788648" y="747021"/>
                </a:lnTo>
                <a:lnTo>
                  <a:pt x="1788648" y="740896"/>
                </a:lnTo>
                <a:lnTo>
                  <a:pt x="1788195" y="734317"/>
                </a:lnTo>
                <a:lnTo>
                  <a:pt x="1787742" y="727285"/>
                </a:lnTo>
                <a:lnTo>
                  <a:pt x="1786156" y="711405"/>
                </a:lnTo>
                <a:lnTo>
                  <a:pt x="1784117" y="692803"/>
                </a:lnTo>
                <a:lnTo>
                  <a:pt x="1781624" y="673748"/>
                </a:lnTo>
                <a:lnTo>
                  <a:pt x="1779359" y="655826"/>
                </a:lnTo>
                <a:lnTo>
                  <a:pt x="1777999" y="648114"/>
                </a:lnTo>
                <a:lnTo>
                  <a:pt x="1776413" y="641535"/>
                </a:lnTo>
                <a:lnTo>
                  <a:pt x="1775054" y="636771"/>
                </a:lnTo>
                <a:lnTo>
                  <a:pt x="1774147" y="634729"/>
                </a:lnTo>
                <a:lnTo>
                  <a:pt x="1773241" y="633595"/>
                </a:lnTo>
                <a:lnTo>
                  <a:pt x="1772561" y="632915"/>
                </a:lnTo>
                <a:lnTo>
                  <a:pt x="1771881" y="632688"/>
                </a:lnTo>
                <a:close/>
                <a:moveTo>
                  <a:pt x="345831" y="58738"/>
                </a:moveTo>
                <a:lnTo>
                  <a:pt x="351958" y="58738"/>
                </a:lnTo>
                <a:lnTo>
                  <a:pt x="357858" y="58965"/>
                </a:lnTo>
                <a:lnTo>
                  <a:pt x="363985" y="60099"/>
                </a:lnTo>
                <a:lnTo>
                  <a:pt x="370112" y="61005"/>
                </a:lnTo>
                <a:lnTo>
                  <a:pt x="376012" y="62593"/>
                </a:lnTo>
                <a:lnTo>
                  <a:pt x="381912" y="64180"/>
                </a:lnTo>
                <a:lnTo>
                  <a:pt x="387812" y="66221"/>
                </a:lnTo>
                <a:lnTo>
                  <a:pt x="393712" y="68488"/>
                </a:lnTo>
                <a:lnTo>
                  <a:pt x="399385" y="70982"/>
                </a:lnTo>
                <a:lnTo>
                  <a:pt x="404605" y="73250"/>
                </a:lnTo>
                <a:lnTo>
                  <a:pt x="409370" y="75744"/>
                </a:lnTo>
                <a:lnTo>
                  <a:pt x="418674" y="80505"/>
                </a:lnTo>
                <a:lnTo>
                  <a:pt x="426162" y="85267"/>
                </a:lnTo>
                <a:lnTo>
                  <a:pt x="431609" y="89122"/>
                </a:lnTo>
                <a:lnTo>
                  <a:pt x="433651" y="90709"/>
                </a:lnTo>
                <a:lnTo>
                  <a:pt x="434786" y="92296"/>
                </a:lnTo>
                <a:lnTo>
                  <a:pt x="435693" y="93883"/>
                </a:lnTo>
                <a:lnTo>
                  <a:pt x="436374" y="95244"/>
                </a:lnTo>
                <a:lnTo>
                  <a:pt x="436374" y="96604"/>
                </a:lnTo>
                <a:lnTo>
                  <a:pt x="435920" y="97965"/>
                </a:lnTo>
                <a:lnTo>
                  <a:pt x="435466" y="99098"/>
                </a:lnTo>
                <a:lnTo>
                  <a:pt x="434559" y="100459"/>
                </a:lnTo>
                <a:lnTo>
                  <a:pt x="433651" y="101366"/>
                </a:lnTo>
                <a:lnTo>
                  <a:pt x="432516" y="102499"/>
                </a:lnTo>
                <a:lnTo>
                  <a:pt x="430020" y="103860"/>
                </a:lnTo>
                <a:lnTo>
                  <a:pt x="427297" y="105220"/>
                </a:lnTo>
                <a:lnTo>
                  <a:pt x="425028" y="105901"/>
                </a:lnTo>
                <a:lnTo>
                  <a:pt x="424347" y="106127"/>
                </a:lnTo>
                <a:lnTo>
                  <a:pt x="423666" y="106581"/>
                </a:lnTo>
                <a:lnTo>
                  <a:pt x="423439" y="107488"/>
                </a:lnTo>
                <a:lnTo>
                  <a:pt x="423212" y="108395"/>
                </a:lnTo>
                <a:lnTo>
                  <a:pt x="423212" y="109302"/>
                </a:lnTo>
                <a:lnTo>
                  <a:pt x="423439" y="110662"/>
                </a:lnTo>
                <a:lnTo>
                  <a:pt x="424120" y="113383"/>
                </a:lnTo>
                <a:lnTo>
                  <a:pt x="425709" y="116331"/>
                </a:lnTo>
                <a:lnTo>
                  <a:pt x="427524" y="119505"/>
                </a:lnTo>
                <a:lnTo>
                  <a:pt x="430020" y="122906"/>
                </a:lnTo>
                <a:lnTo>
                  <a:pt x="432743" y="126534"/>
                </a:lnTo>
                <a:lnTo>
                  <a:pt x="434332" y="128121"/>
                </a:lnTo>
                <a:lnTo>
                  <a:pt x="435466" y="130162"/>
                </a:lnTo>
                <a:lnTo>
                  <a:pt x="436601" y="132203"/>
                </a:lnTo>
                <a:lnTo>
                  <a:pt x="437282" y="134470"/>
                </a:lnTo>
                <a:lnTo>
                  <a:pt x="439097" y="138551"/>
                </a:lnTo>
                <a:lnTo>
                  <a:pt x="440005" y="143086"/>
                </a:lnTo>
                <a:lnTo>
                  <a:pt x="442047" y="151249"/>
                </a:lnTo>
                <a:lnTo>
                  <a:pt x="443182" y="154650"/>
                </a:lnTo>
                <a:lnTo>
                  <a:pt x="443636" y="156237"/>
                </a:lnTo>
                <a:lnTo>
                  <a:pt x="444543" y="157371"/>
                </a:lnTo>
                <a:lnTo>
                  <a:pt x="445224" y="158732"/>
                </a:lnTo>
                <a:lnTo>
                  <a:pt x="445678" y="160092"/>
                </a:lnTo>
                <a:lnTo>
                  <a:pt x="446132" y="163266"/>
                </a:lnTo>
                <a:lnTo>
                  <a:pt x="446359" y="166668"/>
                </a:lnTo>
                <a:lnTo>
                  <a:pt x="446132" y="170295"/>
                </a:lnTo>
                <a:lnTo>
                  <a:pt x="445678" y="173923"/>
                </a:lnTo>
                <a:lnTo>
                  <a:pt x="444997" y="177324"/>
                </a:lnTo>
                <a:lnTo>
                  <a:pt x="444316" y="180499"/>
                </a:lnTo>
                <a:lnTo>
                  <a:pt x="443182" y="183220"/>
                </a:lnTo>
                <a:lnTo>
                  <a:pt x="442501" y="185487"/>
                </a:lnTo>
                <a:lnTo>
                  <a:pt x="442501" y="187981"/>
                </a:lnTo>
                <a:lnTo>
                  <a:pt x="442728" y="190702"/>
                </a:lnTo>
                <a:lnTo>
                  <a:pt x="443409" y="193423"/>
                </a:lnTo>
                <a:lnTo>
                  <a:pt x="444770" y="196598"/>
                </a:lnTo>
                <a:lnTo>
                  <a:pt x="445905" y="199772"/>
                </a:lnTo>
                <a:lnTo>
                  <a:pt x="449762" y="207708"/>
                </a:lnTo>
                <a:lnTo>
                  <a:pt x="450670" y="209749"/>
                </a:lnTo>
                <a:lnTo>
                  <a:pt x="451578" y="211563"/>
                </a:lnTo>
                <a:lnTo>
                  <a:pt x="452712" y="212923"/>
                </a:lnTo>
                <a:lnTo>
                  <a:pt x="453847" y="214283"/>
                </a:lnTo>
                <a:lnTo>
                  <a:pt x="456116" y="216551"/>
                </a:lnTo>
                <a:lnTo>
                  <a:pt x="458612" y="217911"/>
                </a:lnTo>
                <a:lnTo>
                  <a:pt x="463605" y="220632"/>
                </a:lnTo>
                <a:lnTo>
                  <a:pt x="465874" y="222446"/>
                </a:lnTo>
                <a:lnTo>
                  <a:pt x="466782" y="223353"/>
                </a:lnTo>
                <a:lnTo>
                  <a:pt x="467689" y="224487"/>
                </a:lnTo>
                <a:lnTo>
                  <a:pt x="469505" y="226981"/>
                </a:lnTo>
                <a:lnTo>
                  <a:pt x="471320" y="229702"/>
                </a:lnTo>
                <a:lnTo>
                  <a:pt x="472455" y="232650"/>
                </a:lnTo>
                <a:lnTo>
                  <a:pt x="473136" y="235371"/>
                </a:lnTo>
                <a:lnTo>
                  <a:pt x="473589" y="236731"/>
                </a:lnTo>
                <a:lnTo>
                  <a:pt x="473589" y="238318"/>
                </a:lnTo>
                <a:lnTo>
                  <a:pt x="473136" y="239679"/>
                </a:lnTo>
                <a:lnTo>
                  <a:pt x="472682" y="241039"/>
                </a:lnTo>
                <a:lnTo>
                  <a:pt x="472228" y="242400"/>
                </a:lnTo>
                <a:lnTo>
                  <a:pt x="471547" y="243760"/>
                </a:lnTo>
                <a:lnTo>
                  <a:pt x="470186" y="244894"/>
                </a:lnTo>
                <a:lnTo>
                  <a:pt x="469051" y="246254"/>
                </a:lnTo>
                <a:lnTo>
                  <a:pt x="463151" y="251016"/>
                </a:lnTo>
                <a:lnTo>
                  <a:pt x="457705" y="254644"/>
                </a:lnTo>
                <a:lnTo>
                  <a:pt x="452259" y="258045"/>
                </a:lnTo>
                <a:lnTo>
                  <a:pt x="451805" y="273463"/>
                </a:lnTo>
                <a:lnTo>
                  <a:pt x="451578" y="285707"/>
                </a:lnTo>
                <a:lnTo>
                  <a:pt x="451351" y="290696"/>
                </a:lnTo>
                <a:lnTo>
                  <a:pt x="450897" y="294097"/>
                </a:lnTo>
                <a:lnTo>
                  <a:pt x="450670" y="296364"/>
                </a:lnTo>
                <a:lnTo>
                  <a:pt x="450670" y="298405"/>
                </a:lnTo>
                <a:lnTo>
                  <a:pt x="450897" y="299992"/>
                </a:lnTo>
                <a:lnTo>
                  <a:pt x="451351" y="302033"/>
                </a:lnTo>
                <a:lnTo>
                  <a:pt x="452939" y="305661"/>
                </a:lnTo>
                <a:lnTo>
                  <a:pt x="454982" y="310649"/>
                </a:lnTo>
                <a:lnTo>
                  <a:pt x="455209" y="312236"/>
                </a:lnTo>
                <a:lnTo>
                  <a:pt x="455436" y="313823"/>
                </a:lnTo>
                <a:lnTo>
                  <a:pt x="455436" y="315411"/>
                </a:lnTo>
                <a:lnTo>
                  <a:pt x="455209" y="317225"/>
                </a:lnTo>
                <a:lnTo>
                  <a:pt x="454528" y="318812"/>
                </a:lnTo>
                <a:lnTo>
                  <a:pt x="453847" y="320399"/>
                </a:lnTo>
                <a:lnTo>
                  <a:pt x="452259" y="323573"/>
                </a:lnTo>
                <a:lnTo>
                  <a:pt x="450216" y="326748"/>
                </a:lnTo>
                <a:lnTo>
                  <a:pt x="447493" y="329242"/>
                </a:lnTo>
                <a:lnTo>
                  <a:pt x="446132" y="330602"/>
                </a:lnTo>
                <a:lnTo>
                  <a:pt x="444770" y="331283"/>
                </a:lnTo>
                <a:lnTo>
                  <a:pt x="443182" y="332190"/>
                </a:lnTo>
                <a:lnTo>
                  <a:pt x="442047" y="332870"/>
                </a:lnTo>
                <a:lnTo>
                  <a:pt x="439097" y="333777"/>
                </a:lnTo>
                <a:lnTo>
                  <a:pt x="436601" y="334911"/>
                </a:lnTo>
                <a:lnTo>
                  <a:pt x="433651" y="336724"/>
                </a:lnTo>
                <a:lnTo>
                  <a:pt x="430020" y="338992"/>
                </a:lnTo>
                <a:lnTo>
                  <a:pt x="420716" y="345114"/>
                </a:lnTo>
                <a:lnTo>
                  <a:pt x="405739" y="354637"/>
                </a:lnTo>
                <a:lnTo>
                  <a:pt x="401655" y="357585"/>
                </a:lnTo>
                <a:lnTo>
                  <a:pt x="397570" y="360532"/>
                </a:lnTo>
                <a:lnTo>
                  <a:pt x="394393" y="363480"/>
                </a:lnTo>
                <a:lnTo>
                  <a:pt x="391443" y="366428"/>
                </a:lnTo>
                <a:lnTo>
                  <a:pt x="388947" y="369602"/>
                </a:lnTo>
                <a:lnTo>
                  <a:pt x="386678" y="372777"/>
                </a:lnTo>
                <a:lnTo>
                  <a:pt x="384862" y="375951"/>
                </a:lnTo>
                <a:lnTo>
                  <a:pt x="383501" y="379125"/>
                </a:lnTo>
                <a:lnTo>
                  <a:pt x="382139" y="382526"/>
                </a:lnTo>
                <a:lnTo>
                  <a:pt x="381005" y="385928"/>
                </a:lnTo>
                <a:lnTo>
                  <a:pt x="380097" y="389329"/>
                </a:lnTo>
                <a:lnTo>
                  <a:pt x="379416" y="392730"/>
                </a:lnTo>
                <a:lnTo>
                  <a:pt x="378282" y="399986"/>
                </a:lnTo>
                <a:lnTo>
                  <a:pt x="377374" y="407468"/>
                </a:lnTo>
                <a:lnTo>
                  <a:pt x="376920" y="411096"/>
                </a:lnTo>
                <a:lnTo>
                  <a:pt x="377147" y="414270"/>
                </a:lnTo>
                <a:lnTo>
                  <a:pt x="377374" y="416991"/>
                </a:lnTo>
                <a:lnTo>
                  <a:pt x="378282" y="419485"/>
                </a:lnTo>
                <a:lnTo>
                  <a:pt x="379189" y="421753"/>
                </a:lnTo>
                <a:lnTo>
                  <a:pt x="380551" y="423567"/>
                </a:lnTo>
                <a:lnTo>
                  <a:pt x="381912" y="425154"/>
                </a:lnTo>
                <a:lnTo>
                  <a:pt x="383728" y="426514"/>
                </a:lnTo>
                <a:lnTo>
                  <a:pt x="385316" y="427648"/>
                </a:lnTo>
                <a:lnTo>
                  <a:pt x="387585" y="428782"/>
                </a:lnTo>
                <a:lnTo>
                  <a:pt x="389855" y="429462"/>
                </a:lnTo>
                <a:lnTo>
                  <a:pt x="392351" y="430142"/>
                </a:lnTo>
                <a:lnTo>
                  <a:pt x="397797" y="431730"/>
                </a:lnTo>
                <a:lnTo>
                  <a:pt x="403470" y="432863"/>
                </a:lnTo>
                <a:lnTo>
                  <a:pt x="405739" y="433543"/>
                </a:lnTo>
                <a:lnTo>
                  <a:pt x="408009" y="434224"/>
                </a:lnTo>
                <a:lnTo>
                  <a:pt x="410051" y="435131"/>
                </a:lnTo>
                <a:lnTo>
                  <a:pt x="411866" y="436264"/>
                </a:lnTo>
                <a:lnTo>
                  <a:pt x="413682" y="437398"/>
                </a:lnTo>
                <a:lnTo>
                  <a:pt x="415497" y="438532"/>
                </a:lnTo>
                <a:lnTo>
                  <a:pt x="416859" y="440119"/>
                </a:lnTo>
                <a:lnTo>
                  <a:pt x="418447" y="441706"/>
                </a:lnTo>
                <a:lnTo>
                  <a:pt x="419582" y="443293"/>
                </a:lnTo>
                <a:lnTo>
                  <a:pt x="420716" y="445107"/>
                </a:lnTo>
                <a:lnTo>
                  <a:pt x="421624" y="447148"/>
                </a:lnTo>
                <a:lnTo>
                  <a:pt x="422305" y="448962"/>
                </a:lnTo>
                <a:lnTo>
                  <a:pt x="423212" y="451229"/>
                </a:lnTo>
                <a:lnTo>
                  <a:pt x="423439" y="453270"/>
                </a:lnTo>
                <a:lnTo>
                  <a:pt x="423666" y="455537"/>
                </a:lnTo>
                <a:lnTo>
                  <a:pt x="423893" y="458032"/>
                </a:lnTo>
                <a:lnTo>
                  <a:pt x="423893" y="462340"/>
                </a:lnTo>
                <a:lnTo>
                  <a:pt x="424120" y="466648"/>
                </a:lnTo>
                <a:lnTo>
                  <a:pt x="425028" y="474130"/>
                </a:lnTo>
                <a:lnTo>
                  <a:pt x="425935" y="481386"/>
                </a:lnTo>
                <a:lnTo>
                  <a:pt x="426389" y="484787"/>
                </a:lnTo>
                <a:lnTo>
                  <a:pt x="426389" y="488415"/>
                </a:lnTo>
                <a:lnTo>
                  <a:pt x="426389" y="490002"/>
                </a:lnTo>
                <a:lnTo>
                  <a:pt x="426616" y="491136"/>
                </a:lnTo>
                <a:lnTo>
                  <a:pt x="427070" y="492043"/>
                </a:lnTo>
                <a:lnTo>
                  <a:pt x="427524" y="492497"/>
                </a:lnTo>
                <a:lnTo>
                  <a:pt x="428432" y="492497"/>
                </a:lnTo>
                <a:lnTo>
                  <a:pt x="429339" y="492723"/>
                </a:lnTo>
                <a:lnTo>
                  <a:pt x="432062" y="492950"/>
                </a:lnTo>
                <a:lnTo>
                  <a:pt x="433878" y="493177"/>
                </a:lnTo>
                <a:lnTo>
                  <a:pt x="435466" y="493857"/>
                </a:lnTo>
                <a:lnTo>
                  <a:pt x="437962" y="494991"/>
                </a:lnTo>
                <a:lnTo>
                  <a:pt x="440459" y="496351"/>
                </a:lnTo>
                <a:lnTo>
                  <a:pt x="443409" y="498392"/>
                </a:lnTo>
                <a:lnTo>
                  <a:pt x="446812" y="501113"/>
                </a:lnTo>
                <a:lnTo>
                  <a:pt x="450216" y="504514"/>
                </a:lnTo>
                <a:lnTo>
                  <a:pt x="454074" y="509049"/>
                </a:lnTo>
                <a:lnTo>
                  <a:pt x="458386" y="514037"/>
                </a:lnTo>
                <a:lnTo>
                  <a:pt x="462924" y="519932"/>
                </a:lnTo>
                <a:lnTo>
                  <a:pt x="467009" y="526281"/>
                </a:lnTo>
                <a:lnTo>
                  <a:pt x="471547" y="532857"/>
                </a:lnTo>
                <a:lnTo>
                  <a:pt x="475632" y="539886"/>
                </a:lnTo>
                <a:lnTo>
                  <a:pt x="479943" y="547141"/>
                </a:lnTo>
                <a:lnTo>
                  <a:pt x="487886" y="561880"/>
                </a:lnTo>
                <a:lnTo>
                  <a:pt x="495147" y="575938"/>
                </a:lnTo>
                <a:lnTo>
                  <a:pt x="501047" y="588862"/>
                </a:lnTo>
                <a:lnTo>
                  <a:pt x="505586" y="599519"/>
                </a:lnTo>
                <a:lnTo>
                  <a:pt x="506947" y="603827"/>
                </a:lnTo>
                <a:lnTo>
                  <a:pt x="508082" y="607002"/>
                </a:lnTo>
                <a:lnTo>
                  <a:pt x="509670" y="614031"/>
                </a:lnTo>
                <a:lnTo>
                  <a:pt x="511486" y="622647"/>
                </a:lnTo>
                <a:lnTo>
                  <a:pt x="516024" y="643054"/>
                </a:lnTo>
                <a:lnTo>
                  <a:pt x="518747" y="653710"/>
                </a:lnTo>
                <a:lnTo>
                  <a:pt x="521470" y="663234"/>
                </a:lnTo>
                <a:lnTo>
                  <a:pt x="522832" y="667995"/>
                </a:lnTo>
                <a:lnTo>
                  <a:pt x="524420" y="672077"/>
                </a:lnTo>
                <a:lnTo>
                  <a:pt x="525782" y="675705"/>
                </a:lnTo>
                <a:lnTo>
                  <a:pt x="527597" y="678879"/>
                </a:lnTo>
                <a:lnTo>
                  <a:pt x="528959" y="681600"/>
                </a:lnTo>
                <a:lnTo>
                  <a:pt x="530547" y="683641"/>
                </a:lnTo>
                <a:lnTo>
                  <a:pt x="532136" y="685001"/>
                </a:lnTo>
                <a:lnTo>
                  <a:pt x="533497" y="686135"/>
                </a:lnTo>
                <a:lnTo>
                  <a:pt x="534859" y="686588"/>
                </a:lnTo>
                <a:lnTo>
                  <a:pt x="535993" y="686815"/>
                </a:lnTo>
                <a:lnTo>
                  <a:pt x="537355" y="686588"/>
                </a:lnTo>
                <a:lnTo>
                  <a:pt x="538263" y="686135"/>
                </a:lnTo>
                <a:lnTo>
                  <a:pt x="539170" y="685454"/>
                </a:lnTo>
                <a:lnTo>
                  <a:pt x="540305" y="684321"/>
                </a:lnTo>
                <a:lnTo>
                  <a:pt x="540986" y="683187"/>
                </a:lnTo>
                <a:lnTo>
                  <a:pt x="541667" y="681600"/>
                </a:lnTo>
                <a:lnTo>
                  <a:pt x="543028" y="678652"/>
                </a:lnTo>
                <a:lnTo>
                  <a:pt x="543709" y="675705"/>
                </a:lnTo>
                <a:lnTo>
                  <a:pt x="544163" y="672757"/>
                </a:lnTo>
                <a:lnTo>
                  <a:pt x="545297" y="669583"/>
                </a:lnTo>
                <a:lnTo>
                  <a:pt x="547113" y="662100"/>
                </a:lnTo>
                <a:lnTo>
                  <a:pt x="548247" y="657565"/>
                </a:lnTo>
                <a:lnTo>
                  <a:pt x="549155" y="652123"/>
                </a:lnTo>
                <a:lnTo>
                  <a:pt x="550063" y="645774"/>
                </a:lnTo>
                <a:lnTo>
                  <a:pt x="551197" y="638065"/>
                </a:lnTo>
                <a:lnTo>
                  <a:pt x="551651" y="633757"/>
                </a:lnTo>
                <a:lnTo>
                  <a:pt x="552105" y="628996"/>
                </a:lnTo>
                <a:lnTo>
                  <a:pt x="554147" y="619472"/>
                </a:lnTo>
                <a:lnTo>
                  <a:pt x="556644" y="609496"/>
                </a:lnTo>
                <a:lnTo>
                  <a:pt x="559140" y="599746"/>
                </a:lnTo>
                <a:lnTo>
                  <a:pt x="563905" y="582740"/>
                </a:lnTo>
                <a:lnTo>
                  <a:pt x="565267" y="576165"/>
                </a:lnTo>
                <a:lnTo>
                  <a:pt x="565720" y="574124"/>
                </a:lnTo>
                <a:lnTo>
                  <a:pt x="565720" y="572083"/>
                </a:lnTo>
                <a:lnTo>
                  <a:pt x="565947" y="569589"/>
                </a:lnTo>
                <a:lnTo>
                  <a:pt x="566628" y="567548"/>
                </a:lnTo>
                <a:lnTo>
                  <a:pt x="567536" y="566415"/>
                </a:lnTo>
                <a:lnTo>
                  <a:pt x="568444" y="565508"/>
                </a:lnTo>
                <a:lnTo>
                  <a:pt x="569805" y="565281"/>
                </a:lnTo>
                <a:lnTo>
                  <a:pt x="570940" y="565281"/>
                </a:lnTo>
                <a:lnTo>
                  <a:pt x="572301" y="565508"/>
                </a:lnTo>
                <a:lnTo>
                  <a:pt x="573209" y="566188"/>
                </a:lnTo>
                <a:lnTo>
                  <a:pt x="573663" y="566415"/>
                </a:lnTo>
                <a:lnTo>
                  <a:pt x="574117" y="566415"/>
                </a:lnTo>
                <a:lnTo>
                  <a:pt x="574570" y="566188"/>
                </a:lnTo>
                <a:lnTo>
                  <a:pt x="574797" y="565734"/>
                </a:lnTo>
                <a:lnTo>
                  <a:pt x="575251" y="564601"/>
                </a:lnTo>
                <a:lnTo>
                  <a:pt x="575705" y="562787"/>
                </a:lnTo>
                <a:lnTo>
                  <a:pt x="576159" y="558252"/>
                </a:lnTo>
                <a:lnTo>
                  <a:pt x="576613" y="551223"/>
                </a:lnTo>
                <a:lnTo>
                  <a:pt x="577294" y="546915"/>
                </a:lnTo>
                <a:lnTo>
                  <a:pt x="578201" y="541246"/>
                </a:lnTo>
                <a:lnTo>
                  <a:pt x="579336" y="534897"/>
                </a:lnTo>
                <a:lnTo>
                  <a:pt x="581151" y="527868"/>
                </a:lnTo>
                <a:lnTo>
                  <a:pt x="585236" y="513357"/>
                </a:lnTo>
                <a:lnTo>
                  <a:pt x="589321" y="499752"/>
                </a:lnTo>
                <a:lnTo>
                  <a:pt x="590455" y="496578"/>
                </a:lnTo>
                <a:lnTo>
                  <a:pt x="591817" y="494537"/>
                </a:lnTo>
                <a:lnTo>
                  <a:pt x="593405" y="492723"/>
                </a:lnTo>
                <a:lnTo>
                  <a:pt x="594767" y="491136"/>
                </a:lnTo>
                <a:lnTo>
                  <a:pt x="596582" y="490229"/>
                </a:lnTo>
                <a:lnTo>
                  <a:pt x="598624" y="489776"/>
                </a:lnTo>
                <a:lnTo>
                  <a:pt x="600667" y="489322"/>
                </a:lnTo>
                <a:lnTo>
                  <a:pt x="602936" y="488869"/>
                </a:lnTo>
                <a:lnTo>
                  <a:pt x="607928" y="488415"/>
                </a:lnTo>
                <a:lnTo>
                  <a:pt x="613601" y="488188"/>
                </a:lnTo>
                <a:lnTo>
                  <a:pt x="616551" y="487735"/>
                </a:lnTo>
                <a:lnTo>
                  <a:pt x="619955" y="487055"/>
                </a:lnTo>
                <a:lnTo>
                  <a:pt x="623132" y="485921"/>
                </a:lnTo>
                <a:lnTo>
                  <a:pt x="626309" y="484787"/>
                </a:lnTo>
                <a:lnTo>
                  <a:pt x="628805" y="483427"/>
                </a:lnTo>
                <a:lnTo>
                  <a:pt x="631074" y="482293"/>
                </a:lnTo>
                <a:lnTo>
                  <a:pt x="633344" y="480706"/>
                </a:lnTo>
                <a:lnTo>
                  <a:pt x="635159" y="479119"/>
                </a:lnTo>
                <a:lnTo>
                  <a:pt x="639017" y="475491"/>
                </a:lnTo>
                <a:lnTo>
                  <a:pt x="642648" y="471863"/>
                </a:lnTo>
                <a:lnTo>
                  <a:pt x="646505" y="468008"/>
                </a:lnTo>
                <a:lnTo>
                  <a:pt x="650363" y="463700"/>
                </a:lnTo>
                <a:lnTo>
                  <a:pt x="655128" y="459619"/>
                </a:lnTo>
                <a:lnTo>
                  <a:pt x="657851" y="457805"/>
                </a:lnTo>
                <a:lnTo>
                  <a:pt x="660575" y="455764"/>
                </a:lnTo>
                <a:lnTo>
                  <a:pt x="663298" y="454177"/>
                </a:lnTo>
                <a:lnTo>
                  <a:pt x="665794" y="453497"/>
                </a:lnTo>
                <a:lnTo>
                  <a:pt x="667609" y="453270"/>
                </a:lnTo>
                <a:lnTo>
                  <a:pt x="668744" y="453497"/>
                </a:lnTo>
                <a:lnTo>
                  <a:pt x="669425" y="453724"/>
                </a:lnTo>
                <a:lnTo>
                  <a:pt x="669652" y="454177"/>
                </a:lnTo>
                <a:lnTo>
                  <a:pt x="670559" y="455311"/>
                </a:lnTo>
                <a:lnTo>
                  <a:pt x="670786" y="456671"/>
                </a:lnTo>
                <a:lnTo>
                  <a:pt x="670559" y="458485"/>
                </a:lnTo>
                <a:lnTo>
                  <a:pt x="670332" y="460526"/>
                </a:lnTo>
                <a:lnTo>
                  <a:pt x="669425" y="462340"/>
                </a:lnTo>
                <a:lnTo>
                  <a:pt x="668517" y="464607"/>
                </a:lnTo>
                <a:lnTo>
                  <a:pt x="667609" y="466875"/>
                </a:lnTo>
                <a:lnTo>
                  <a:pt x="666021" y="469142"/>
                </a:lnTo>
                <a:lnTo>
                  <a:pt x="664432" y="471183"/>
                </a:lnTo>
                <a:lnTo>
                  <a:pt x="663071" y="472997"/>
                </a:lnTo>
                <a:lnTo>
                  <a:pt x="661255" y="474584"/>
                </a:lnTo>
                <a:lnTo>
                  <a:pt x="659894" y="476171"/>
                </a:lnTo>
                <a:lnTo>
                  <a:pt x="658305" y="477532"/>
                </a:lnTo>
                <a:lnTo>
                  <a:pt x="657398" y="478892"/>
                </a:lnTo>
                <a:lnTo>
                  <a:pt x="656490" y="480252"/>
                </a:lnTo>
                <a:lnTo>
                  <a:pt x="656263" y="481386"/>
                </a:lnTo>
                <a:lnTo>
                  <a:pt x="656036" y="482520"/>
                </a:lnTo>
                <a:lnTo>
                  <a:pt x="656036" y="483427"/>
                </a:lnTo>
                <a:lnTo>
                  <a:pt x="656263" y="484334"/>
                </a:lnTo>
                <a:lnTo>
                  <a:pt x="656490" y="485014"/>
                </a:lnTo>
                <a:lnTo>
                  <a:pt x="657398" y="485694"/>
                </a:lnTo>
                <a:lnTo>
                  <a:pt x="658078" y="486148"/>
                </a:lnTo>
                <a:lnTo>
                  <a:pt x="658759" y="486601"/>
                </a:lnTo>
                <a:lnTo>
                  <a:pt x="659894" y="487055"/>
                </a:lnTo>
                <a:lnTo>
                  <a:pt x="660801" y="487055"/>
                </a:lnTo>
                <a:lnTo>
                  <a:pt x="663298" y="486828"/>
                </a:lnTo>
                <a:lnTo>
                  <a:pt x="665794" y="486148"/>
                </a:lnTo>
                <a:lnTo>
                  <a:pt x="668290" y="485468"/>
                </a:lnTo>
                <a:lnTo>
                  <a:pt x="670786" y="484561"/>
                </a:lnTo>
                <a:lnTo>
                  <a:pt x="673282" y="483200"/>
                </a:lnTo>
                <a:lnTo>
                  <a:pt x="675778" y="481613"/>
                </a:lnTo>
                <a:lnTo>
                  <a:pt x="678275" y="479572"/>
                </a:lnTo>
                <a:lnTo>
                  <a:pt x="680998" y="477078"/>
                </a:lnTo>
                <a:lnTo>
                  <a:pt x="683494" y="474130"/>
                </a:lnTo>
                <a:lnTo>
                  <a:pt x="685763" y="470956"/>
                </a:lnTo>
                <a:lnTo>
                  <a:pt x="687578" y="468235"/>
                </a:lnTo>
                <a:lnTo>
                  <a:pt x="688940" y="465514"/>
                </a:lnTo>
                <a:lnTo>
                  <a:pt x="689848" y="463020"/>
                </a:lnTo>
                <a:lnTo>
                  <a:pt x="690302" y="460526"/>
                </a:lnTo>
                <a:lnTo>
                  <a:pt x="690528" y="457805"/>
                </a:lnTo>
                <a:lnTo>
                  <a:pt x="690755" y="451683"/>
                </a:lnTo>
                <a:lnTo>
                  <a:pt x="691436" y="442840"/>
                </a:lnTo>
                <a:lnTo>
                  <a:pt x="692117" y="429689"/>
                </a:lnTo>
                <a:lnTo>
                  <a:pt x="693478" y="394090"/>
                </a:lnTo>
                <a:lnTo>
                  <a:pt x="694159" y="389555"/>
                </a:lnTo>
                <a:lnTo>
                  <a:pt x="694613" y="386154"/>
                </a:lnTo>
                <a:lnTo>
                  <a:pt x="695294" y="383433"/>
                </a:lnTo>
                <a:lnTo>
                  <a:pt x="695975" y="381619"/>
                </a:lnTo>
                <a:lnTo>
                  <a:pt x="697109" y="380712"/>
                </a:lnTo>
                <a:lnTo>
                  <a:pt x="697563" y="380486"/>
                </a:lnTo>
                <a:lnTo>
                  <a:pt x="698017" y="380032"/>
                </a:lnTo>
                <a:lnTo>
                  <a:pt x="698925" y="380486"/>
                </a:lnTo>
                <a:lnTo>
                  <a:pt x="700059" y="381166"/>
                </a:lnTo>
                <a:lnTo>
                  <a:pt x="700967" y="382073"/>
                </a:lnTo>
                <a:lnTo>
                  <a:pt x="702102" y="383660"/>
                </a:lnTo>
                <a:lnTo>
                  <a:pt x="703009" y="385247"/>
                </a:lnTo>
                <a:lnTo>
                  <a:pt x="703690" y="387061"/>
                </a:lnTo>
                <a:lnTo>
                  <a:pt x="704144" y="389102"/>
                </a:lnTo>
                <a:lnTo>
                  <a:pt x="704825" y="391143"/>
                </a:lnTo>
                <a:lnTo>
                  <a:pt x="705052" y="392957"/>
                </a:lnTo>
                <a:lnTo>
                  <a:pt x="705052" y="394771"/>
                </a:lnTo>
                <a:lnTo>
                  <a:pt x="705052" y="397718"/>
                </a:lnTo>
                <a:lnTo>
                  <a:pt x="705732" y="399986"/>
                </a:lnTo>
                <a:lnTo>
                  <a:pt x="705959" y="400666"/>
                </a:lnTo>
                <a:lnTo>
                  <a:pt x="706413" y="401346"/>
                </a:lnTo>
                <a:lnTo>
                  <a:pt x="706867" y="401800"/>
                </a:lnTo>
                <a:lnTo>
                  <a:pt x="707548" y="402026"/>
                </a:lnTo>
                <a:lnTo>
                  <a:pt x="708002" y="401800"/>
                </a:lnTo>
                <a:lnTo>
                  <a:pt x="708455" y="401346"/>
                </a:lnTo>
                <a:lnTo>
                  <a:pt x="708909" y="400666"/>
                </a:lnTo>
                <a:lnTo>
                  <a:pt x="709363" y="399986"/>
                </a:lnTo>
                <a:lnTo>
                  <a:pt x="710044" y="398625"/>
                </a:lnTo>
                <a:lnTo>
                  <a:pt x="710271" y="397265"/>
                </a:lnTo>
                <a:lnTo>
                  <a:pt x="710498" y="393183"/>
                </a:lnTo>
                <a:lnTo>
                  <a:pt x="710498" y="391369"/>
                </a:lnTo>
                <a:lnTo>
                  <a:pt x="710952" y="389555"/>
                </a:lnTo>
                <a:lnTo>
                  <a:pt x="711632" y="388422"/>
                </a:lnTo>
                <a:lnTo>
                  <a:pt x="712313" y="387288"/>
                </a:lnTo>
                <a:lnTo>
                  <a:pt x="713448" y="386608"/>
                </a:lnTo>
                <a:lnTo>
                  <a:pt x="714355" y="386381"/>
                </a:lnTo>
                <a:lnTo>
                  <a:pt x="715717" y="386381"/>
                </a:lnTo>
                <a:lnTo>
                  <a:pt x="716625" y="386608"/>
                </a:lnTo>
                <a:lnTo>
                  <a:pt x="717986" y="387288"/>
                </a:lnTo>
                <a:lnTo>
                  <a:pt x="718894" y="387968"/>
                </a:lnTo>
                <a:lnTo>
                  <a:pt x="719802" y="389329"/>
                </a:lnTo>
                <a:lnTo>
                  <a:pt x="720936" y="390462"/>
                </a:lnTo>
                <a:lnTo>
                  <a:pt x="721390" y="392276"/>
                </a:lnTo>
                <a:lnTo>
                  <a:pt x="721844" y="394090"/>
                </a:lnTo>
                <a:lnTo>
                  <a:pt x="722071" y="395904"/>
                </a:lnTo>
                <a:lnTo>
                  <a:pt x="721844" y="398172"/>
                </a:lnTo>
                <a:lnTo>
                  <a:pt x="721617" y="402480"/>
                </a:lnTo>
                <a:lnTo>
                  <a:pt x="721390" y="405881"/>
                </a:lnTo>
                <a:lnTo>
                  <a:pt x="721163" y="411550"/>
                </a:lnTo>
                <a:lnTo>
                  <a:pt x="721163" y="416765"/>
                </a:lnTo>
                <a:lnTo>
                  <a:pt x="720936" y="419485"/>
                </a:lnTo>
                <a:lnTo>
                  <a:pt x="720255" y="422887"/>
                </a:lnTo>
                <a:lnTo>
                  <a:pt x="720029" y="424474"/>
                </a:lnTo>
                <a:lnTo>
                  <a:pt x="720029" y="425834"/>
                </a:lnTo>
                <a:lnTo>
                  <a:pt x="720255" y="426741"/>
                </a:lnTo>
                <a:lnTo>
                  <a:pt x="720709" y="427195"/>
                </a:lnTo>
                <a:lnTo>
                  <a:pt x="721163" y="427648"/>
                </a:lnTo>
                <a:lnTo>
                  <a:pt x="721844" y="427648"/>
                </a:lnTo>
                <a:lnTo>
                  <a:pt x="722525" y="427421"/>
                </a:lnTo>
                <a:lnTo>
                  <a:pt x="723432" y="426968"/>
                </a:lnTo>
                <a:lnTo>
                  <a:pt x="725929" y="425608"/>
                </a:lnTo>
                <a:lnTo>
                  <a:pt x="728652" y="422887"/>
                </a:lnTo>
                <a:lnTo>
                  <a:pt x="732056" y="419259"/>
                </a:lnTo>
                <a:lnTo>
                  <a:pt x="735686" y="415177"/>
                </a:lnTo>
                <a:lnTo>
                  <a:pt x="737729" y="413137"/>
                </a:lnTo>
                <a:lnTo>
                  <a:pt x="739544" y="411776"/>
                </a:lnTo>
                <a:lnTo>
                  <a:pt x="740906" y="411096"/>
                </a:lnTo>
                <a:lnTo>
                  <a:pt x="742494" y="410869"/>
                </a:lnTo>
                <a:lnTo>
                  <a:pt x="743402" y="411096"/>
                </a:lnTo>
                <a:lnTo>
                  <a:pt x="744536" y="411549"/>
                </a:lnTo>
                <a:lnTo>
                  <a:pt x="745217" y="412683"/>
                </a:lnTo>
                <a:lnTo>
                  <a:pt x="745671" y="414044"/>
                </a:lnTo>
                <a:lnTo>
                  <a:pt x="746125" y="415631"/>
                </a:lnTo>
                <a:lnTo>
                  <a:pt x="746125" y="417218"/>
                </a:lnTo>
                <a:lnTo>
                  <a:pt x="746125" y="419259"/>
                </a:lnTo>
                <a:lnTo>
                  <a:pt x="745671" y="421299"/>
                </a:lnTo>
                <a:lnTo>
                  <a:pt x="745217" y="423340"/>
                </a:lnTo>
                <a:lnTo>
                  <a:pt x="744082" y="425154"/>
                </a:lnTo>
                <a:lnTo>
                  <a:pt x="743175" y="427195"/>
                </a:lnTo>
                <a:lnTo>
                  <a:pt x="742040" y="429009"/>
                </a:lnTo>
                <a:lnTo>
                  <a:pt x="736821" y="435357"/>
                </a:lnTo>
                <a:lnTo>
                  <a:pt x="734552" y="438305"/>
                </a:lnTo>
                <a:lnTo>
                  <a:pt x="732736" y="441479"/>
                </a:lnTo>
                <a:lnTo>
                  <a:pt x="730921" y="444427"/>
                </a:lnTo>
                <a:lnTo>
                  <a:pt x="729786" y="447375"/>
                </a:lnTo>
                <a:lnTo>
                  <a:pt x="728879" y="450549"/>
                </a:lnTo>
                <a:lnTo>
                  <a:pt x="727971" y="453724"/>
                </a:lnTo>
                <a:lnTo>
                  <a:pt x="727290" y="457578"/>
                </a:lnTo>
                <a:lnTo>
                  <a:pt x="726155" y="461206"/>
                </a:lnTo>
                <a:lnTo>
                  <a:pt x="724340" y="465514"/>
                </a:lnTo>
                <a:lnTo>
                  <a:pt x="722525" y="470049"/>
                </a:lnTo>
                <a:lnTo>
                  <a:pt x="717986" y="479799"/>
                </a:lnTo>
                <a:lnTo>
                  <a:pt x="713221" y="490229"/>
                </a:lnTo>
                <a:lnTo>
                  <a:pt x="707548" y="502020"/>
                </a:lnTo>
                <a:lnTo>
                  <a:pt x="704371" y="507915"/>
                </a:lnTo>
                <a:lnTo>
                  <a:pt x="701421" y="513130"/>
                </a:lnTo>
                <a:lnTo>
                  <a:pt x="698471" y="517212"/>
                </a:lnTo>
                <a:lnTo>
                  <a:pt x="697109" y="519252"/>
                </a:lnTo>
                <a:lnTo>
                  <a:pt x="695521" y="520613"/>
                </a:lnTo>
                <a:lnTo>
                  <a:pt x="694159" y="521973"/>
                </a:lnTo>
                <a:lnTo>
                  <a:pt x="692571" y="522880"/>
                </a:lnTo>
                <a:lnTo>
                  <a:pt x="690982" y="523334"/>
                </a:lnTo>
                <a:lnTo>
                  <a:pt x="689621" y="523787"/>
                </a:lnTo>
                <a:lnTo>
                  <a:pt x="683721" y="523787"/>
                </a:lnTo>
                <a:lnTo>
                  <a:pt x="680771" y="524014"/>
                </a:lnTo>
                <a:lnTo>
                  <a:pt x="677140" y="524241"/>
                </a:lnTo>
                <a:lnTo>
                  <a:pt x="673509" y="524694"/>
                </a:lnTo>
                <a:lnTo>
                  <a:pt x="669425" y="525601"/>
                </a:lnTo>
                <a:lnTo>
                  <a:pt x="665340" y="527188"/>
                </a:lnTo>
                <a:lnTo>
                  <a:pt x="660348" y="529229"/>
                </a:lnTo>
                <a:lnTo>
                  <a:pt x="654901" y="531723"/>
                </a:lnTo>
                <a:lnTo>
                  <a:pt x="649455" y="534444"/>
                </a:lnTo>
                <a:lnTo>
                  <a:pt x="644009" y="537392"/>
                </a:lnTo>
                <a:lnTo>
                  <a:pt x="638790" y="540566"/>
                </a:lnTo>
                <a:lnTo>
                  <a:pt x="634024" y="543967"/>
                </a:lnTo>
                <a:lnTo>
                  <a:pt x="629486" y="547595"/>
                </a:lnTo>
                <a:lnTo>
                  <a:pt x="627898" y="549409"/>
                </a:lnTo>
                <a:lnTo>
                  <a:pt x="626082" y="551450"/>
                </a:lnTo>
                <a:lnTo>
                  <a:pt x="624267" y="553490"/>
                </a:lnTo>
                <a:lnTo>
                  <a:pt x="623132" y="555531"/>
                </a:lnTo>
                <a:lnTo>
                  <a:pt x="621998" y="557345"/>
                </a:lnTo>
                <a:lnTo>
                  <a:pt x="621090" y="559839"/>
                </a:lnTo>
                <a:lnTo>
                  <a:pt x="620409" y="562560"/>
                </a:lnTo>
                <a:lnTo>
                  <a:pt x="619955" y="565281"/>
                </a:lnTo>
                <a:lnTo>
                  <a:pt x="619048" y="571403"/>
                </a:lnTo>
                <a:lnTo>
                  <a:pt x="618594" y="577298"/>
                </a:lnTo>
                <a:lnTo>
                  <a:pt x="618367" y="582513"/>
                </a:lnTo>
                <a:lnTo>
                  <a:pt x="618367" y="586821"/>
                </a:lnTo>
                <a:lnTo>
                  <a:pt x="618594" y="590903"/>
                </a:lnTo>
                <a:lnTo>
                  <a:pt x="620409" y="593397"/>
                </a:lnTo>
                <a:lnTo>
                  <a:pt x="622678" y="596118"/>
                </a:lnTo>
                <a:lnTo>
                  <a:pt x="625628" y="599292"/>
                </a:lnTo>
                <a:lnTo>
                  <a:pt x="629259" y="602693"/>
                </a:lnTo>
                <a:lnTo>
                  <a:pt x="633571" y="606548"/>
                </a:lnTo>
                <a:lnTo>
                  <a:pt x="635840" y="607908"/>
                </a:lnTo>
                <a:lnTo>
                  <a:pt x="638336" y="609722"/>
                </a:lnTo>
                <a:lnTo>
                  <a:pt x="640605" y="611310"/>
                </a:lnTo>
                <a:lnTo>
                  <a:pt x="643555" y="612443"/>
                </a:lnTo>
                <a:lnTo>
                  <a:pt x="645598" y="613804"/>
                </a:lnTo>
                <a:lnTo>
                  <a:pt x="647413" y="614938"/>
                </a:lnTo>
                <a:lnTo>
                  <a:pt x="648548" y="616751"/>
                </a:lnTo>
                <a:lnTo>
                  <a:pt x="649682" y="618339"/>
                </a:lnTo>
                <a:lnTo>
                  <a:pt x="649909" y="620379"/>
                </a:lnTo>
                <a:lnTo>
                  <a:pt x="650136" y="622647"/>
                </a:lnTo>
                <a:lnTo>
                  <a:pt x="649682" y="624914"/>
                </a:lnTo>
                <a:lnTo>
                  <a:pt x="649228" y="627635"/>
                </a:lnTo>
                <a:lnTo>
                  <a:pt x="648094" y="630356"/>
                </a:lnTo>
                <a:lnTo>
                  <a:pt x="647186" y="633304"/>
                </a:lnTo>
                <a:lnTo>
                  <a:pt x="644690" y="639653"/>
                </a:lnTo>
                <a:lnTo>
                  <a:pt x="641740" y="646908"/>
                </a:lnTo>
                <a:lnTo>
                  <a:pt x="638790" y="655071"/>
                </a:lnTo>
                <a:lnTo>
                  <a:pt x="631528" y="676612"/>
                </a:lnTo>
                <a:lnTo>
                  <a:pt x="622905" y="703367"/>
                </a:lnTo>
                <a:lnTo>
                  <a:pt x="618821" y="716518"/>
                </a:lnTo>
                <a:lnTo>
                  <a:pt x="615190" y="728762"/>
                </a:lnTo>
                <a:lnTo>
                  <a:pt x="612467" y="738739"/>
                </a:lnTo>
                <a:lnTo>
                  <a:pt x="610878" y="745995"/>
                </a:lnTo>
                <a:lnTo>
                  <a:pt x="610424" y="749169"/>
                </a:lnTo>
                <a:lnTo>
                  <a:pt x="610424" y="752797"/>
                </a:lnTo>
                <a:lnTo>
                  <a:pt x="610424" y="761413"/>
                </a:lnTo>
                <a:lnTo>
                  <a:pt x="610651" y="771843"/>
                </a:lnTo>
                <a:lnTo>
                  <a:pt x="610878" y="783407"/>
                </a:lnTo>
                <a:lnTo>
                  <a:pt x="610651" y="789302"/>
                </a:lnTo>
                <a:lnTo>
                  <a:pt x="610651" y="795425"/>
                </a:lnTo>
                <a:lnTo>
                  <a:pt x="610198" y="801547"/>
                </a:lnTo>
                <a:lnTo>
                  <a:pt x="609517" y="807895"/>
                </a:lnTo>
                <a:lnTo>
                  <a:pt x="608382" y="814018"/>
                </a:lnTo>
                <a:lnTo>
                  <a:pt x="607248" y="820140"/>
                </a:lnTo>
                <a:lnTo>
                  <a:pt x="605432" y="826262"/>
                </a:lnTo>
                <a:lnTo>
                  <a:pt x="603163" y="831930"/>
                </a:lnTo>
                <a:lnTo>
                  <a:pt x="600667" y="837599"/>
                </a:lnTo>
                <a:lnTo>
                  <a:pt x="598397" y="842814"/>
                </a:lnTo>
                <a:lnTo>
                  <a:pt x="595674" y="847802"/>
                </a:lnTo>
                <a:lnTo>
                  <a:pt x="592497" y="852790"/>
                </a:lnTo>
                <a:lnTo>
                  <a:pt x="589547" y="856872"/>
                </a:lnTo>
                <a:lnTo>
                  <a:pt x="586597" y="861180"/>
                </a:lnTo>
                <a:lnTo>
                  <a:pt x="583647" y="864581"/>
                </a:lnTo>
                <a:lnTo>
                  <a:pt x="580471" y="868209"/>
                </a:lnTo>
                <a:lnTo>
                  <a:pt x="577521" y="870930"/>
                </a:lnTo>
                <a:lnTo>
                  <a:pt x="574570" y="873197"/>
                </a:lnTo>
                <a:lnTo>
                  <a:pt x="571394" y="875238"/>
                </a:lnTo>
                <a:lnTo>
                  <a:pt x="568444" y="876825"/>
                </a:lnTo>
                <a:lnTo>
                  <a:pt x="565494" y="877732"/>
                </a:lnTo>
                <a:lnTo>
                  <a:pt x="562770" y="878186"/>
                </a:lnTo>
                <a:lnTo>
                  <a:pt x="560274" y="877959"/>
                </a:lnTo>
                <a:lnTo>
                  <a:pt x="559140" y="877732"/>
                </a:lnTo>
                <a:lnTo>
                  <a:pt x="557778" y="877505"/>
                </a:lnTo>
                <a:lnTo>
                  <a:pt x="553467" y="875691"/>
                </a:lnTo>
                <a:lnTo>
                  <a:pt x="549382" y="874558"/>
                </a:lnTo>
                <a:lnTo>
                  <a:pt x="545978" y="874104"/>
                </a:lnTo>
                <a:lnTo>
                  <a:pt x="544390" y="874104"/>
                </a:lnTo>
                <a:lnTo>
                  <a:pt x="543255" y="874331"/>
                </a:lnTo>
                <a:lnTo>
                  <a:pt x="542120" y="874558"/>
                </a:lnTo>
                <a:lnTo>
                  <a:pt x="541213" y="875011"/>
                </a:lnTo>
                <a:lnTo>
                  <a:pt x="540532" y="875691"/>
                </a:lnTo>
                <a:lnTo>
                  <a:pt x="540078" y="876825"/>
                </a:lnTo>
                <a:lnTo>
                  <a:pt x="539851" y="877732"/>
                </a:lnTo>
                <a:lnTo>
                  <a:pt x="539851" y="879319"/>
                </a:lnTo>
                <a:lnTo>
                  <a:pt x="539851" y="880680"/>
                </a:lnTo>
                <a:lnTo>
                  <a:pt x="540305" y="882494"/>
                </a:lnTo>
                <a:lnTo>
                  <a:pt x="543255" y="894738"/>
                </a:lnTo>
                <a:lnTo>
                  <a:pt x="548701" y="913331"/>
                </a:lnTo>
                <a:lnTo>
                  <a:pt x="551878" y="923534"/>
                </a:lnTo>
                <a:lnTo>
                  <a:pt x="555282" y="933964"/>
                </a:lnTo>
                <a:lnTo>
                  <a:pt x="559140" y="943941"/>
                </a:lnTo>
                <a:lnTo>
                  <a:pt x="562770" y="953237"/>
                </a:lnTo>
                <a:lnTo>
                  <a:pt x="564586" y="957319"/>
                </a:lnTo>
                <a:lnTo>
                  <a:pt x="565947" y="961400"/>
                </a:lnTo>
                <a:lnTo>
                  <a:pt x="567309" y="965028"/>
                </a:lnTo>
                <a:lnTo>
                  <a:pt x="567990" y="968429"/>
                </a:lnTo>
                <a:lnTo>
                  <a:pt x="568670" y="971830"/>
                </a:lnTo>
                <a:lnTo>
                  <a:pt x="569124" y="974551"/>
                </a:lnTo>
                <a:lnTo>
                  <a:pt x="569351" y="977272"/>
                </a:lnTo>
                <a:lnTo>
                  <a:pt x="569351" y="979766"/>
                </a:lnTo>
                <a:lnTo>
                  <a:pt x="568670" y="981807"/>
                </a:lnTo>
                <a:lnTo>
                  <a:pt x="568217" y="984074"/>
                </a:lnTo>
                <a:lnTo>
                  <a:pt x="567536" y="985888"/>
                </a:lnTo>
                <a:lnTo>
                  <a:pt x="566174" y="987476"/>
                </a:lnTo>
                <a:lnTo>
                  <a:pt x="565040" y="988609"/>
                </a:lnTo>
                <a:lnTo>
                  <a:pt x="563905" y="989516"/>
                </a:lnTo>
                <a:lnTo>
                  <a:pt x="562090" y="990650"/>
                </a:lnTo>
                <a:lnTo>
                  <a:pt x="560274" y="991103"/>
                </a:lnTo>
                <a:lnTo>
                  <a:pt x="558459" y="991557"/>
                </a:lnTo>
                <a:lnTo>
                  <a:pt x="556644" y="992464"/>
                </a:lnTo>
                <a:lnTo>
                  <a:pt x="552786" y="994505"/>
                </a:lnTo>
                <a:lnTo>
                  <a:pt x="549382" y="996999"/>
                </a:lnTo>
                <a:lnTo>
                  <a:pt x="546432" y="999493"/>
                </a:lnTo>
                <a:lnTo>
                  <a:pt x="543936" y="1002214"/>
                </a:lnTo>
                <a:lnTo>
                  <a:pt x="541893" y="1004255"/>
                </a:lnTo>
                <a:lnTo>
                  <a:pt x="540305" y="1006295"/>
                </a:lnTo>
                <a:lnTo>
                  <a:pt x="540078" y="1009696"/>
                </a:lnTo>
                <a:lnTo>
                  <a:pt x="539397" y="1019673"/>
                </a:lnTo>
                <a:lnTo>
                  <a:pt x="538717" y="1026929"/>
                </a:lnTo>
                <a:lnTo>
                  <a:pt x="537809" y="1035998"/>
                </a:lnTo>
                <a:lnTo>
                  <a:pt x="536447" y="1046882"/>
                </a:lnTo>
                <a:lnTo>
                  <a:pt x="535086" y="1059353"/>
                </a:lnTo>
                <a:lnTo>
                  <a:pt x="533270" y="1071824"/>
                </a:lnTo>
                <a:lnTo>
                  <a:pt x="532136" y="1084068"/>
                </a:lnTo>
                <a:lnTo>
                  <a:pt x="531455" y="1095405"/>
                </a:lnTo>
                <a:lnTo>
                  <a:pt x="531455" y="1106289"/>
                </a:lnTo>
                <a:lnTo>
                  <a:pt x="531909" y="1111504"/>
                </a:lnTo>
                <a:lnTo>
                  <a:pt x="532136" y="1116719"/>
                </a:lnTo>
                <a:lnTo>
                  <a:pt x="532590" y="1121934"/>
                </a:lnTo>
                <a:lnTo>
                  <a:pt x="533270" y="1127149"/>
                </a:lnTo>
                <a:lnTo>
                  <a:pt x="533951" y="1132364"/>
                </a:lnTo>
                <a:lnTo>
                  <a:pt x="535086" y="1137352"/>
                </a:lnTo>
                <a:lnTo>
                  <a:pt x="536220" y="1142567"/>
                </a:lnTo>
                <a:lnTo>
                  <a:pt x="537582" y="1147782"/>
                </a:lnTo>
                <a:lnTo>
                  <a:pt x="538943" y="1153678"/>
                </a:lnTo>
                <a:lnTo>
                  <a:pt x="540078" y="1160707"/>
                </a:lnTo>
                <a:lnTo>
                  <a:pt x="541213" y="1168643"/>
                </a:lnTo>
                <a:lnTo>
                  <a:pt x="541893" y="1177486"/>
                </a:lnTo>
                <a:lnTo>
                  <a:pt x="543482" y="1197666"/>
                </a:lnTo>
                <a:lnTo>
                  <a:pt x="544843" y="1220340"/>
                </a:lnTo>
                <a:lnTo>
                  <a:pt x="547113" y="1269997"/>
                </a:lnTo>
                <a:lnTo>
                  <a:pt x="548474" y="1295165"/>
                </a:lnTo>
                <a:lnTo>
                  <a:pt x="550063" y="1319653"/>
                </a:lnTo>
                <a:lnTo>
                  <a:pt x="550970" y="1331217"/>
                </a:lnTo>
                <a:lnTo>
                  <a:pt x="551651" y="1342781"/>
                </a:lnTo>
                <a:lnTo>
                  <a:pt x="552332" y="1365002"/>
                </a:lnTo>
                <a:lnTo>
                  <a:pt x="552786" y="1386996"/>
                </a:lnTo>
                <a:lnTo>
                  <a:pt x="553467" y="1397879"/>
                </a:lnTo>
                <a:lnTo>
                  <a:pt x="553920" y="1408990"/>
                </a:lnTo>
                <a:lnTo>
                  <a:pt x="554828" y="1420100"/>
                </a:lnTo>
                <a:lnTo>
                  <a:pt x="555963" y="1431211"/>
                </a:lnTo>
                <a:lnTo>
                  <a:pt x="557551" y="1442548"/>
                </a:lnTo>
                <a:lnTo>
                  <a:pt x="559367" y="1454338"/>
                </a:lnTo>
                <a:lnTo>
                  <a:pt x="561863" y="1466129"/>
                </a:lnTo>
                <a:lnTo>
                  <a:pt x="564813" y="1478373"/>
                </a:lnTo>
                <a:lnTo>
                  <a:pt x="568444" y="1491071"/>
                </a:lnTo>
                <a:lnTo>
                  <a:pt x="572982" y="1503995"/>
                </a:lnTo>
                <a:lnTo>
                  <a:pt x="577521" y="1516919"/>
                </a:lnTo>
                <a:lnTo>
                  <a:pt x="581151" y="1529844"/>
                </a:lnTo>
                <a:lnTo>
                  <a:pt x="584328" y="1542088"/>
                </a:lnTo>
                <a:lnTo>
                  <a:pt x="587051" y="1554105"/>
                </a:lnTo>
                <a:lnTo>
                  <a:pt x="589094" y="1565669"/>
                </a:lnTo>
                <a:lnTo>
                  <a:pt x="590909" y="1576779"/>
                </a:lnTo>
                <a:lnTo>
                  <a:pt x="592044" y="1587436"/>
                </a:lnTo>
                <a:lnTo>
                  <a:pt x="592724" y="1597866"/>
                </a:lnTo>
                <a:lnTo>
                  <a:pt x="593405" y="1607843"/>
                </a:lnTo>
                <a:lnTo>
                  <a:pt x="593405" y="1616913"/>
                </a:lnTo>
                <a:lnTo>
                  <a:pt x="593178" y="1625756"/>
                </a:lnTo>
                <a:lnTo>
                  <a:pt x="592497" y="1634599"/>
                </a:lnTo>
                <a:lnTo>
                  <a:pt x="591817" y="1642535"/>
                </a:lnTo>
                <a:lnTo>
                  <a:pt x="590682" y="1649790"/>
                </a:lnTo>
                <a:lnTo>
                  <a:pt x="589547" y="1656819"/>
                </a:lnTo>
                <a:lnTo>
                  <a:pt x="588186" y="1663395"/>
                </a:lnTo>
                <a:lnTo>
                  <a:pt x="585463" y="1675639"/>
                </a:lnTo>
                <a:lnTo>
                  <a:pt x="582967" y="1688337"/>
                </a:lnTo>
                <a:lnTo>
                  <a:pt x="580697" y="1700807"/>
                </a:lnTo>
                <a:lnTo>
                  <a:pt x="578655" y="1713278"/>
                </a:lnTo>
                <a:lnTo>
                  <a:pt x="577067" y="1725976"/>
                </a:lnTo>
                <a:lnTo>
                  <a:pt x="575251" y="1738220"/>
                </a:lnTo>
                <a:lnTo>
                  <a:pt x="573890" y="1750011"/>
                </a:lnTo>
                <a:lnTo>
                  <a:pt x="572982" y="1761801"/>
                </a:lnTo>
                <a:lnTo>
                  <a:pt x="572528" y="1767923"/>
                </a:lnTo>
                <a:lnTo>
                  <a:pt x="572528" y="1775179"/>
                </a:lnTo>
                <a:lnTo>
                  <a:pt x="572528" y="1783342"/>
                </a:lnTo>
                <a:lnTo>
                  <a:pt x="572755" y="1792185"/>
                </a:lnTo>
                <a:lnTo>
                  <a:pt x="573436" y="1811911"/>
                </a:lnTo>
                <a:lnTo>
                  <a:pt x="574570" y="1833225"/>
                </a:lnTo>
                <a:lnTo>
                  <a:pt x="577067" y="1876760"/>
                </a:lnTo>
                <a:lnTo>
                  <a:pt x="577747" y="1897393"/>
                </a:lnTo>
                <a:lnTo>
                  <a:pt x="577974" y="1915986"/>
                </a:lnTo>
                <a:lnTo>
                  <a:pt x="577747" y="1960201"/>
                </a:lnTo>
                <a:lnTo>
                  <a:pt x="577521" y="1987410"/>
                </a:lnTo>
                <a:lnTo>
                  <a:pt x="577521" y="2015526"/>
                </a:lnTo>
                <a:lnTo>
                  <a:pt x="577521" y="2043642"/>
                </a:lnTo>
                <a:lnTo>
                  <a:pt x="577974" y="2069491"/>
                </a:lnTo>
                <a:lnTo>
                  <a:pt x="578428" y="2080828"/>
                </a:lnTo>
                <a:lnTo>
                  <a:pt x="578882" y="2091258"/>
                </a:lnTo>
                <a:lnTo>
                  <a:pt x="579790" y="2100328"/>
                </a:lnTo>
                <a:lnTo>
                  <a:pt x="580697" y="2107810"/>
                </a:lnTo>
                <a:lnTo>
                  <a:pt x="581605" y="2114613"/>
                </a:lnTo>
                <a:lnTo>
                  <a:pt x="583194" y="2121868"/>
                </a:lnTo>
                <a:lnTo>
                  <a:pt x="584782" y="2128897"/>
                </a:lnTo>
                <a:lnTo>
                  <a:pt x="586597" y="2136380"/>
                </a:lnTo>
                <a:lnTo>
                  <a:pt x="588867" y="2144089"/>
                </a:lnTo>
                <a:lnTo>
                  <a:pt x="591136" y="2151572"/>
                </a:lnTo>
                <a:lnTo>
                  <a:pt x="595901" y="2166083"/>
                </a:lnTo>
                <a:lnTo>
                  <a:pt x="600667" y="2179461"/>
                </a:lnTo>
                <a:lnTo>
                  <a:pt x="605432" y="2191705"/>
                </a:lnTo>
                <a:lnTo>
                  <a:pt x="609744" y="2201682"/>
                </a:lnTo>
                <a:lnTo>
                  <a:pt x="611786" y="2205536"/>
                </a:lnTo>
                <a:lnTo>
                  <a:pt x="613374" y="2208484"/>
                </a:lnTo>
                <a:lnTo>
                  <a:pt x="615190" y="2212112"/>
                </a:lnTo>
                <a:lnTo>
                  <a:pt x="616551" y="2216420"/>
                </a:lnTo>
                <a:lnTo>
                  <a:pt x="618594" y="2222089"/>
                </a:lnTo>
                <a:lnTo>
                  <a:pt x="620409" y="2228664"/>
                </a:lnTo>
                <a:lnTo>
                  <a:pt x="623813" y="2243176"/>
                </a:lnTo>
                <a:lnTo>
                  <a:pt x="627671" y="2259274"/>
                </a:lnTo>
                <a:lnTo>
                  <a:pt x="634024" y="2290792"/>
                </a:lnTo>
                <a:lnTo>
                  <a:pt x="636748" y="2303716"/>
                </a:lnTo>
                <a:lnTo>
                  <a:pt x="639017" y="2312786"/>
                </a:lnTo>
                <a:lnTo>
                  <a:pt x="640378" y="2316413"/>
                </a:lnTo>
                <a:lnTo>
                  <a:pt x="642421" y="2320948"/>
                </a:lnTo>
                <a:lnTo>
                  <a:pt x="645144" y="2325937"/>
                </a:lnTo>
                <a:lnTo>
                  <a:pt x="648321" y="2331378"/>
                </a:lnTo>
                <a:lnTo>
                  <a:pt x="652178" y="2337274"/>
                </a:lnTo>
                <a:lnTo>
                  <a:pt x="656036" y="2343169"/>
                </a:lnTo>
                <a:lnTo>
                  <a:pt x="660575" y="2349291"/>
                </a:lnTo>
                <a:lnTo>
                  <a:pt x="665340" y="2355867"/>
                </a:lnTo>
                <a:lnTo>
                  <a:pt x="670105" y="2361762"/>
                </a:lnTo>
                <a:lnTo>
                  <a:pt x="674644" y="2367884"/>
                </a:lnTo>
                <a:lnTo>
                  <a:pt x="679409" y="2373779"/>
                </a:lnTo>
                <a:lnTo>
                  <a:pt x="684175" y="2378994"/>
                </a:lnTo>
                <a:lnTo>
                  <a:pt x="688713" y="2383529"/>
                </a:lnTo>
                <a:lnTo>
                  <a:pt x="692571" y="2387837"/>
                </a:lnTo>
                <a:lnTo>
                  <a:pt x="696202" y="2391012"/>
                </a:lnTo>
                <a:lnTo>
                  <a:pt x="699832" y="2393733"/>
                </a:lnTo>
                <a:lnTo>
                  <a:pt x="702555" y="2396000"/>
                </a:lnTo>
                <a:lnTo>
                  <a:pt x="705052" y="2398721"/>
                </a:lnTo>
                <a:lnTo>
                  <a:pt x="707321" y="2401669"/>
                </a:lnTo>
                <a:lnTo>
                  <a:pt x="708909" y="2404843"/>
                </a:lnTo>
                <a:lnTo>
                  <a:pt x="710271" y="2408471"/>
                </a:lnTo>
                <a:lnTo>
                  <a:pt x="711405" y="2411872"/>
                </a:lnTo>
                <a:lnTo>
                  <a:pt x="712086" y="2415273"/>
                </a:lnTo>
                <a:lnTo>
                  <a:pt x="712767" y="2418901"/>
                </a:lnTo>
                <a:lnTo>
                  <a:pt x="712767" y="2422075"/>
                </a:lnTo>
                <a:lnTo>
                  <a:pt x="712767" y="2425250"/>
                </a:lnTo>
                <a:lnTo>
                  <a:pt x="712086" y="2427971"/>
                </a:lnTo>
                <a:lnTo>
                  <a:pt x="711405" y="2430465"/>
                </a:lnTo>
                <a:lnTo>
                  <a:pt x="710271" y="2432732"/>
                </a:lnTo>
                <a:lnTo>
                  <a:pt x="708909" y="2434093"/>
                </a:lnTo>
                <a:lnTo>
                  <a:pt x="708229" y="2434773"/>
                </a:lnTo>
                <a:lnTo>
                  <a:pt x="707548" y="2435227"/>
                </a:lnTo>
                <a:lnTo>
                  <a:pt x="706413" y="2435453"/>
                </a:lnTo>
                <a:lnTo>
                  <a:pt x="705732" y="2435680"/>
                </a:lnTo>
                <a:lnTo>
                  <a:pt x="699379" y="2435680"/>
                </a:lnTo>
                <a:lnTo>
                  <a:pt x="688940" y="2436360"/>
                </a:lnTo>
                <a:lnTo>
                  <a:pt x="660801" y="2437947"/>
                </a:lnTo>
                <a:lnTo>
                  <a:pt x="631982" y="2439308"/>
                </a:lnTo>
                <a:lnTo>
                  <a:pt x="620863" y="2439988"/>
                </a:lnTo>
                <a:lnTo>
                  <a:pt x="613374" y="2439988"/>
                </a:lnTo>
                <a:lnTo>
                  <a:pt x="610651" y="2439308"/>
                </a:lnTo>
                <a:lnTo>
                  <a:pt x="607248" y="2438401"/>
                </a:lnTo>
                <a:lnTo>
                  <a:pt x="603390" y="2436814"/>
                </a:lnTo>
                <a:lnTo>
                  <a:pt x="599532" y="2435227"/>
                </a:lnTo>
                <a:lnTo>
                  <a:pt x="594994" y="2432959"/>
                </a:lnTo>
                <a:lnTo>
                  <a:pt x="590682" y="2430692"/>
                </a:lnTo>
                <a:lnTo>
                  <a:pt x="581378" y="2425023"/>
                </a:lnTo>
                <a:lnTo>
                  <a:pt x="572528" y="2419355"/>
                </a:lnTo>
                <a:lnTo>
                  <a:pt x="564586" y="2413686"/>
                </a:lnTo>
                <a:lnTo>
                  <a:pt x="561409" y="2410965"/>
                </a:lnTo>
                <a:lnTo>
                  <a:pt x="558459" y="2408244"/>
                </a:lnTo>
                <a:lnTo>
                  <a:pt x="556190" y="2405977"/>
                </a:lnTo>
                <a:lnTo>
                  <a:pt x="554374" y="2404163"/>
                </a:lnTo>
                <a:lnTo>
                  <a:pt x="552105" y="2400308"/>
                </a:lnTo>
                <a:lnTo>
                  <a:pt x="549609" y="2395773"/>
                </a:lnTo>
                <a:lnTo>
                  <a:pt x="547567" y="2391238"/>
                </a:lnTo>
                <a:lnTo>
                  <a:pt x="545978" y="2386930"/>
                </a:lnTo>
                <a:lnTo>
                  <a:pt x="543482" y="2379675"/>
                </a:lnTo>
                <a:lnTo>
                  <a:pt x="542574" y="2376727"/>
                </a:lnTo>
                <a:lnTo>
                  <a:pt x="540986" y="2398041"/>
                </a:lnTo>
                <a:lnTo>
                  <a:pt x="522151" y="2396227"/>
                </a:lnTo>
                <a:lnTo>
                  <a:pt x="523059" y="2375593"/>
                </a:lnTo>
                <a:lnTo>
                  <a:pt x="523513" y="2358814"/>
                </a:lnTo>
                <a:lnTo>
                  <a:pt x="523967" y="2345436"/>
                </a:lnTo>
                <a:lnTo>
                  <a:pt x="523967" y="2343396"/>
                </a:lnTo>
                <a:lnTo>
                  <a:pt x="523059" y="2341809"/>
                </a:lnTo>
                <a:lnTo>
                  <a:pt x="522378" y="2340448"/>
                </a:lnTo>
                <a:lnTo>
                  <a:pt x="521243" y="2339768"/>
                </a:lnTo>
                <a:lnTo>
                  <a:pt x="519655" y="2339314"/>
                </a:lnTo>
                <a:lnTo>
                  <a:pt x="517840" y="2338861"/>
                </a:lnTo>
                <a:lnTo>
                  <a:pt x="516024" y="2339314"/>
                </a:lnTo>
                <a:lnTo>
                  <a:pt x="513755" y="2339768"/>
                </a:lnTo>
                <a:lnTo>
                  <a:pt x="511713" y="2340221"/>
                </a:lnTo>
                <a:lnTo>
                  <a:pt x="509216" y="2340902"/>
                </a:lnTo>
                <a:lnTo>
                  <a:pt x="504451" y="2342942"/>
                </a:lnTo>
                <a:lnTo>
                  <a:pt x="499686" y="2345210"/>
                </a:lnTo>
                <a:lnTo>
                  <a:pt x="495374" y="2347477"/>
                </a:lnTo>
                <a:lnTo>
                  <a:pt x="493105" y="2348384"/>
                </a:lnTo>
                <a:lnTo>
                  <a:pt x="489928" y="2349064"/>
                </a:lnTo>
                <a:lnTo>
                  <a:pt x="486070" y="2349971"/>
                </a:lnTo>
                <a:lnTo>
                  <a:pt x="481759" y="2350652"/>
                </a:lnTo>
                <a:lnTo>
                  <a:pt x="471547" y="2351332"/>
                </a:lnTo>
                <a:lnTo>
                  <a:pt x="460201" y="2352012"/>
                </a:lnTo>
                <a:lnTo>
                  <a:pt x="448174" y="2352692"/>
                </a:lnTo>
                <a:lnTo>
                  <a:pt x="435920" y="2352919"/>
                </a:lnTo>
                <a:lnTo>
                  <a:pt x="413909" y="2352919"/>
                </a:lnTo>
                <a:lnTo>
                  <a:pt x="409370" y="2352692"/>
                </a:lnTo>
                <a:lnTo>
                  <a:pt x="405285" y="2352466"/>
                </a:lnTo>
                <a:lnTo>
                  <a:pt x="401655" y="2351785"/>
                </a:lnTo>
                <a:lnTo>
                  <a:pt x="398251" y="2351105"/>
                </a:lnTo>
                <a:lnTo>
                  <a:pt x="395074" y="2350425"/>
                </a:lnTo>
                <a:lnTo>
                  <a:pt x="392351" y="2349291"/>
                </a:lnTo>
                <a:lnTo>
                  <a:pt x="389628" y="2348157"/>
                </a:lnTo>
                <a:lnTo>
                  <a:pt x="387132" y="2346570"/>
                </a:lnTo>
                <a:lnTo>
                  <a:pt x="384635" y="2345210"/>
                </a:lnTo>
                <a:lnTo>
                  <a:pt x="382366" y="2343623"/>
                </a:lnTo>
                <a:lnTo>
                  <a:pt x="377828" y="2339995"/>
                </a:lnTo>
                <a:lnTo>
                  <a:pt x="372835" y="2335913"/>
                </a:lnTo>
                <a:lnTo>
                  <a:pt x="367389" y="2331605"/>
                </a:lnTo>
                <a:lnTo>
                  <a:pt x="352639" y="2321402"/>
                </a:lnTo>
                <a:lnTo>
                  <a:pt x="334485" y="2308704"/>
                </a:lnTo>
                <a:lnTo>
                  <a:pt x="313154" y="2293739"/>
                </a:lnTo>
                <a:lnTo>
                  <a:pt x="289327" y="2276960"/>
                </a:lnTo>
                <a:lnTo>
                  <a:pt x="283654" y="2273106"/>
                </a:lnTo>
                <a:lnTo>
                  <a:pt x="278435" y="2269931"/>
                </a:lnTo>
                <a:lnTo>
                  <a:pt x="276166" y="2269024"/>
                </a:lnTo>
                <a:lnTo>
                  <a:pt x="274124" y="2268344"/>
                </a:lnTo>
                <a:lnTo>
                  <a:pt x="272081" y="2267664"/>
                </a:lnTo>
                <a:lnTo>
                  <a:pt x="270266" y="2266984"/>
                </a:lnTo>
                <a:lnTo>
                  <a:pt x="268450" y="2266984"/>
                </a:lnTo>
                <a:lnTo>
                  <a:pt x="266862" y="2266757"/>
                </a:lnTo>
                <a:lnTo>
                  <a:pt x="265274" y="2266984"/>
                </a:lnTo>
                <a:lnTo>
                  <a:pt x="264139" y="2267210"/>
                </a:lnTo>
                <a:lnTo>
                  <a:pt x="262777" y="2267891"/>
                </a:lnTo>
                <a:lnTo>
                  <a:pt x="261870" y="2268571"/>
                </a:lnTo>
                <a:lnTo>
                  <a:pt x="260962" y="2269251"/>
                </a:lnTo>
                <a:lnTo>
                  <a:pt x="259827" y="2270385"/>
                </a:lnTo>
                <a:lnTo>
                  <a:pt x="258466" y="2272425"/>
                </a:lnTo>
                <a:lnTo>
                  <a:pt x="257104" y="2274920"/>
                </a:lnTo>
                <a:lnTo>
                  <a:pt x="256197" y="2277867"/>
                </a:lnTo>
                <a:lnTo>
                  <a:pt x="255516" y="2281268"/>
                </a:lnTo>
                <a:lnTo>
                  <a:pt x="254608" y="2284669"/>
                </a:lnTo>
                <a:lnTo>
                  <a:pt x="254154" y="2288071"/>
                </a:lnTo>
                <a:lnTo>
                  <a:pt x="253700" y="2295100"/>
                </a:lnTo>
                <a:lnTo>
                  <a:pt x="253247" y="2302582"/>
                </a:lnTo>
                <a:lnTo>
                  <a:pt x="253247" y="2310518"/>
                </a:lnTo>
                <a:lnTo>
                  <a:pt x="253473" y="2318454"/>
                </a:lnTo>
                <a:lnTo>
                  <a:pt x="253927" y="2326390"/>
                </a:lnTo>
                <a:lnTo>
                  <a:pt x="254835" y="2338634"/>
                </a:lnTo>
                <a:lnTo>
                  <a:pt x="255516" y="2343623"/>
                </a:lnTo>
                <a:lnTo>
                  <a:pt x="231689" y="2343623"/>
                </a:lnTo>
                <a:lnTo>
                  <a:pt x="231235" y="2331605"/>
                </a:lnTo>
                <a:lnTo>
                  <a:pt x="230781" y="2317320"/>
                </a:lnTo>
                <a:lnTo>
                  <a:pt x="229873" y="2298728"/>
                </a:lnTo>
                <a:lnTo>
                  <a:pt x="229193" y="2289885"/>
                </a:lnTo>
                <a:lnTo>
                  <a:pt x="228285" y="2282629"/>
                </a:lnTo>
                <a:lnTo>
                  <a:pt x="227377" y="2276960"/>
                </a:lnTo>
                <a:lnTo>
                  <a:pt x="225789" y="2271518"/>
                </a:lnTo>
                <a:lnTo>
                  <a:pt x="224200" y="2265850"/>
                </a:lnTo>
                <a:lnTo>
                  <a:pt x="221931" y="2259048"/>
                </a:lnTo>
                <a:lnTo>
                  <a:pt x="218981" y="2250431"/>
                </a:lnTo>
                <a:lnTo>
                  <a:pt x="215123" y="2239321"/>
                </a:lnTo>
                <a:lnTo>
                  <a:pt x="214216" y="2236147"/>
                </a:lnTo>
                <a:lnTo>
                  <a:pt x="213762" y="2233199"/>
                </a:lnTo>
                <a:lnTo>
                  <a:pt x="213308" y="2229798"/>
                </a:lnTo>
                <a:lnTo>
                  <a:pt x="212627" y="2226850"/>
                </a:lnTo>
                <a:lnTo>
                  <a:pt x="212627" y="2223902"/>
                </a:lnTo>
                <a:lnTo>
                  <a:pt x="212627" y="2220955"/>
                </a:lnTo>
                <a:lnTo>
                  <a:pt x="213081" y="2218007"/>
                </a:lnTo>
                <a:lnTo>
                  <a:pt x="213308" y="2215286"/>
                </a:lnTo>
                <a:lnTo>
                  <a:pt x="214443" y="2209844"/>
                </a:lnTo>
                <a:lnTo>
                  <a:pt x="216031" y="2204403"/>
                </a:lnTo>
                <a:lnTo>
                  <a:pt x="217846" y="2199414"/>
                </a:lnTo>
                <a:lnTo>
                  <a:pt x="219889" y="2194653"/>
                </a:lnTo>
                <a:lnTo>
                  <a:pt x="222385" y="2190118"/>
                </a:lnTo>
                <a:lnTo>
                  <a:pt x="224881" y="2186263"/>
                </a:lnTo>
                <a:lnTo>
                  <a:pt x="227377" y="2182182"/>
                </a:lnTo>
                <a:lnTo>
                  <a:pt x="229873" y="2178781"/>
                </a:lnTo>
                <a:lnTo>
                  <a:pt x="234185" y="2173112"/>
                </a:lnTo>
                <a:lnTo>
                  <a:pt x="237135" y="2168804"/>
                </a:lnTo>
                <a:lnTo>
                  <a:pt x="239631" y="2165403"/>
                </a:lnTo>
                <a:lnTo>
                  <a:pt x="242354" y="2162229"/>
                </a:lnTo>
                <a:lnTo>
                  <a:pt x="248254" y="2154746"/>
                </a:lnTo>
                <a:lnTo>
                  <a:pt x="251658" y="2150438"/>
                </a:lnTo>
                <a:lnTo>
                  <a:pt x="254835" y="2145676"/>
                </a:lnTo>
                <a:lnTo>
                  <a:pt x="256423" y="2142729"/>
                </a:lnTo>
                <a:lnTo>
                  <a:pt x="257785" y="2139554"/>
                </a:lnTo>
                <a:lnTo>
                  <a:pt x="259374" y="2136380"/>
                </a:lnTo>
                <a:lnTo>
                  <a:pt x="260962" y="2132979"/>
                </a:lnTo>
                <a:lnTo>
                  <a:pt x="262097" y="2128897"/>
                </a:lnTo>
                <a:lnTo>
                  <a:pt x="263685" y="2123909"/>
                </a:lnTo>
                <a:lnTo>
                  <a:pt x="264593" y="2118241"/>
                </a:lnTo>
                <a:lnTo>
                  <a:pt x="265727" y="2111665"/>
                </a:lnTo>
                <a:lnTo>
                  <a:pt x="266862" y="2103956"/>
                </a:lnTo>
                <a:lnTo>
                  <a:pt x="267543" y="2095339"/>
                </a:lnTo>
                <a:lnTo>
                  <a:pt x="268224" y="2085816"/>
                </a:lnTo>
                <a:lnTo>
                  <a:pt x="269131" y="2075159"/>
                </a:lnTo>
                <a:lnTo>
                  <a:pt x="269585" y="2063595"/>
                </a:lnTo>
                <a:lnTo>
                  <a:pt x="269812" y="2050898"/>
                </a:lnTo>
                <a:lnTo>
                  <a:pt x="269812" y="2037067"/>
                </a:lnTo>
                <a:lnTo>
                  <a:pt x="269812" y="2022102"/>
                </a:lnTo>
                <a:lnTo>
                  <a:pt x="269585" y="2006230"/>
                </a:lnTo>
                <a:lnTo>
                  <a:pt x="269131" y="1988770"/>
                </a:lnTo>
                <a:lnTo>
                  <a:pt x="268224" y="1970404"/>
                </a:lnTo>
                <a:lnTo>
                  <a:pt x="267543" y="1950904"/>
                </a:lnTo>
                <a:lnTo>
                  <a:pt x="267089" y="1940701"/>
                </a:lnTo>
                <a:lnTo>
                  <a:pt x="266862" y="1930498"/>
                </a:lnTo>
                <a:lnTo>
                  <a:pt x="266862" y="1920521"/>
                </a:lnTo>
                <a:lnTo>
                  <a:pt x="266862" y="1910318"/>
                </a:lnTo>
                <a:lnTo>
                  <a:pt x="267316" y="1900114"/>
                </a:lnTo>
                <a:lnTo>
                  <a:pt x="267543" y="1890137"/>
                </a:lnTo>
                <a:lnTo>
                  <a:pt x="269131" y="1870638"/>
                </a:lnTo>
                <a:lnTo>
                  <a:pt x="270720" y="1851138"/>
                </a:lnTo>
                <a:lnTo>
                  <a:pt x="272762" y="1832545"/>
                </a:lnTo>
                <a:lnTo>
                  <a:pt x="275258" y="1814859"/>
                </a:lnTo>
                <a:lnTo>
                  <a:pt x="277754" y="1797853"/>
                </a:lnTo>
                <a:lnTo>
                  <a:pt x="280477" y="1781981"/>
                </a:lnTo>
                <a:lnTo>
                  <a:pt x="283200" y="1767696"/>
                </a:lnTo>
                <a:lnTo>
                  <a:pt x="285697" y="1754319"/>
                </a:lnTo>
                <a:lnTo>
                  <a:pt x="288420" y="1742528"/>
                </a:lnTo>
                <a:lnTo>
                  <a:pt x="292277" y="1724389"/>
                </a:lnTo>
                <a:lnTo>
                  <a:pt x="294774" y="1713958"/>
                </a:lnTo>
                <a:lnTo>
                  <a:pt x="300901" y="1686069"/>
                </a:lnTo>
                <a:lnTo>
                  <a:pt x="304077" y="1670651"/>
                </a:lnTo>
                <a:lnTo>
                  <a:pt x="287739" y="1656139"/>
                </a:lnTo>
                <a:lnTo>
                  <a:pt x="290235" y="1642308"/>
                </a:lnTo>
                <a:lnTo>
                  <a:pt x="292958" y="1625075"/>
                </a:lnTo>
                <a:lnTo>
                  <a:pt x="296589" y="1601948"/>
                </a:lnTo>
                <a:lnTo>
                  <a:pt x="297497" y="1594692"/>
                </a:lnTo>
                <a:lnTo>
                  <a:pt x="298631" y="1585169"/>
                </a:lnTo>
                <a:lnTo>
                  <a:pt x="299312" y="1574285"/>
                </a:lnTo>
                <a:lnTo>
                  <a:pt x="299766" y="1562041"/>
                </a:lnTo>
                <a:lnTo>
                  <a:pt x="300901" y="1534832"/>
                </a:lnTo>
                <a:lnTo>
                  <a:pt x="301581" y="1505809"/>
                </a:lnTo>
                <a:lnTo>
                  <a:pt x="301808" y="1477013"/>
                </a:lnTo>
                <a:lnTo>
                  <a:pt x="302035" y="1451391"/>
                </a:lnTo>
                <a:lnTo>
                  <a:pt x="302262" y="1416246"/>
                </a:lnTo>
                <a:lnTo>
                  <a:pt x="302035" y="1407403"/>
                </a:lnTo>
                <a:lnTo>
                  <a:pt x="301808" y="1399693"/>
                </a:lnTo>
                <a:lnTo>
                  <a:pt x="301581" y="1396065"/>
                </a:lnTo>
                <a:lnTo>
                  <a:pt x="301127" y="1392664"/>
                </a:lnTo>
                <a:lnTo>
                  <a:pt x="300674" y="1389490"/>
                </a:lnTo>
                <a:lnTo>
                  <a:pt x="299539" y="1386316"/>
                </a:lnTo>
                <a:lnTo>
                  <a:pt x="298631" y="1383368"/>
                </a:lnTo>
                <a:lnTo>
                  <a:pt x="297270" y="1380193"/>
                </a:lnTo>
                <a:lnTo>
                  <a:pt x="295681" y="1377246"/>
                </a:lnTo>
                <a:lnTo>
                  <a:pt x="293639" y="1373845"/>
                </a:lnTo>
                <a:lnTo>
                  <a:pt x="291370" y="1370897"/>
                </a:lnTo>
                <a:lnTo>
                  <a:pt x="288647" y="1367496"/>
                </a:lnTo>
                <a:lnTo>
                  <a:pt x="285697" y="1364095"/>
                </a:lnTo>
                <a:lnTo>
                  <a:pt x="282293" y="1360467"/>
                </a:lnTo>
                <a:lnTo>
                  <a:pt x="278208" y="1356159"/>
                </a:lnTo>
                <a:lnTo>
                  <a:pt x="274124" y="1350944"/>
                </a:lnTo>
                <a:lnTo>
                  <a:pt x="269585" y="1344822"/>
                </a:lnTo>
                <a:lnTo>
                  <a:pt x="265047" y="1338019"/>
                </a:lnTo>
                <a:lnTo>
                  <a:pt x="260281" y="1330537"/>
                </a:lnTo>
                <a:lnTo>
                  <a:pt x="255743" y="1322374"/>
                </a:lnTo>
                <a:lnTo>
                  <a:pt x="250977" y="1313758"/>
                </a:lnTo>
                <a:lnTo>
                  <a:pt x="246212" y="1304688"/>
                </a:lnTo>
                <a:lnTo>
                  <a:pt x="241673" y="1295619"/>
                </a:lnTo>
                <a:lnTo>
                  <a:pt x="237362" y="1286095"/>
                </a:lnTo>
                <a:lnTo>
                  <a:pt x="233277" y="1276572"/>
                </a:lnTo>
                <a:lnTo>
                  <a:pt x="229647" y="1267049"/>
                </a:lnTo>
                <a:lnTo>
                  <a:pt x="226243" y="1257299"/>
                </a:lnTo>
                <a:lnTo>
                  <a:pt x="223066" y="1248229"/>
                </a:lnTo>
                <a:lnTo>
                  <a:pt x="221023" y="1238933"/>
                </a:lnTo>
                <a:lnTo>
                  <a:pt x="218981" y="1230317"/>
                </a:lnTo>
                <a:lnTo>
                  <a:pt x="217620" y="1223514"/>
                </a:lnTo>
                <a:lnTo>
                  <a:pt x="216712" y="1216712"/>
                </a:lnTo>
                <a:lnTo>
                  <a:pt x="215804" y="1210137"/>
                </a:lnTo>
                <a:lnTo>
                  <a:pt x="215123" y="1203334"/>
                </a:lnTo>
                <a:lnTo>
                  <a:pt x="214670" y="1196986"/>
                </a:lnTo>
                <a:lnTo>
                  <a:pt x="214443" y="1190410"/>
                </a:lnTo>
                <a:lnTo>
                  <a:pt x="214443" y="1184288"/>
                </a:lnTo>
                <a:lnTo>
                  <a:pt x="214443" y="1177939"/>
                </a:lnTo>
                <a:lnTo>
                  <a:pt x="214896" y="1166149"/>
                </a:lnTo>
                <a:lnTo>
                  <a:pt x="215804" y="1154811"/>
                </a:lnTo>
                <a:lnTo>
                  <a:pt x="217166" y="1143928"/>
                </a:lnTo>
                <a:lnTo>
                  <a:pt x="218754" y="1133724"/>
                </a:lnTo>
                <a:lnTo>
                  <a:pt x="220570" y="1124201"/>
                </a:lnTo>
                <a:lnTo>
                  <a:pt x="222612" y="1115585"/>
                </a:lnTo>
                <a:lnTo>
                  <a:pt x="224881" y="1107649"/>
                </a:lnTo>
                <a:lnTo>
                  <a:pt x="226923" y="1100393"/>
                </a:lnTo>
                <a:lnTo>
                  <a:pt x="230554" y="1088603"/>
                </a:lnTo>
                <a:lnTo>
                  <a:pt x="233504" y="1080440"/>
                </a:lnTo>
                <a:lnTo>
                  <a:pt x="235773" y="1074091"/>
                </a:lnTo>
                <a:lnTo>
                  <a:pt x="238043" y="1068196"/>
                </a:lnTo>
                <a:lnTo>
                  <a:pt x="242808" y="1057312"/>
                </a:lnTo>
                <a:lnTo>
                  <a:pt x="246439" y="1049376"/>
                </a:lnTo>
                <a:lnTo>
                  <a:pt x="248254" y="1046429"/>
                </a:lnTo>
                <a:lnTo>
                  <a:pt x="240085" y="1035318"/>
                </a:lnTo>
                <a:lnTo>
                  <a:pt x="233504" y="1025568"/>
                </a:lnTo>
                <a:lnTo>
                  <a:pt x="228058" y="1017405"/>
                </a:lnTo>
                <a:lnTo>
                  <a:pt x="226243" y="1014231"/>
                </a:lnTo>
                <a:lnTo>
                  <a:pt x="224200" y="1011964"/>
                </a:lnTo>
                <a:lnTo>
                  <a:pt x="222385" y="1010376"/>
                </a:lnTo>
                <a:lnTo>
                  <a:pt x="221477" y="1009923"/>
                </a:lnTo>
                <a:lnTo>
                  <a:pt x="220343" y="1009470"/>
                </a:lnTo>
                <a:lnTo>
                  <a:pt x="219435" y="1009470"/>
                </a:lnTo>
                <a:lnTo>
                  <a:pt x="218527" y="1009470"/>
                </a:lnTo>
                <a:lnTo>
                  <a:pt x="217393" y="1009696"/>
                </a:lnTo>
                <a:lnTo>
                  <a:pt x="216485" y="1010150"/>
                </a:lnTo>
                <a:lnTo>
                  <a:pt x="214216" y="1011510"/>
                </a:lnTo>
                <a:lnTo>
                  <a:pt x="211493" y="1013551"/>
                </a:lnTo>
                <a:lnTo>
                  <a:pt x="209904" y="1014911"/>
                </a:lnTo>
                <a:lnTo>
                  <a:pt x="208089" y="1016045"/>
                </a:lnTo>
                <a:lnTo>
                  <a:pt x="203323" y="1018766"/>
                </a:lnTo>
                <a:lnTo>
                  <a:pt x="197650" y="1021487"/>
                </a:lnTo>
                <a:lnTo>
                  <a:pt x="191296" y="1024208"/>
                </a:lnTo>
                <a:lnTo>
                  <a:pt x="178816" y="1030103"/>
                </a:lnTo>
                <a:lnTo>
                  <a:pt x="173369" y="1032824"/>
                </a:lnTo>
                <a:lnTo>
                  <a:pt x="168604" y="1035545"/>
                </a:lnTo>
                <a:lnTo>
                  <a:pt x="166335" y="1036679"/>
                </a:lnTo>
                <a:lnTo>
                  <a:pt x="164292" y="1037132"/>
                </a:lnTo>
                <a:lnTo>
                  <a:pt x="162704" y="1037132"/>
                </a:lnTo>
                <a:lnTo>
                  <a:pt x="160662" y="1036905"/>
                </a:lnTo>
                <a:lnTo>
                  <a:pt x="158619" y="1036225"/>
                </a:lnTo>
                <a:lnTo>
                  <a:pt x="156804" y="1035318"/>
                </a:lnTo>
                <a:lnTo>
                  <a:pt x="155216" y="1033958"/>
                </a:lnTo>
                <a:lnTo>
                  <a:pt x="153400" y="1032144"/>
                </a:lnTo>
                <a:lnTo>
                  <a:pt x="151812" y="1030557"/>
                </a:lnTo>
                <a:lnTo>
                  <a:pt x="149996" y="1028516"/>
                </a:lnTo>
                <a:lnTo>
                  <a:pt x="147046" y="1024208"/>
                </a:lnTo>
                <a:lnTo>
                  <a:pt x="141146" y="1015365"/>
                </a:lnTo>
                <a:lnTo>
                  <a:pt x="134339" y="1004255"/>
                </a:lnTo>
                <a:lnTo>
                  <a:pt x="120723" y="981353"/>
                </a:lnTo>
                <a:lnTo>
                  <a:pt x="81919" y="916959"/>
                </a:lnTo>
                <a:lnTo>
                  <a:pt x="61496" y="882720"/>
                </a:lnTo>
                <a:lnTo>
                  <a:pt x="43115" y="852337"/>
                </a:lnTo>
                <a:lnTo>
                  <a:pt x="28819" y="829663"/>
                </a:lnTo>
                <a:lnTo>
                  <a:pt x="24281" y="822407"/>
                </a:lnTo>
                <a:lnTo>
                  <a:pt x="21557" y="818779"/>
                </a:lnTo>
                <a:lnTo>
                  <a:pt x="18154" y="814698"/>
                </a:lnTo>
                <a:lnTo>
                  <a:pt x="15204" y="810843"/>
                </a:lnTo>
                <a:lnTo>
                  <a:pt x="12254" y="806535"/>
                </a:lnTo>
                <a:lnTo>
                  <a:pt x="9531" y="802454"/>
                </a:lnTo>
                <a:lnTo>
                  <a:pt x="7261" y="797919"/>
                </a:lnTo>
                <a:lnTo>
                  <a:pt x="4765" y="793157"/>
                </a:lnTo>
                <a:lnTo>
                  <a:pt x="2950" y="788849"/>
                </a:lnTo>
                <a:lnTo>
                  <a:pt x="681" y="783861"/>
                </a:lnTo>
                <a:lnTo>
                  <a:pt x="454" y="782500"/>
                </a:lnTo>
                <a:lnTo>
                  <a:pt x="0" y="781140"/>
                </a:lnTo>
                <a:lnTo>
                  <a:pt x="0" y="777059"/>
                </a:lnTo>
                <a:lnTo>
                  <a:pt x="0" y="777058"/>
                </a:lnTo>
                <a:lnTo>
                  <a:pt x="454" y="772297"/>
                </a:lnTo>
                <a:lnTo>
                  <a:pt x="1361" y="767082"/>
                </a:lnTo>
                <a:lnTo>
                  <a:pt x="2950" y="760960"/>
                </a:lnTo>
                <a:lnTo>
                  <a:pt x="4311" y="754611"/>
                </a:lnTo>
                <a:lnTo>
                  <a:pt x="6354" y="747582"/>
                </a:lnTo>
                <a:lnTo>
                  <a:pt x="8850" y="740099"/>
                </a:lnTo>
                <a:lnTo>
                  <a:pt x="13842" y="725134"/>
                </a:lnTo>
                <a:lnTo>
                  <a:pt x="19288" y="709716"/>
                </a:lnTo>
                <a:lnTo>
                  <a:pt x="29046" y="681826"/>
                </a:lnTo>
                <a:lnTo>
                  <a:pt x="31542" y="675931"/>
                </a:lnTo>
                <a:lnTo>
                  <a:pt x="34265" y="670036"/>
                </a:lnTo>
                <a:lnTo>
                  <a:pt x="37215" y="664367"/>
                </a:lnTo>
                <a:lnTo>
                  <a:pt x="40846" y="658926"/>
                </a:lnTo>
                <a:lnTo>
                  <a:pt x="44250" y="653484"/>
                </a:lnTo>
                <a:lnTo>
                  <a:pt x="47654" y="647815"/>
                </a:lnTo>
                <a:lnTo>
                  <a:pt x="54688" y="638292"/>
                </a:lnTo>
                <a:lnTo>
                  <a:pt x="61042" y="629222"/>
                </a:lnTo>
                <a:lnTo>
                  <a:pt x="66488" y="621286"/>
                </a:lnTo>
                <a:lnTo>
                  <a:pt x="68758" y="617885"/>
                </a:lnTo>
                <a:lnTo>
                  <a:pt x="70346" y="614938"/>
                </a:lnTo>
                <a:lnTo>
                  <a:pt x="71254" y="612217"/>
                </a:lnTo>
                <a:lnTo>
                  <a:pt x="71481" y="611083"/>
                </a:lnTo>
                <a:lnTo>
                  <a:pt x="71481" y="609722"/>
                </a:lnTo>
                <a:lnTo>
                  <a:pt x="71708" y="607682"/>
                </a:lnTo>
                <a:lnTo>
                  <a:pt x="72388" y="605188"/>
                </a:lnTo>
                <a:lnTo>
                  <a:pt x="73069" y="603147"/>
                </a:lnTo>
                <a:lnTo>
                  <a:pt x="73977" y="600653"/>
                </a:lnTo>
                <a:lnTo>
                  <a:pt x="75111" y="597932"/>
                </a:lnTo>
                <a:lnTo>
                  <a:pt x="76473" y="595211"/>
                </a:lnTo>
                <a:lnTo>
                  <a:pt x="80104" y="589542"/>
                </a:lnTo>
                <a:lnTo>
                  <a:pt x="84188" y="583647"/>
                </a:lnTo>
                <a:lnTo>
                  <a:pt x="89181" y="577298"/>
                </a:lnTo>
                <a:lnTo>
                  <a:pt x="100073" y="563467"/>
                </a:lnTo>
                <a:lnTo>
                  <a:pt x="110058" y="551223"/>
                </a:lnTo>
                <a:lnTo>
                  <a:pt x="113915" y="546008"/>
                </a:lnTo>
                <a:lnTo>
                  <a:pt x="115958" y="543287"/>
                </a:lnTo>
                <a:lnTo>
                  <a:pt x="117773" y="540112"/>
                </a:lnTo>
                <a:lnTo>
                  <a:pt x="119362" y="536938"/>
                </a:lnTo>
                <a:lnTo>
                  <a:pt x="121177" y="533083"/>
                </a:lnTo>
                <a:lnTo>
                  <a:pt x="122992" y="529002"/>
                </a:lnTo>
                <a:lnTo>
                  <a:pt x="124581" y="524240"/>
                </a:lnTo>
                <a:lnTo>
                  <a:pt x="126396" y="518799"/>
                </a:lnTo>
                <a:lnTo>
                  <a:pt x="128212" y="512450"/>
                </a:lnTo>
                <a:lnTo>
                  <a:pt x="132296" y="497712"/>
                </a:lnTo>
                <a:lnTo>
                  <a:pt x="133658" y="493404"/>
                </a:lnTo>
                <a:lnTo>
                  <a:pt x="134792" y="489322"/>
                </a:lnTo>
                <a:lnTo>
                  <a:pt x="136608" y="484787"/>
                </a:lnTo>
                <a:lnTo>
                  <a:pt x="138196" y="480479"/>
                </a:lnTo>
                <a:lnTo>
                  <a:pt x="140239" y="476398"/>
                </a:lnTo>
                <a:lnTo>
                  <a:pt x="142508" y="471863"/>
                </a:lnTo>
                <a:lnTo>
                  <a:pt x="147273" y="463473"/>
                </a:lnTo>
                <a:lnTo>
                  <a:pt x="152492" y="455084"/>
                </a:lnTo>
                <a:lnTo>
                  <a:pt x="157939" y="446921"/>
                </a:lnTo>
                <a:lnTo>
                  <a:pt x="163839" y="439212"/>
                </a:lnTo>
                <a:lnTo>
                  <a:pt x="169512" y="431730"/>
                </a:lnTo>
                <a:lnTo>
                  <a:pt x="175412" y="424474"/>
                </a:lnTo>
                <a:lnTo>
                  <a:pt x="181539" y="418125"/>
                </a:lnTo>
                <a:lnTo>
                  <a:pt x="186985" y="412456"/>
                </a:lnTo>
                <a:lnTo>
                  <a:pt x="192204" y="407241"/>
                </a:lnTo>
                <a:lnTo>
                  <a:pt x="196969" y="402706"/>
                </a:lnTo>
                <a:lnTo>
                  <a:pt x="201054" y="399079"/>
                </a:lnTo>
                <a:lnTo>
                  <a:pt x="204458" y="396131"/>
                </a:lnTo>
                <a:lnTo>
                  <a:pt x="207181" y="394771"/>
                </a:lnTo>
                <a:lnTo>
                  <a:pt x="211493" y="392503"/>
                </a:lnTo>
                <a:lnTo>
                  <a:pt x="215577" y="390689"/>
                </a:lnTo>
                <a:lnTo>
                  <a:pt x="221931" y="388422"/>
                </a:lnTo>
                <a:lnTo>
                  <a:pt x="224427" y="387061"/>
                </a:lnTo>
                <a:lnTo>
                  <a:pt x="225335" y="386381"/>
                </a:lnTo>
                <a:lnTo>
                  <a:pt x="226243" y="385474"/>
                </a:lnTo>
                <a:lnTo>
                  <a:pt x="226923" y="384794"/>
                </a:lnTo>
                <a:lnTo>
                  <a:pt x="227377" y="383887"/>
                </a:lnTo>
                <a:lnTo>
                  <a:pt x="227604" y="382753"/>
                </a:lnTo>
                <a:lnTo>
                  <a:pt x="227831" y="381846"/>
                </a:lnTo>
                <a:lnTo>
                  <a:pt x="228058" y="376404"/>
                </a:lnTo>
                <a:lnTo>
                  <a:pt x="228285" y="370736"/>
                </a:lnTo>
                <a:lnTo>
                  <a:pt x="228966" y="364614"/>
                </a:lnTo>
                <a:lnTo>
                  <a:pt x="229193" y="358492"/>
                </a:lnTo>
                <a:lnTo>
                  <a:pt x="229420" y="357131"/>
                </a:lnTo>
                <a:lnTo>
                  <a:pt x="229873" y="355998"/>
                </a:lnTo>
                <a:lnTo>
                  <a:pt x="230554" y="355091"/>
                </a:lnTo>
                <a:lnTo>
                  <a:pt x="231689" y="354410"/>
                </a:lnTo>
                <a:lnTo>
                  <a:pt x="232823" y="353730"/>
                </a:lnTo>
                <a:lnTo>
                  <a:pt x="234639" y="353277"/>
                </a:lnTo>
                <a:lnTo>
                  <a:pt x="238043" y="353050"/>
                </a:lnTo>
                <a:lnTo>
                  <a:pt x="241673" y="352823"/>
                </a:lnTo>
                <a:lnTo>
                  <a:pt x="245985" y="353050"/>
                </a:lnTo>
                <a:lnTo>
                  <a:pt x="253473" y="353277"/>
                </a:lnTo>
                <a:lnTo>
                  <a:pt x="256650" y="353503"/>
                </a:lnTo>
                <a:lnTo>
                  <a:pt x="259374" y="354184"/>
                </a:lnTo>
                <a:lnTo>
                  <a:pt x="263458" y="354864"/>
                </a:lnTo>
                <a:lnTo>
                  <a:pt x="264820" y="355091"/>
                </a:lnTo>
                <a:lnTo>
                  <a:pt x="265274" y="354864"/>
                </a:lnTo>
                <a:lnTo>
                  <a:pt x="265727" y="354410"/>
                </a:lnTo>
                <a:lnTo>
                  <a:pt x="266181" y="353730"/>
                </a:lnTo>
                <a:lnTo>
                  <a:pt x="266408" y="353050"/>
                </a:lnTo>
                <a:lnTo>
                  <a:pt x="266635" y="350782"/>
                </a:lnTo>
                <a:lnTo>
                  <a:pt x="266635" y="347835"/>
                </a:lnTo>
                <a:lnTo>
                  <a:pt x="266181" y="344887"/>
                </a:lnTo>
                <a:lnTo>
                  <a:pt x="265500" y="341940"/>
                </a:lnTo>
                <a:lnTo>
                  <a:pt x="264593" y="339219"/>
                </a:lnTo>
                <a:lnTo>
                  <a:pt x="263685" y="336724"/>
                </a:lnTo>
                <a:lnTo>
                  <a:pt x="262097" y="334457"/>
                </a:lnTo>
                <a:lnTo>
                  <a:pt x="260508" y="332870"/>
                </a:lnTo>
                <a:lnTo>
                  <a:pt x="259600" y="331963"/>
                </a:lnTo>
                <a:lnTo>
                  <a:pt x="258693" y="331509"/>
                </a:lnTo>
                <a:lnTo>
                  <a:pt x="256650" y="330829"/>
                </a:lnTo>
                <a:lnTo>
                  <a:pt x="254381" y="330149"/>
                </a:lnTo>
                <a:lnTo>
                  <a:pt x="252112" y="329242"/>
                </a:lnTo>
                <a:lnTo>
                  <a:pt x="249843" y="328562"/>
                </a:lnTo>
                <a:lnTo>
                  <a:pt x="248027" y="327201"/>
                </a:lnTo>
                <a:lnTo>
                  <a:pt x="246893" y="326521"/>
                </a:lnTo>
                <a:lnTo>
                  <a:pt x="245985" y="325841"/>
                </a:lnTo>
                <a:lnTo>
                  <a:pt x="245304" y="324480"/>
                </a:lnTo>
                <a:lnTo>
                  <a:pt x="244397" y="323347"/>
                </a:lnTo>
                <a:lnTo>
                  <a:pt x="243716" y="321533"/>
                </a:lnTo>
                <a:lnTo>
                  <a:pt x="243262" y="319945"/>
                </a:lnTo>
                <a:lnTo>
                  <a:pt x="241900" y="316318"/>
                </a:lnTo>
                <a:lnTo>
                  <a:pt x="241220" y="314730"/>
                </a:lnTo>
                <a:lnTo>
                  <a:pt x="240539" y="313143"/>
                </a:lnTo>
                <a:lnTo>
                  <a:pt x="239631" y="311783"/>
                </a:lnTo>
                <a:lnTo>
                  <a:pt x="238497" y="310422"/>
                </a:lnTo>
                <a:lnTo>
                  <a:pt x="237362" y="309289"/>
                </a:lnTo>
                <a:lnTo>
                  <a:pt x="235773" y="308155"/>
                </a:lnTo>
                <a:lnTo>
                  <a:pt x="234412" y="307248"/>
                </a:lnTo>
                <a:lnTo>
                  <a:pt x="232597" y="306568"/>
                </a:lnTo>
                <a:lnTo>
                  <a:pt x="230781" y="305661"/>
                </a:lnTo>
                <a:lnTo>
                  <a:pt x="228966" y="305207"/>
                </a:lnTo>
                <a:lnTo>
                  <a:pt x="226696" y="304754"/>
                </a:lnTo>
                <a:lnTo>
                  <a:pt x="224200" y="304527"/>
                </a:lnTo>
                <a:lnTo>
                  <a:pt x="218754" y="304300"/>
                </a:lnTo>
                <a:lnTo>
                  <a:pt x="216031" y="304300"/>
                </a:lnTo>
                <a:lnTo>
                  <a:pt x="213535" y="304074"/>
                </a:lnTo>
                <a:lnTo>
                  <a:pt x="211266" y="303167"/>
                </a:lnTo>
                <a:lnTo>
                  <a:pt x="209223" y="302486"/>
                </a:lnTo>
                <a:lnTo>
                  <a:pt x="207181" y="301806"/>
                </a:lnTo>
                <a:lnTo>
                  <a:pt x="205593" y="300446"/>
                </a:lnTo>
                <a:lnTo>
                  <a:pt x="204004" y="299085"/>
                </a:lnTo>
                <a:lnTo>
                  <a:pt x="202416" y="297498"/>
                </a:lnTo>
                <a:lnTo>
                  <a:pt x="199239" y="293870"/>
                </a:lnTo>
                <a:lnTo>
                  <a:pt x="195835" y="289109"/>
                </a:lnTo>
                <a:lnTo>
                  <a:pt x="192204" y="283667"/>
                </a:lnTo>
                <a:lnTo>
                  <a:pt x="187666" y="277318"/>
                </a:lnTo>
                <a:lnTo>
                  <a:pt x="185396" y="273690"/>
                </a:lnTo>
                <a:lnTo>
                  <a:pt x="183354" y="269609"/>
                </a:lnTo>
                <a:lnTo>
                  <a:pt x="181766" y="265074"/>
                </a:lnTo>
                <a:lnTo>
                  <a:pt x="180177" y="260312"/>
                </a:lnTo>
                <a:lnTo>
                  <a:pt x="179043" y="255097"/>
                </a:lnTo>
                <a:lnTo>
                  <a:pt x="177908" y="249882"/>
                </a:lnTo>
                <a:lnTo>
                  <a:pt x="177000" y="244667"/>
                </a:lnTo>
                <a:lnTo>
                  <a:pt x="176546" y="239225"/>
                </a:lnTo>
                <a:lnTo>
                  <a:pt x="175412" y="228795"/>
                </a:lnTo>
                <a:lnTo>
                  <a:pt x="174958" y="219272"/>
                </a:lnTo>
                <a:lnTo>
                  <a:pt x="174958" y="211336"/>
                </a:lnTo>
                <a:lnTo>
                  <a:pt x="174958" y="204987"/>
                </a:lnTo>
                <a:lnTo>
                  <a:pt x="174958" y="200906"/>
                </a:lnTo>
                <a:lnTo>
                  <a:pt x="175866" y="197051"/>
                </a:lnTo>
                <a:lnTo>
                  <a:pt x="176546" y="194103"/>
                </a:lnTo>
                <a:lnTo>
                  <a:pt x="177227" y="191609"/>
                </a:lnTo>
                <a:lnTo>
                  <a:pt x="177681" y="189795"/>
                </a:lnTo>
                <a:lnTo>
                  <a:pt x="178362" y="187528"/>
                </a:lnTo>
                <a:lnTo>
                  <a:pt x="177908" y="185487"/>
                </a:lnTo>
                <a:lnTo>
                  <a:pt x="177454" y="182993"/>
                </a:lnTo>
                <a:lnTo>
                  <a:pt x="175866" y="178231"/>
                </a:lnTo>
                <a:lnTo>
                  <a:pt x="174958" y="175964"/>
                </a:lnTo>
                <a:lnTo>
                  <a:pt x="174504" y="174377"/>
                </a:lnTo>
                <a:lnTo>
                  <a:pt x="174277" y="172563"/>
                </a:lnTo>
                <a:lnTo>
                  <a:pt x="174277" y="171429"/>
                </a:lnTo>
                <a:lnTo>
                  <a:pt x="174504" y="170749"/>
                </a:lnTo>
                <a:lnTo>
                  <a:pt x="174958" y="170522"/>
                </a:lnTo>
                <a:lnTo>
                  <a:pt x="175412" y="170295"/>
                </a:lnTo>
                <a:lnTo>
                  <a:pt x="176319" y="170295"/>
                </a:lnTo>
                <a:lnTo>
                  <a:pt x="177000" y="170069"/>
                </a:lnTo>
                <a:lnTo>
                  <a:pt x="177454" y="169842"/>
                </a:lnTo>
                <a:lnTo>
                  <a:pt x="178362" y="169388"/>
                </a:lnTo>
                <a:lnTo>
                  <a:pt x="179043" y="168708"/>
                </a:lnTo>
                <a:lnTo>
                  <a:pt x="180177" y="166441"/>
                </a:lnTo>
                <a:lnTo>
                  <a:pt x="181312" y="163947"/>
                </a:lnTo>
                <a:lnTo>
                  <a:pt x="183808" y="157144"/>
                </a:lnTo>
                <a:lnTo>
                  <a:pt x="186531" y="149889"/>
                </a:lnTo>
                <a:lnTo>
                  <a:pt x="187893" y="145580"/>
                </a:lnTo>
                <a:lnTo>
                  <a:pt x="189027" y="141046"/>
                </a:lnTo>
                <a:lnTo>
                  <a:pt x="189935" y="136284"/>
                </a:lnTo>
                <a:lnTo>
                  <a:pt x="190389" y="131749"/>
                </a:lnTo>
                <a:lnTo>
                  <a:pt x="190616" y="126761"/>
                </a:lnTo>
                <a:lnTo>
                  <a:pt x="190162" y="121999"/>
                </a:lnTo>
                <a:lnTo>
                  <a:pt x="189935" y="119732"/>
                </a:lnTo>
                <a:lnTo>
                  <a:pt x="189481" y="117464"/>
                </a:lnTo>
                <a:lnTo>
                  <a:pt x="188573" y="115650"/>
                </a:lnTo>
                <a:lnTo>
                  <a:pt x="187666" y="113610"/>
                </a:lnTo>
                <a:lnTo>
                  <a:pt x="186985" y="111569"/>
                </a:lnTo>
                <a:lnTo>
                  <a:pt x="186758" y="109755"/>
                </a:lnTo>
                <a:lnTo>
                  <a:pt x="186985" y="108395"/>
                </a:lnTo>
                <a:lnTo>
                  <a:pt x="187439" y="106807"/>
                </a:lnTo>
                <a:lnTo>
                  <a:pt x="188346" y="105674"/>
                </a:lnTo>
                <a:lnTo>
                  <a:pt x="189481" y="104540"/>
                </a:lnTo>
                <a:lnTo>
                  <a:pt x="190843" y="103406"/>
                </a:lnTo>
                <a:lnTo>
                  <a:pt x="192885" y="102726"/>
                </a:lnTo>
                <a:lnTo>
                  <a:pt x="194927" y="101819"/>
                </a:lnTo>
                <a:lnTo>
                  <a:pt x="196969" y="101139"/>
                </a:lnTo>
                <a:lnTo>
                  <a:pt x="201735" y="100232"/>
                </a:lnTo>
                <a:lnTo>
                  <a:pt x="206954" y="99778"/>
                </a:lnTo>
                <a:lnTo>
                  <a:pt x="212400" y="99552"/>
                </a:lnTo>
                <a:lnTo>
                  <a:pt x="214896" y="99098"/>
                </a:lnTo>
                <a:lnTo>
                  <a:pt x="217166" y="98872"/>
                </a:lnTo>
                <a:lnTo>
                  <a:pt x="219435" y="98645"/>
                </a:lnTo>
                <a:lnTo>
                  <a:pt x="221477" y="97965"/>
                </a:lnTo>
                <a:lnTo>
                  <a:pt x="223293" y="97284"/>
                </a:lnTo>
                <a:lnTo>
                  <a:pt x="225108" y="96151"/>
                </a:lnTo>
                <a:lnTo>
                  <a:pt x="226696" y="95244"/>
                </a:lnTo>
                <a:lnTo>
                  <a:pt x="228285" y="93883"/>
                </a:lnTo>
                <a:lnTo>
                  <a:pt x="231689" y="90936"/>
                </a:lnTo>
                <a:lnTo>
                  <a:pt x="235093" y="87534"/>
                </a:lnTo>
                <a:lnTo>
                  <a:pt x="238723" y="83226"/>
                </a:lnTo>
                <a:lnTo>
                  <a:pt x="243262" y="78918"/>
                </a:lnTo>
                <a:lnTo>
                  <a:pt x="244397" y="77558"/>
                </a:lnTo>
                <a:lnTo>
                  <a:pt x="246212" y="76424"/>
                </a:lnTo>
                <a:lnTo>
                  <a:pt x="248254" y="75290"/>
                </a:lnTo>
                <a:lnTo>
                  <a:pt x="250297" y="74157"/>
                </a:lnTo>
                <a:lnTo>
                  <a:pt x="255516" y="72116"/>
                </a:lnTo>
                <a:lnTo>
                  <a:pt x="261416" y="70075"/>
                </a:lnTo>
                <a:lnTo>
                  <a:pt x="267770" y="68488"/>
                </a:lnTo>
                <a:lnTo>
                  <a:pt x="275031" y="66674"/>
                </a:lnTo>
                <a:lnTo>
                  <a:pt x="282747" y="65314"/>
                </a:lnTo>
                <a:lnTo>
                  <a:pt x="290689" y="63726"/>
                </a:lnTo>
                <a:lnTo>
                  <a:pt x="298858" y="62593"/>
                </a:lnTo>
                <a:lnTo>
                  <a:pt x="307254" y="61459"/>
                </a:lnTo>
                <a:lnTo>
                  <a:pt x="315424" y="60552"/>
                </a:lnTo>
                <a:lnTo>
                  <a:pt x="323593" y="59872"/>
                </a:lnTo>
                <a:lnTo>
                  <a:pt x="331308" y="59192"/>
                </a:lnTo>
                <a:lnTo>
                  <a:pt x="338797" y="58965"/>
                </a:lnTo>
                <a:lnTo>
                  <a:pt x="345831" y="58738"/>
                </a:lnTo>
                <a:close/>
                <a:moveTo>
                  <a:pt x="1163289" y="0"/>
                </a:moveTo>
                <a:lnTo>
                  <a:pt x="1165102" y="227"/>
                </a:lnTo>
                <a:lnTo>
                  <a:pt x="1166915" y="454"/>
                </a:lnTo>
                <a:lnTo>
                  <a:pt x="1170767" y="1815"/>
                </a:lnTo>
                <a:lnTo>
                  <a:pt x="1172806" y="2269"/>
                </a:lnTo>
                <a:lnTo>
                  <a:pt x="1175072" y="2722"/>
                </a:lnTo>
                <a:lnTo>
                  <a:pt x="1177337" y="2949"/>
                </a:lnTo>
                <a:lnTo>
                  <a:pt x="1179830" y="2722"/>
                </a:lnTo>
                <a:lnTo>
                  <a:pt x="1182549" y="2495"/>
                </a:lnTo>
                <a:lnTo>
                  <a:pt x="1185721" y="2722"/>
                </a:lnTo>
                <a:lnTo>
                  <a:pt x="1189346" y="3176"/>
                </a:lnTo>
                <a:lnTo>
                  <a:pt x="1193651" y="3856"/>
                </a:lnTo>
                <a:lnTo>
                  <a:pt x="1202035" y="5898"/>
                </a:lnTo>
                <a:lnTo>
                  <a:pt x="1210191" y="8167"/>
                </a:lnTo>
                <a:lnTo>
                  <a:pt x="1212231" y="8847"/>
                </a:lnTo>
                <a:lnTo>
                  <a:pt x="1214496" y="10435"/>
                </a:lnTo>
                <a:lnTo>
                  <a:pt x="1216762" y="12477"/>
                </a:lnTo>
                <a:lnTo>
                  <a:pt x="1219028" y="15199"/>
                </a:lnTo>
                <a:lnTo>
                  <a:pt x="1221520" y="17921"/>
                </a:lnTo>
                <a:lnTo>
                  <a:pt x="1224239" y="21324"/>
                </a:lnTo>
                <a:lnTo>
                  <a:pt x="1229677" y="28583"/>
                </a:lnTo>
                <a:lnTo>
                  <a:pt x="1234889" y="36296"/>
                </a:lnTo>
                <a:lnTo>
                  <a:pt x="1239647" y="44009"/>
                </a:lnTo>
                <a:lnTo>
                  <a:pt x="1243952" y="51042"/>
                </a:lnTo>
                <a:lnTo>
                  <a:pt x="1246897" y="56713"/>
                </a:lnTo>
                <a:lnTo>
                  <a:pt x="1249616" y="61930"/>
                </a:lnTo>
                <a:lnTo>
                  <a:pt x="1251882" y="66921"/>
                </a:lnTo>
                <a:lnTo>
                  <a:pt x="1256187" y="77129"/>
                </a:lnTo>
                <a:lnTo>
                  <a:pt x="1259812" y="86657"/>
                </a:lnTo>
                <a:lnTo>
                  <a:pt x="1262531" y="95051"/>
                </a:lnTo>
                <a:lnTo>
                  <a:pt x="1263211" y="99815"/>
                </a:lnTo>
                <a:lnTo>
                  <a:pt x="1263891" y="105713"/>
                </a:lnTo>
                <a:lnTo>
                  <a:pt x="1264117" y="112972"/>
                </a:lnTo>
                <a:lnTo>
                  <a:pt x="1264570" y="120231"/>
                </a:lnTo>
                <a:lnTo>
                  <a:pt x="1264117" y="127717"/>
                </a:lnTo>
                <a:lnTo>
                  <a:pt x="1263891" y="134523"/>
                </a:lnTo>
                <a:lnTo>
                  <a:pt x="1263211" y="139967"/>
                </a:lnTo>
                <a:lnTo>
                  <a:pt x="1262984" y="142009"/>
                </a:lnTo>
                <a:lnTo>
                  <a:pt x="1262531" y="143597"/>
                </a:lnTo>
                <a:lnTo>
                  <a:pt x="1261172" y="147000"/>
                </a:lnTo>
                <a:lnTo>
                  <a:pt x="1259812" y="151990"/>
                </a:lnTo>
                <a:lnTo>
                  <a:pt x="1258000" y="158115"/>
                </a:lnTo>
                <a:lnTo>
                  <a:pt x="1256640" y="164694"/>
                </a:lnTo>
                <a:lnTo>
                  <a:pt x="1255281" y="172180"/>
                </a:lnTo>
                <a:lnTo>
                  <a:pt x="1254828" y="176037"/>
                </a:lnTo>
                <a:lnTo>
                  <a:pt x="1254601" y="179893"/>
                </a:lnTo>
                <a:lnTo>
                  <a:pt x="1254601" y="183749"/>
                </a:lnTo>
                <a:lnTo>
                  <a:pt x="1254601" y="187833"/>
                </a:lnTo>
                <a:lnTo>
                  <a:pt x="1255054" y="191689"/>
                </a:lnTo>
                <a:lnTo>
                  <a:pt x="1255507" y="195772"/>
                </a:lnTo>
                <a:lnTo>
                  <a:pt x="1255960" y="199856"/>
                </a:lnTo>
                <a:lnTo>
                  <a:pt x="1255960" y="205073"/>
                </a:lnTo>
                <a:lnTo>
                  <a:pt x="1255960" y="211198"/>
                </a:lnTo>
                <a:lnTo>
                  <a:pt x="1255507" y="217550"/>
                </a:lnTo>
                <a:lnTo>
                  <a:pt x="1254828" y="224583"/>
                </a:lnTo>
                <a:lnTo>
                  <a:pt x="1253921" y="231842"/>
                </a:lnTo>
                <a:lnTo>
                  <a:pt x="1252562" y="239328"/>
                </a:lnTo>
                <a:lnTo>
                  <a:pt x="1251429" y="247041"/>
                </a:lnTo>
                <a:lnTo>
                  <a:pt x="1248257" y="262013"/>
                </a:lnTo>
                <a:lnTo>
                  <a:pt x="1245085" y="275397"/>
                </a:lnTo>
                <a:lnTo>
                  <a:pt x="1243499" y="281295"/>
                </a:lnTo>
                <a:lnTo>
                  <a:pt x="1241912" y="286513"/>
                </a:lnTo>
                <a:lnTo>
                  <a:pt x="1240100" y="291050"/>
                </a:lnTo>
                <a:lnTo>
                  <a:pt x="1238740" y="294226"/>
                </a:lnTo>
                <a:lnTo>
                  <a:pt x="1235795" y="299897"/>
                </a:lnTo>
                <a:lnTo>
                  <a:pt x="1232170" y="305569"/>
                </a:lnTo>
                <a:lnTo>
                  <a:pt x="1228544" y="311693"/>
                </a:lnTo>
                <a:lnTo>
                  <a:pt x="1225146" y="317592"/>
                </a:lnTo>
                <a:lnTo>
                  <a:pt x="1222200" y="323263"/>
                </a:lnTo>
                <a:lnTo>
                  <a:pt x="1220841" y="326212"/>
                </a:lnTo>
                <a:lnTo>
                  <a:pt x="1219708" y="329161"/>
                </a:lnTo>
                <a:lnTo>
                  <a:pt x="1218801" y="332110"/>
                </a:lnTo>
                <a:lnTo>
                  <a:pt x="1218348" y="335059"/>
                </a:lnTo>
                <a:lnTo>
                  <a:pt x="1218122" y="337781"/>
                </a:lnTo>
                <a:lnTo>
                  <a:pt x="1218348" y="340504"/>
                </a:lnTo>
                <a:lnTo>
                  <a:pt x="1218801" y="343226"/>
                </a:lnTo>
                <a:lnTo>
                  <a:pt x="1219481" y="346175"/>
                </a:lnTo>
                <a:lnTo>
                  <a:pt x="1220161" y="348443"/>
                </a:lnTo>
                <a:lnTo>
                  <a:pt x="1221067" y="350712"/>
                </a:lnTo>
                <a:lnTo>
                  <a:pt x="1222427" y="353207"/>
                </a:lnTo>
                <a:lnTo>
                  <a:pt x="1223560" y="355249"/>
                </a:lnTo>
                <a:lnTo>
                  <a:pt x="1225372" y="357517"/>
                </a:lnTo>
                <a:lnTo>
                  <a:pt x="1226958" y="359559"/>
                </a:lnTo>
                <a:lnTo>
                  <a:pt x="1228771" y="361374"/>
                </a:lnTo>
                <a:lnTo>
                  <a:pt x="1231037" y="363415"/>
                </a:lnTo>
                <a:lnTo>
                  <a:pt x="1233302" y="365230"/>
                </a:lnTo>
                <a:lnTo>
                  <a:pt x="1236021" y="367045"/>
                </a:lnTo>
                <a:lnTo>
                  <a:pt x="1241686" y="370675"/>
                </a:lnTo>
                <a:lnTo>
                  <a:pt x="1248030" y="374077"/>
                </a:lnTo>
                <a:lnTo>
                  <a:pt x="1251655" y="376119"/>
                </a:lnTo>
                <a:lnTo>
                  <a:pt x="1255507" y="378388"/>
                </a:lnTo>
                <a:lnTo>
                  <a:pt x="1263664" y="384059"/>
                </a:lnTo>
                <a:lnTo>
                  <a:pt x="1272954" y="390638"/>
                </a:lnTo>
                <a:lnTo>
                  <a:pt x="1283150" y="398577"/>
                </a:lnTo>
                <a:lnTo>
                  <a:pt x="1294252" y="407198"/>
                </a:lnTo>
                <a:lnTo>
                  <a:pt x="1306261" y="416272"/>
                </a:lnTo>
                <a:lnTo>
                  <a:pt x="1319403" y="425799"/>
                </a:lnTo>
                <a:lnTo>
                  <a:pt x="1333677" y="435327"/>
                </a:lnTo>
                <a:lnTo>
                  <a:pt x="1340248" y="440091"/>
                </a:lnTo>
                <a:lnTo>
                  <a:pt x="1345686" y="444628"/>
                </a:lnTo>
                <a:lnTo>
                  <a:pt x="1350444" y="448711"/>
                </a:lnTo>
                <a:lnTo>
                  <a:pt x="1352257" y="450753"/>
                </a:lnTo>
                <a:lnTo>
                  <a:pt x="1353843" y="452795"/>
                </a:lnTo>
                <a:lnTo>
                  <a:pt x="1355429" y="454610"/>
                </a:lnTo>
                <a:lnTo>
                  <a:pt x="1356788" y="456651"/>
                </a:lnTo>
                <a:lnTo>
                  <a:pt x="1357921" y="458920"/>
                </a:lnTo>
                <a:lnTo>
                  <a:pt x="1358827" y="460961"/>
                </a:lnTo>
                <a:lnTo>
                  <a:pt x="1359507" y="463230"/>
                </a:lnTo>
                <a:lnTo>
                  <a:pt x="1360413" y="465498"/>
                </a:lnTo>
                <a:lnTo>
                  <a:pt x="1361320" y="470035"/>
                </a:lnTo>
                <a:lnTo>
                  <a:pt x="1361773" y="475253"/>
                </a:lnTo>
                <a:lnTo>
                  <a:pt x="1361999" y="480924"/>
                </a:lnTo>
                <a:lnTo>
                  <a:pt x="1361773" y="487503"/>
                </a:lnTo>
                <a:lnTo>
                  <a:pt x="1361546" y="494989"/>
                </a:lnTo>
                <a:lnTo>
                  <a:pt x="1361093" y="512003"/>
                </a:lnTo>
                <a:lnTo>
                  <a:pt x="1361093" y="522438"/>
                </a:lnTo>
                <a:lnTo>
                  <a:pt x="1361320" y="534007"/>
                </a:lnTo>
                <a:lnTo>
                  <a:pt x="1361320" y="534008"/>
                </a:lnTo>
                <a:lnTo>
                  <a:pt x="1361320" y="540359"/>
                </a:lnTo>
                <a:lnTo>
                  <a:pt x="1361093" y="548526"/>
                </a:lnTo>
                <a:lnTo>
                  <a:pt x="1360187" y="569623"/>
                </a:lnTo>
                <a:lnTo>
                  <a:pt x="1358601" y="594350"/>
                </a:lnTo>
                <a:lnTo>
                  <a:pt x="1356788" y="620665"/>
                </a:lnTo>
                <a:lnTo>
                  <a:pt x="1353616" y="666489"/>
                </a:lnTo>
                <a:lnTo>
                  <a:pt x="1351803" y="686451"/>
                </a:lnTo>
                <a:lnTo>
                  <a:pt x="1377860" y="675336"/>
                </a:lnTo>
                <a:lnTo>
                  <a:pt x="1377407" y="672840"/>
                </a:lnTo>
                <a:lnTo>
                  <a:pt x="1376274" y="666035"/>
                </a:lnTo>
                <a:lnTo>
                  <a:pt x="1375368" y="661952"/>
                </a:lnTo>
                <a:lnTo>
                  <a:pt x="1374915" y="657188"/>
                </a:lnTo>
                <a:lnTo>
                  <a:pt x="1374461" y="652197"/>
                </a:lnTo>
                <a:lnTo>
                  <a:pt x="1374235" y="647433"/>
                </a:lnTo>
                <a:lnTo>
                  <a:pt x="1374235" y="625429"/>
                </a:lnTo>
                <a:lnTo>
                  <a:pt x="1374008" y="607280"/>
                </a:lnTo>
                <a:lnTo>
                  <a:pt x="1374008" y="586637"/>
                </a:lnTo>
                <a:lnTo>
                  <a:pt x="1374461" y="564859"/>
                </a:lnTo>
                <a:lnTo>
                  <a:pt x="1375141" y="543535"/>
                </a:lnTo>
                <a:lnTo>
                  <a:pt x="1375594" y="533554"/>
                </a:lnTo>
                <a:lnTo>
                  <a:pt x="1376274" y="524253"/>
                </a:lnTo>
                <a:lnTo>
                  <a:pt x="1376954" y="515406"/>
                </a:lnTo>
                <a:lnTo>
                  <a:pt x="1377860" y="508146"/>
                </a:lnTo>
                <a:lnTo>
                  <a:pt x="1380126" y="494762"/>
                </a:lnTo>
                <a:lnTo>
                  <a:pt x="1382165" y="482285"/>
                </a:lnTo>
                <a:lnTo>
                  <a:pt x="1384431" y="470943"/>
                </a:lnTo>
                <a:lnTo>
                  <a:pt x="1385564" y="465725"/>
                </a:lnTo>
                <a:lnTo>
                  <a:pt x="1387150" y="460735"/>
                </a:lnTo>
                <a:lnTo>
                  <a:pt x="1388283" y="455971"/>
                </a:lnTo>
                <a:lnTo>
                  <a:pt x="1389869" y="451434"/>
                </a:lnTo>
                <a:lnTo>
                  <a:pt x="1391455" y="447577"/>
                </a:lnTo>
                <a:lnTo>
                  <a:pt x="1393267" y="443494"/>
                </a:lnTo>
                <a:lnTo>
                  <a:pt x="1395307" y="440091"/>
                </a:lnTo>
                <a:lnTo>
                  <a:pt x="1397572" y="436915"/>
                </a:lnTo>
                <a:lnTo>
                  <a:pt x="1399612" y="433966"/>
                </a:lnTo>
                <a:lnTo>
                  <a:pt x="1402557" y="431244"/>
                </a:lnTo>
                <a:lnTo>
                  <a:pt x="1407995" y="426480"/>
                </a:lnTo>
                <a:lnTo>
                  <a:pt x="1413660" y="421716"/>
                </a:lnTo>
                <a:lnTo>
                  <a:pt x="1419777" y="417179"/>
                </a:lnTo>
                <a:lnTo>
                  <a:pt x="1425895" y="413096"/>
                </a:lnTo>
                <a:lnTo>
                  <a:pt x="1432012" y="409239"/>
                </a:lnTo>
                <a:lnTo>
                  <a:pt x="1437904" y="406063"/>
                </a:lnTo>
                <a:lnTo>
                  <a:pt x="1443568" y="403341"/>
                </a:lnTo>
                <a:lnTo>
                  <a:pt x="1448779" y="401073"/>
                </a:lnTo>
                <a:lnTo>
                  <a:pt x="1454444" y="399485"/>
                </a:lnTo>
                <a:lnTo>
                  <a:pt x="1461241" y="397670"/>
                </a:lnTo>
                <a:lnTo>
                  <a:pt x="1468265" y="395855"/>
                </a:lnTo>
                <a:lnTo>
                  <a:pt x="1475969" y="394267"/>
                </a:lnTo>
                <a:lnTo>
                  <a:pt x="1483673" y="392906"/>
                </a:lnTo>
                <a:lnTo>
                  <a:pt x="1490923" y="391772"/>
                </a:lnTo>
                <a:lnTo>
                  <a:pt x="1497494" y="390864"/>
                </a:lnTo>
                <a:lnTo>
                  <a:pt x="1502705" y="390411"/>
                </a:lnTo>
                <a:lnTo>
                  <a:pt x="1505198" y="389957"/>
                </a:lnTo>
                <a:lnTo>
                  <a:pt x="1507690" y="389276"/>
                </a:lnTo>
                <a:lnTo>
                  <a:pt x="1510409" y="387915"/>
                </a:lnTo>
                <a:lnTo>
                  <a:pt x="1513128" y="386554"/>
                </a:lnTo>
                <a:lnTo>
                  <a:pt x="1515847" y="384513"/>
                </a:lnTo>
                <a:lnTo>
                  <a:pt x="1518566" y="382471"/>
                </a:lnTo>
                <a:lnTo>
                  <a:pt x="1524004" y="377707"/>
                </a:lnTo>
                <a:lnTo>
                  <a:pt x="1529442" y="372943"/>
                </a:lnTo>
                <a:lnTo>
                  <a:pt x="1534653" y="367952"/>
                </a:lnTo>
                <a:lnTo>
                  <a:pt x="1539411" y="363415"/>
                </a:lnTo>
                <a:lnTo>
                  <a:pt x="1543490" y="359786"/>
                </a:lnTo>
                <a:lnTo>
                  <a:pt x="1546888" y="357064"/>
                </a:lnTo>
                <a:lnTo>
                  <a:pt x="1549381" y="355022"/>
                </a:lnTo>
                <a:lnTo>
                  <a:pt x="1551646" y="353661"/>
                </a:lnTo>
                <a:lnTo>
                  <a:pt x="1553006" y="352527"/>
                </a:lnTo>
                <a:lnTo>
                  <a:pt x="1554139" y="350939"/>
                </a:lnTo>
                <a:lnTo>
                  <a:pt x="1554592" y="349351"/>
                </a:lnTo>
                <a:lnTo>
                  <a:pt x="1555045" y="346855"/>
                </a:lnTo>
                <a:lnTo>
                  <a:pt x="1555045" y="342999"/>
                </a:lnTo>
                <a:lnTo>
                  <a:pt x="1555045" y="340957"/>
                </a:lnTo>
                <a:lnTo>
                  <a:pt x="1554818" y="339142"/>
                </a:lnTo>
                <a:lnTo>
                  <a:pt x="1554365" y="337554"/>
                </a:lnTo>
                <a:lnTo>
                  <a:pt x="1553912" y="336193"/>
                </a:lnTo>
                <a:lnTo>
                  <a:pt x="1553232" y="334832"/>
                </a:lnTo>
                <a:lnTo>
                  <a:pt x="1552553" y="333925"/>
                </a:lnTo>
                <a:lnTo>
                  <a:pt x="1550740" y="332110"/>
                </a:lnTo>
                <a:lnTo>
                  <a:pt x="1548701" y="330749"/>
                </a:lnTo>
                <a:lnTo>
                  <a:pt x="1546435" y="329388"/>
                </a:lnTo>
                <a:lnTo>
                  <a:pt x="1543716" y="328254"/>
                </a:lnTo>
                <a:lnTo>
                  <a:pt x="1540997" y="326439"/>
                </a:lnTo>
                <a:lnTo>
                  <a:pt x="1539638" y="325305"/>
                </a:lnTo>
                <a:lnTo>
                  <a:pt x="1538278" y="323943"/>
                </a:lnTo>
                <a:lnTo>
                  <a:pt x="1536692" y="322355"/>
                </a:lnTo>
                <a:lnTo>
                  <a:pt x="1535559" y="320314"/>
                </a:lnTo>
                <a:lnTo>
                  <a:pt x="1532614" y="315550"/>
                </a:lnTo>
                <a:lnTo>
                  <a:pt x="1529895" y="310332"/>
                </a:lnTo>
                <a:lnTo>
                  <a:pt x="1526496" y="304888"/>
                </a:lnTo>
                <a:lnTo>
                  <a:pt x="1523097" y="299217"/>
                </a:lnTo>
                <a:lnTo>
                  <a:pt x="1519472" y="293545"/>
                </a:lnTo>
                <a:lnTo>
                  <a:pt x="1517433" y="290823"/>
                </a:lnTo>
                <a:lnTo>
                  <a:pt x="1515167" y="288101"/>
                </a:lnTo>
                <a:lnTo>
                  <a:pt x="1513128" y="285606"/>
                </a:lnTo>
                <a:lnTo>
                  <a:pt x="1511542" y="282657"/>
                </a:lnTo>
                <a:lnTo>
                  <a:pt x="1509729" y="279481"/>
                </a:lnTo>
                <a:lnTo>
                  <a:pt x="1508370" y="276078"/>
                </a:lnTo>
                <a:lnTo>
                  <a:pt x="1507237" y="272902"/>
                </a:lnTo>
                <a:lnTo>
                  <a:pt x="1506331" y="269272"/>
                </a:lnTo>
                <a:lnTo>
                  <a:pt x="1505424" y="265416"/>
                </a:lnTo>
                <a:lnTo>
                  <a:pt x="1504744" y="261786"/>
                </a:lnTo>
                <a:lnTo>
                  <a:pt x="1503838" y="254073"/>
                </a:lnTo>
                <a:lnTo>
                  <a:pt x="1503385" y="246360"/>
                </a:lnTo>
                <a:lnTo>
                  <a:pt x="1502932" y="238647"/>
                </a:lnTo>
                <a:lnTo>
                  <a:pt x="1502705" y="231388"/>
                </a:lnTo>
                <a:lnTo>
                  <a:pt x="1502705" y="225263"/>
                </a:lnTo>
                <a:lnTo>
                  <a:pt x="1502252" y="220272"/>
                </a:lnTo>
                <a:lnTo>
                  <a:pt x="1501799" y="215962"/>
                </a:lnTo>
                <a:lnTo>
                  <a:pt x="1501119" y="212333"/>
                </a:lnTo>
                <a:lnTo>
                  <a:pt x="1499760" y="206661"/>
                </a:lnTo>
                <a:lnTo>
                  <a:pt x="1499080" y="203939"/>
                </a:lnTo>
                <a:lnTo>
                  <a:pt x="1498853" y="200990"/>
                </a:lnTo>
                <a:lnTo>
                  <a:pt x="1498174" y="198041"/>
                </a:lnTo>
                <a:lnTo>
                  <a:pt x="1497041" y="195319"/>
                </a:lnTo>
                <a:lnTo>
                  <a:pt x="1495908" y="192824"/>
                </a:lnTo>
                <a:lnTo>
                  <a:pt x="1494322" y="190328"/>
                </a:lnTo>
                <a:lnTo>
                  <a:pt x="1491150" y="186018"/>
                </a:lnTo>
                <a:lnTo>
                  <a:pt x="1489564" y="183749"/>
                </a:lnTo>
                <a:lnTo>
                  <a:pt x="1488657" y="181935"/>
                </a:lnTo>
                <a:lnTo>
                  <a:pt x="1487978" y="180800"/>
                </a:lnTo>
                <a:lnTo>
                  <a:pt x="1487071" y="179893"/>
                </a:lnTo>
                <a:lnTo>
                  <a:pt x="1485259" y="178305"/>
                </a:lnTo>
                <a:lnTo>
                  <a:pt x="1483899" y="177171"/>
                </a:lnTo>
                <a:lnTo>
                  <a:pt x="1482993" y="175810"/>
                </a:lnTo>
                <a:lnTo>
                  <a:pt x="1482313" y="174222"/>
                </a:lnTo>
                <a:lnTo>
                  <a:pt x="1481407" y="171953"/>
                </a:lnTo>
                <a:lnTo>
                  <a:pt x="1480954" y="169004"/>
                </a:lnTo>
                <a:lnTo>
                  <a:pt x="1480727" y="165148"/>
                </a:lnTo>
                <a:lnTo>
                  <a:pt x="1481180" y="160837"/>
                </a:lnTo>
                <a:lnTo>
                  <a:pt x="1481860" y="155393"/>
                </a:lnTo>
                <a:lnTo>
                  <a:pt x="1483219" y="148814"/>
                </a:lnTo>
                <a:lnTo>
                  <a:pt x="1485259" y="141101"/>
                </a:lnTo>
                <a:lnTo>
                  <a:pt x="1487751" y="132254"/>
                </a:lnTo>
                <a:lnTo>
                  <a:pt x="1491150" y="121819"/>
                </a:lnTo>
                <a:lnTo>
                  <a:pt x="1494775" y="111384"/>
                </a:lnTo>
                <a:lnTo>
                  <a:pt x="1498627" y="102537"/>
                </a:lnTo>
                <a:lnTo>
                  <a:pt x="1500439" y="98227"/>
                </a:lnTo>
                <a:lnTo>
                  <a:pt x="1502479" y="94597"/>
                </a:lnTo>
                <a:lnTo>
                  <a:pt x="1504744" y="90967"/>
                </a:lnTo>
                <a:lnTo>
                  <a:pt x="1506784" y="87565"/>
                </a:lnTo>
                <a:lnTo>
                  <a:pt x="1510862" y="81666"/>
                </a:lnTo>
                <a:lnTo>
                  <a:pt x="1515394" y="76449"/>
                </a:lnTo>
                <a:lnTo>
                  <a:pt x="1519925" y="71912"/>
                </a:lnTo>
                <a:lnTo>
                  <a:pt x="1524683" y="67828"/>
                </a:lnTo>
                <a:lnTo>
                  <a:pt x="1529215" y="63745"/>
                </a:lnTo>
                <a:lnTo>
                  <a:pt x="1534426" y="59889"/>
                </a:lnTo>
                <a:lnTo>
                  <a:pt x="1545076" y="52176"/>
                </a:lnTo>
                <a:lnTo>
                  <a:pt x="1550740" y="47639"/>
                </a:lnTo>
                <a:lnTo>
                  <a:pt x="1556858" y="42875"/>
                </a:lnTo>
                <a:lnTo>
                  <a:pt x="1562975" y="37430"/>
                </a:lnTo>
                <a:lnTo>
                  <a:pt x="1569320" y="31532"/>
                </a:lnTo>
                <a:lnTo>
                  <a:pt x="1575211" y="26995"/>
                </a:lnTo>
                <a:lnTo>
                  <a:pt x="1580422" y="22912"/>
                </a:lnTo>
                <a:lnTo>
                  <a:pt x="1584727" y="18829"/>
                </a:lnTo>
                <a:lnTo>
                  <a:pt x="1586993" y="16787"/>
                </a:lnTo>
                <a:lnTo>
                  <a:pt x="1589938" y="15199"/>
                </a:lnTo>
                <a:lnTo>
                  <a:pt x="1593110" y="13384"/>
                </a:lnTo>
                <a:lnTo>
                  <a:pt x="1597189" y="12250"/>
                </a:lnTo>
                <a:lnTo>
                  <a:pt x="1601267" y="10889"/>
                </a:lnTo>
                <a:lnTo>
                  <a:pt x="1606252" y="10208"/>
                </a:lnTo>
                <a:lnTo>
                  <a:pt x="1611463" y="9981"/>
                </a:lnTo>
                <a:lnTo>
                  <a:pt x="1616901" y="10435"/>
                </a:lnTo>
                <a:lnTo>
                  <a:pt x="1623019" y="11116"/>
                </a:lnTo>
                <a:lnTo>
                  <a:pt x="1628910" y="12477"/>
                </a:lnTo>
                <a:lnTo>
                  <a:pt x="1634801" y="13838"/>
                </a:lnTo>
                <a:lnTo>
                  <a:pt x="1637520" y="14972"/>
                </a:lnTo>
                <a:lnTo>
                  <a:pt x="1640239" y="15880"/>
                </a:lnTo>
                <a:lnTo>
                  <a:pt x="1642958" y="17014"/>
                </a:lnTo>
                <a:lnTo>
                  <a:pt x="1645224" y="18375"/>
                </a:lnTo>
                <a:lnTo>
                  <a:pt x="1647489" y="19736"/>
                </a:lnTo>
                <a:lnTo>
                  <a:pt x="1649529" y="21324"/>
                </a:lnTo>
                <a:lnTo>
                  <a:pt x="1651115" y="23139"/>
                </a:lnTo>
                <a:lnTo>
                  <a:pt x="1652701" y="24727"/>
                </a:lnTo>
                <a:lnTo>
                  <a:pt x="1653834" y="26768"/>
                </a:lnTo>
                <a:lnTo>
                  <a:pt x="1654740" y="29037"/>
                </a:lnTo>
                <a:lnTo>
                  <a:pt x="1655193" y="31079"/>
                </a:lnTo>
                <a:lnTo>
                  <a:pt x="1655646" y="32893"/>
                </a:lnTo>
                <a:lnTo>
                  <a:pt x="1655646" y="32894"/>
                </a:lnTo>
                <a:lnTo>
                  <a:pt x="1655646" y="34935"/>
                </a:lnTo>
                <a:lnTo>
                  <a:pt x="1655646" y="36750"/>
                </a:lnTo>
                <a:lnTo>
                  <a:pt x="1655420" y="39926"/>
                </a:lnTo>
                <a:lnTo>
                  <a:pt x="1654740" y="42875"/>
                </a:lnTo>
                <a:lnTo>
                  <a:pt x="1654060" y="45824"/>
                </a:lnTo>
                <a:lnTo>
                  <a:pt x="1653834" y="48546"/>
                </a:lnTo>
                <a:lnTo>
                  <a:pt x="1653607" y="50134"/>
                </a:lnTo>
                <a:lnTo>
                  <a:pt x="1653834" y="51495"/>
                </a:lnTo>
                <a:lnTo>
                  <a:pt x="1654060" y="53310"/>
                </a:lnTo>
                <a:lnTo>
                  <a:pt x="1654740" y="54898"/>
                </a:lnTo>
                <a:lnTo>
                  <a:pt x="1656099" y="58301"/>
                </a:lnTo>
                <a:lnTo>
                  <a:pt x="1658139" y="61704"/>
                </a:lnTo>
                <a:lnTo>
                  <a:pt x="1663577" y="70551"/>
                </a:lnTo>
                <a:lnTo>
                  <a:pt x="1666975" y="75995"/>
                </a:lnTo>
                <a:lnTo>
                  <a:pt x="1671054" y="82574"/>
                </a:lnTo>
                <a:lnTo>
                  <a:pt x="1675132" y="90740"/>
                </a:lnTo>
                <a:lnTo>
                  <a:pt x="1680117" y="100722"/>
                </a:lnTo>
                <a:lnTo>
                  <a:pt x="1682383" y="105939"/>
                </a:lnTo>
                <a:lnTo>
                  <a:pt x="1684648" y="111384"/>
                </a:lnTo>
                <a:lnTo>
                  <a:pt x="1686234" y="116828"/>
                </a:lnTo>
                <a:lnTo>
                  <a:pt x="1688047" y="122046"/>
                </a:lnTo>
                <a:lnTo>
                  <a:pt x="1690766" y="132254"/>
                </a:lnTo>
                <a:lnTo>
                  <a:pt x="1693258" y="142009"/>
                </a:lnTo>
                <a:lnTo>
                  <a:pt x="1695298" y="150856"/>
                </a:lnTo>
                <a:lnTo>
                  <a:pt x="1697563" y="158796"/>
                </a:lnTo>
                <a:lnTo>
                  <a:pt x="1698470" y="162199"/>
                </a:lnTo>
                <a:lnTo>
                  <a:pt x="1699829" y="165374"/>
                </a:lnTo>
                <a:lnTo>
                  <a:pt x="1701189" y="168097"/>
                </a:lnTo>
                <a:lnTo>
                  <a:pt x="1702775" y="170592"/>
                </a:lnTo>
                <a:lnTo>
                  <a:pt x="1704134" y="172861"/>
                </a:lnTo>
                <a:lnTo>
                  <a:pt x="1705267" y="175129"/>
                </a:lnTo>
                <a:lnTo>
                  <a:pt x="1706173" y="177398"/>
                </a:lnTo>
                <a:lnTo>
                  <a:pt x="1706853" y="179893"/>
                </a:lnTo>
                <a:lnTo>
                  <a:pt x="1707306" y="182161"/>
                </a:lnTo>
                <a:lnTo>
                  <a:pt x="1707759" y="184657"/>
                </a:lnTo>
                <a:lnTo>
                  <a:pt x="1707759" y="186698"/>
                </a:lnTo>
                <a:lnTo>
                  <a:pt x="1707759" y="186699"/>
                </a:lnTo>
                <a:lnTo>
                  <a:pt x="1707306" y="189194"/>
                </a:lnTo>
                <a:lnTo>
                  <a:pt x="1707080" y="191462"/>
                </a:lnTo>
                <a:lnTo>
                  <a:pt x="1706627" y="193958"/>
                </a:lnTo>
                <a:lnTo>
                  <a:pt x="1705947" y="196226"/>
                </a:lnTo>
                <a:lnTo>
                  <a:pt x="1705267" y="198495"/>
                </a:lnTo>
                <a:lnTo>
                  <a:pt x="1703228" y="202578"/>
                </a:lnTo>
                <a:lnTo>
                  <a:pt x="1700962" y="206661"/>
                </a:lnTo>
                <a:lnTo>
                  <a:pt x="1699829" y="208930"/>
                </a:lnTo>
                <a:lnTo>
                  <a:pt x="1698470" y="211198"/>
                </a:lnTo>
                <a:lnTo>
                  <a:pt x="1696204" y="216643"/>
                </a:lnTo>
                <a:lnTo>
                  <a:pt x="1694165" y="222768"/>
                </a:lnTo>
                <a:lnTo>
                  <a:pt x="1692579" y="228893"/>
                </a:lnTo>
                <a:lnTo>
                  <a:pt x="1689180" y="240916"/>
                </a:lnTo>
                <a:lnTo>
                  <a:pt x="1687594" y="245680"/>
                </a:lnTo>
                <a:lnTo>
                  <a:pt x="1686914" y="247268"/>
                </a:lnTo>
                <a:lnTo>
                  <a:pt x="1686008" y="248856"/>
                </a:lnTo>
                <a:lnTo>
                  <a:pt x="1685102" y="249990"/>
                </a:lnTo>
                <a:lnTo>
                  <a:pt x="1684422" y="251124"/>
                </a:lnTo>
                <a:lnTo>
                  <a:pt x="1683289" y="251578"/>
                </a:lnTo>
                <a:lnTo>
                  <a:pt x="1682609" y="252258"/>
                </a:lnTo>
                <a:lnTo>
                  <a:pt x="1680343" y="252712"/>
                </a:lnTo>
                <a:lnTo>
                  <a:pt x="1678531" y="252939"/>
                </a:lnTo>
                <a:lnTo>
                  <a:pt x="1673999" y="253393"/>
                </a:lnTo>
                <a:lnTo>
                  <a:pt x="1671960" y="253846"/>
                </a:lnTo>
                <a:lnTo>
                  <a:pt x="1671054" y="254073"/>
                </a:lnTo>
                <a:lnTo>
                  <a:pt x="1669921" y="254754"/>
                </a:lnTo>
                <a:lnTo>
                  <a:pt x="1669014" y="255208"/>
                </a:lnTo>
                <a:lnTo>
                  <a:pt x="1668335" y="256342"/>
                </a:lnTo>
                <a:lnTo>
                  <a:pt x="1667428" y="257249"/>
                </a:lnTo>
                <a:lnTo>
                  <a:pt x="1666749" y="258383"/>
                </a:lnTo>
                <a:lnTo>
                  <a:pt x="1665616" y="261559"/>
                </a:lnTo>
                <a:lnTo>
                  <a:pt x="1664483" y="265189"/>
                </a:lnTo>
                <a:lnTo>
                  <a:pt x="1664030" y="269726"/>
                </a:lnTo>
                <a:lnTo>
                  <a:pt x="1663577" y="275170"/>
                </a:lnTo>
                <a:lnTo>
                  <a:pt x="1663350" y="281295"/>
                </a:lnTo>
                <a:lnTo>
                  <a:pt x="1663123" y="288555"/>
                </a:lnTo>
                <a:lnTo>
                  <a:pt x="1663350" y="292411"/>
                </a:lnTo>
                <a:lnTo>
                  <a:pt x="1663577" y="296948"/>
                </a:lnTo>
                <a:lnTo>
                  <a:pt x="1664030" y="301939"/>
                </a:lnTo>
                <a:lnTo>
                  <a:pt x="1664709" y="306930"/>
                </a:lnTo>
                <a:lnTo>
                  <a:pt x="1665616" y="312374"/>
                </a:lnTo>
                <a:lnTo>
                  <a:pt x="1666522" y="317818"/>
                </a:lnTo>
                <a:lnTo>
                  <a:pt x="1667655" y="323263"/>
                </a:lnTo>
                <a:lnTo>
                  <a:pt x="1669241" y="328934"/>
                </a:lnTo>
                <a:lnTo>
                  <a:pt x="1671054" y="334378"/>
                </a:lnTo>
                <a:lnTo>
                  <a:pt x="1672640" y="339823"/>
                </a:lnTo>
                <a:lnTo>
                  <a:pt x="1674679" y="345040"/>
                </a:lnTo>
                <a:lnTo>
                  <a:pt x="1676718" y="350031"/>
                </a:lnTo>
                <a:lnTo>
                  <a:pt x="1678984" y="354568"/>
                </a:lnTo>
                <a:lnTo>
                  <a:pt x="1681476" y="358652"/>
                </a:lnTo>
                <a:lnTo>
                  <a:pt x="1684195" y="362735"/>
                </a:lnTo>
                <a:lnTo>
                  <a:pt x="1686914" y="365911"/>
                </a:lnTo>
                <a:lnTo>
                  <a:pt x="1692126" y="370902"/>
                </a:lnTo>
                <a:lnTo>
                  <a:pt x="1696204" y="374758"/>
                </a:lnTo>
                <a:lnTo>
                  <a:pt x="1700282" y="377480"/>
                </a:lnTo>
                <a:lnTo>
                  <a:pt x="1703908" y="379976"/>
                </a:lnTo>
                <a:lnTo>
                  <a:pt x="1708213" y="382017"/>
                </a:lnTo>
                <a:lnTo>
                  <a:pt x="1713197" y="384513"/>
                </a:lnTo>
                <a:lnTo>
                  <a:pt x="1718862" y="387235"/>
                </a:lnTo>
                <a:lnTo>
                  <a:pt x="1726339" y="391318"/>
                </a:lnTo>
                <a:lnTo>
                  <a:pt x="1730191" y="393133"/>
                </a:lnTo>
                <a:lnTo>
                  <a:pt x="1733816" y="394948"/>
                </a:lnTo>
                <a:lnTo>
                  <a:pt x="1737441" y="396309"/>
                </a:lnTo>
                <a:lnTo>
                  <a:pt x="1740840" y="397670"/>
                </a:lnTo>
                <a:lnTo>
                  <a:pt x="1744012" y="398350"/>
                </a:lnTo>
                <a:lnTo>
                  <a:pt x="1746958" y="399258"/>
                </a:lnTo>
                <a:lnTo>
                  <a:pt x="1753302" y="400392"/>
                </a:lnTo>
                <a:lnTo>
                  <a:pt x="1759420" y="400846"/>
                </a:lnTo>
                <a:lnTo>
                  <a:pt x="1766217" y="401300"/>
                </a:lnTo>
                <a:lnTo>
                  <a:pt x="1773694" y="402207"/>
                </a:lnTo>
                <a:lnTo>
                  <a:pt x="1782757" y="403114"/>
                </a:lnTo>
                <a:lnTo>
                  <a:pt x="1785023" y="403341"/>
                </a:lnTo>
                <a:lnTo>
                  <a:pt x="1787515" y="404022"/>
                </a:lnTo>
                <a:lnTo>
                  <a:pt x="1790008" y="404929"/>
                </a:lnTo>
                <a:lnTo>
                  <a:pt x="1792274" y="405837"/>
                </a:lnTo>
                <a:lnTo>
                  <a:pt x="1794539" y="406744"/>
                </a:lnTo>
                <a:lnTo>
                  <a:pt x="1797032" y="408332"/>
                </a:lnTo>
                <a:lnTo>
                  <a:pt x="1802016" y="411281"/>
                </a:lnTo>
                <a:lnTo>
                  <a:pt x="1806775" y="415364"/>
                </a:lnTo>
                <a:lnTo>
                  <a:pt x="1811533" y="419448"/>
                </a:lnTo>
                <a:lnTo>
                  <a:pt x="1816064" y="424438"/>
                </a:lnTo>
                <a:lnTo>
                  <a:pt x="1820596" y="430110"/>
                </a:lnTo>
                <a:lnTo>
                  <a:pt x="1824901" y="436008"/>
                </a:lnTo>
                <a:lnTo>
                  <a:pt x="1828753" y="442586"/>
                </a:lnTo>
                <a:lnTo>
                  <a:pt x="1832605" y="449846"/>
                </a:lnTo>
                <a:lnTo>
                  <a:pt x="1836003" y="457105"/>
                </a:lnTo>
                <a:lnTo>
                  <a:pt x="1838949" y="464818"/>
                </a:lnTo>
                <a:lnTo>
                  <a:pt x="1841668" y="472984"/>
                </a:lnTo>
                <a:lnTo>
                  <a:pt x="1843934" y="481832"/>
                </a:lnTo>
                <a:lnTo>
                  <a:pt x="1845746" y="490452"/>
                </a:lnTo>
                <a:lnTo>
                  <a:pt x="1847332" y="500887"/>
                </a:lnTo>
                <a:lnTo>
                  <a:pt x="1848918" y="513591"/>
                </a:lnTo>
                <a:lnTo>
                  <a:pt x="1850278" y="528336"/>
                </a:lnTo>
                <a:lnTo>
                  <a:pt x="1851637" y="545350"/>
                </a:lnTo>
                <a:lnTo>
                  <a:pt x="1852997" y="563725"/>
                </a:lnTo>
                <a:lnTo>
                  <a:pt x="1854356" y="583007"/>
                </a:lnTo>
                <a:lnTo>
                  <a:pt x="1856849" y="624294"/>
                </a:lnTo>
                <a:lnTo>
                  <a:pt x="1858661" y="667396"/>
                </a:lnTo>
                <a:lnTo>
                  <a:pt x="1860474" y="708683"/>
                </a:lnTo>
                <a:lnTo>
                  <a:pt x="1861833" y="747021"/>
                </a:lnTo>
                <a:lnTo>
                  <a:pt x="1862740" y="779007"/>
                </a:lnTo>
                <a:lnTo>
                  <a:pt x="1862740" y="792164"/>
                </a:lnTo>
                <a:lnTo>
                  <a:pt x="1862740" y="804187"/>
                </a:lnTo>
                <a:lnTo>
                  <a:pt x="1862287" y="814849"/>
                </a:lnTo>
                <a:lnTo>
                  <a:pt x="1861833" y="824377"/>
                </a:lnTo>
                <a:lnTo>
                  <a:pt x="1860700" y="832770"/>
                </a:lnTo>
                <a:lnTo>
                  <a:pt x="1859794" y="840030"/>
                </a:lnTo>
                <a:lnTo>
                  <a:pt x="1858435" y="846381"/>
                </a:lnTo>
                <a:lnTo>
                  <a:pt x="1857302" y="852053"/>
                </a:lnTo>
                <a:lnTo>
                  <a:pt x="1855942" y="857043"/>
                </a:lnTo>
                <a:lnTo>
                  <a:pt x="1854583" y="861580"/>
                </a:lnTo>
                <a:lnTo>
                  <a:pt x="1852997" y="865210"/>
                </a:lnTo>
                <a:lnTo>
                  <a:pt x="1851637" y="868840"/>
                </a:lnTo>
                <a:lnTo>
                  <a:pt x="1848465" y="874511"/>
                </a:lnTo>
                <a:lnTo>
                  <a:pt x="1845746" y="879955"/>
                </a:lnTo>
                <a:lnTo>
                  <a:pt x="1844387" y="882451"/>
                </a:lnTo>
                <a:lnTo>
                  <a:pt x="1843254" y="884492"/>
                </a:lnTo>
                <a:lnTo>
                  <a:pt x="1841668" y="886307"/>
                </a:lnTo>
                <a:lnTo>
                  <a:pt x="1840082" y="887668"/>
                </a:lnTo>
                <a:lnTo>
                  <a:pt x="1838722" y="888803"/>
                </a:lnTo>
                <a:lnTo>
                  <a:pt x="1836910" y="889483"/>
                </a:lnTo>
                <a:lnTo>
                  <a:pt x="1835324" y="890164"/>
                </a:lnTo>
                <a:lnTo>
                  <a:pt x="1833284" y="890391"/>
                </a:lnTo>
                <a:lnTo>
                  <a:pt x="1831019" y="890164"/>
                </a:lnTo>
                <a:lnTo>
                  <a:pt x="1828753" y="889483"/>
                </a:lnTo>
                <a:lnTo>
                  <a:pt x="1826487" y="888576"/>
                </a:lnTo>
                <a:lnTo>
                  <a:pt x="1823768" y="887668"/>
                </a:lnTo>
                <a:lnTo>
                  <a:pt x="1821049" y="886080"/>
                </a:lnTo>
                <a:lnTo>
                  <a:pt x="1818104" y="884492"/>
                </a:lnTo>
                <a:lnTo>
                  <a:pt x="1811533" y="879955"/>
                </a:lnTo>
                <a:lnTo>
                  <a:pt x="1796352" y="869747"/>
                </a:lnTo>
                <a:lnTo>
                  <a:pt x="1781171" y="859766"/>
                </a:lnTo>
                <a:lnTo>
                  <a:pt x="1766670" y="851145"/>
                </a:lnTo>
                <a:lnTo>
                  <a:pt x="1753982" y="843659"/>
                </a:lnTo>
                <a:lnTo>
                  <a:pt x="1744465" y="838442"/>
                </a:lnTo>
                <a:lnTo>
                  <a:pt x="1741293" y="836854"/>
                </a:lnTo>
                <a:lnTo>
                  <a:pt x="1738801" y="835719"/>
                </a:lnTo>
                <a:lnTo>
                  <a:pt x="1737895" y="835493"/>
                </a:lnTo>
                <a:lnTo>
                  <a:pt x="1737215" y="835493"/>
                </a:lnTo>
                <a:lnTo>
                  <a:pt x="1736535" y="835719"/>
                </a:lnTo>
                <a:lnTo>
                  <a:pt x="1736308" y="835946"/>
                </a:lnTo>
                <a:lnTo>
                  <a:pt x="1736082" y="836854"/>
                </a:lnTo>
                <a:lnTo>
                  <a:pt x="1736082" y="837761"/>
                </a:lnTo>
                <a:lnTo>
                  <a:pt x="1736308" y="840256"/>
                </a:lnTo>
                <a:lnTo>
                  <a:pt x="1737668" y="847516"/>
                </a:lnTo>
                <a:lnTo>
                  <a:pt x="1738348" y="851372"/>
                </a:lnTo>
                <a:lnTo>
                  <a:pt x="1739707" y="855682"/>
                </a:lnTo>
                <a:lnTo>
                  <a:pt x="1741293" y="860219"/>
                </a:lnTo>
                <a:lnTo>
                  <a:pt x="1742426" y="862715"/>
                </a:lnTo>
                <a:lnTo>
                  <a:pt x="1743786" y="865210"/>
                </a:lnTo>
                <a:lnTo>
                  <a:pt x="1745372" y="867932"/>
                </a:lnTo>
                <a:lnTo>
                  <a:pt x="1746958" y="870654"/>
                </a:lnTo>
                <a:lnTo>
                  <a:pt x="1749223" y="873377"/>
                </a:lnTo>
                <a:lnTo>
                  <a:pt x="1751489" y="876553"/>
                </a:lnTo>
                <a:lnTo>
                  <a:pt x="1753982" y="879728"/>
                </a:lnTo>
                <a:lnTo>
                  <a:pt x="1756247" y="882904"/>
                </a:lnTo>
                <a:lnTo>
                  <a:pt x="1757834" y="886534"/>
                </a:lnTo>
                <a:lnTo>
                  <a:pt x="1759646" y="890390"/>
                </a:lnTo>
                <a:lnTo>
                  <a:pt x="1761232" y="894247"/>
                </a:lnTo>
                <a:lnTo>
                  <a:pt x="1762365" y="898330"/>
                </a:lnTo>
                <a:lnTo>
                  <a:pt x="1764404" y="906724"/>
                </a:lnTo>
                <a:lnTo>
                  <a:pt x="1766217" y="915344"/>
                </a:lnTo>
                <a:lnTo>
                  <a:pt x="1767576" y="923738"/>
                </a:lnTo>
                <a:lnTo>
                  <a:pt x="1769162" y="931904"/>
                </a:lnTo>
                <a:lnTo>
                  <a:pt x="1770749" y="939617"/>
                </a:lnTo>
                <a:lnTo>
                  <a:pt x="1773694" y="951413"/>
                </a:lnTo>
                <a:lnTo>
                  <a:pt x="1774827" y="955497"/>
                </a:lnTo>
                <a:lnTo>
                  <a:pt x="1775280" y="958899"/>
                </a:lnTo>
                <a:lnTo>
                  <a:pt x="1775280" y="958900"/>
                </a:lnTo>
                <a:lnTo>
                  <a:pt x="1775280" y="960261"/>
                </a:lnTo>
                <a:lnTo>
                  <a:pt x="1775054" y="961395"/>
                </a:lnTo>
                <a:lnTo>
                  <a:pt x="1774827" y="962302"/>
                </a:lnTo>
                <a:lnTo>
                  <a:pt x="1774374" y="962983"/>
                </a:lnTo>
                <a:lnTo>
                  <a:pt x="1773694" y="963663"/>
                </a:lnTo>
                <a:lnTo>
                  <a:pt x="1773014" y="964344"/>
                </a:lnTo>
                <a:lnTo>
                  <a:pt x="1770749" y="965025"/>
                </a:lnTo>
                <a:lnTo>
                  <a:pt x="1768256" y="965705"/>
                </a:lnTo>
                <a:lnTo>
                  <a:pt x="1765764" y="966839"/>
                </a:lnTo>
                <a:lnTo>
                  <a:pt x="1764857" y="967520"/>
                </a:lnTo>
                <a:lnTo>
                  <a:pt x="1763951" y="968200"/>
                </a:lnTo>
                <a:lnTo>
                  <a:pt x="1762818" y="969335"/>
                </a:lnTo>
                <a:lnTo>
                  <a:pt x="1762139" y="970242"/>
                </a:lnTo>
                <a:lnTo>
                  <a:pt x="1761459" y="971603"/>
                </a:lnTo>
                <a:lnTo>
                  <a:pt x="1761006" y="973191"/>
                </a:lnTo>
                <a:lnTo>
                  <a:pt x="1760779" y="974779"/>
                </a:lnTo>
                <a:lnTo>
                  <a:pt x="1760779" y="976594"/>
                </a:lnTo>
                <a:lnTo>
                  <a:pt x="1760779" y="978862"/>
                </a:lnTo>
                <a:lnTo>
                  <a:pt x="1761006" y="981358"/>
                </a:lnTo>
                <a:lnTo>
                  <a:pt x="1761685" y="984080"/>
                </a:lnTo>
                <a:lnTo>
                  <a:pt x="1762365" y="987029"/>
                </a:lnTo>
                <a:lnTo>
                  <a:pt x="1763498" y="991793"/>
                </a:lnTo>
                <a:lnTo>
                  <a:pt x="1764631" y="999506"/>
                </a:lnTo>
                <a:lnTo>
                  <a:pt x="1766217" y="1009941"/>
                </a:lnTo>
                <a:lnTo>
                  <a:pt x="1767576" y="1022418"/>
                </a:lnTo>
                <a:lnTo>
                  <a:pt x="1770975" y="1052589"/>
                </a:lnTo>
                <a:lnTo>
                  <a:pt x="1774600" y="1087070"/>
                </a:lnTo>
                <a:lnTo>
                  <a:pt x="1777999" y="1122686"/>
                </a:lnTo>
                <a:lnTo>
                  <a:pt x="1780945" y="1156714"/>
                </a:lnTo>
                <a:lnTo>
                  <a:pt x="1783210" y="1185977"/>
                </a:lnTo>
                <a:lnTo>
                  <a:pt x="1783890" y="1198000"/>
                </a:lnTo>
                <a:lnTo>
                  <a:pt x="1784117" y="1207528"/>
                </a:lnTo>
                <a:lnTo>
                  <a:pt x="1785023" y="1218190"/>
                </a:lnTo>
                <a:lnTo>
                  <a:pt x="1786382" y="1232936"/>
                </a:lnTo>
                <a:lnTo>
                  <a:pt x="1788422" y="1251084"/>
                </a:lnTo>
                <a:lnTo>
                  <a:pt x="1790688" y="1271954"/>
                </a:lnTo>
                <a:lnTo>
                  <a:pt x="1796579" y="1320046"/>
                </a:lnTo>
                <a:lnTo>
                  <a:pt x="1803603" y="1371995"/>
                </a:lnTo>
                <a:lnTo>
                  <a:pt x="1816518" y="1469541"/>
                </a:lnTo>
                <a:lnTo>
                  <a:pt x="1821049" y="1505157"/>
                </a:lnTo>
                <a:lnTo>
                  <a:pt x="1823768" y="1525347"/>
                </a:lnTo>
                <a:lnTo>
                  <a:pt x="1825128" y="1537143"/>
                </a:lnTo>
                <a:lnTo>
                  <a:pt x="1826714" y="1549393"/>
                </a:lnTo>
                <a:lnTo>
                  <a:pt x="1828753" y="1562777"/>
                </a:lnTo>
                <a:lnTo>
                  <a:pt x="1831245" y="1576161"/>
                </a:lnTo>
                <a:lnTo>
                  <a:pt x="1832605" y="1583194"/>
                </a:lnTo>
                <a:lnTo>
                  <a:pt x="1834191" y="1589999"/>
                </a:lnTo>
                <a:lnTo>
                  <a:pt x="1836003" y="1596351"/>
                </a:lnTo>
                <a:lnTo>
                  <a:pt x="1837816" y="1602703"/>
                </a:lnTo>
                <a:lnTo>
                  <a:pt x="1839855" y="1609055"/>
                </a:lnTo>
                <a:lnTo>
                  <a:pt x="1842121" y="1614953"/>
                </a:lnTo>
                <a:lnTo>
                  <a:pt x="1844613" y="1620397"/>
                </a:lnTo>
                <a:lnTo>
                  <a:pt x="1847332" y="1625615"/>
                </a:lnTo>
                <a:lnTo>
                  <a:pt x="1850051" y="1631059"/>
                </a:lnTo>
                <a:lnTo>
                  <a:pt x="1852544" y="1636730"/>
                </a:lnTo>
                <a:lnTo>
                  <a:pt x="1855036" y="1643309"/>
                </a:lnTo>
                <a:lnTo>
                  <a:pt x="1857302" y="1649661"/>
                </a:lnTo>
                <a:lnTo>
                  <a:pt x="1859341" y="1656693"/>
                </a:lnTo>
                <a:lnTo>
                  <a:pt x="1861154" y="1663726"/>
                </a:lnTo>
                <a:lnTo>
                  <a:pt x="1865005" y="1678698"/>
                </a:lnTo>
                <a:lnTo>
                  <a:pt x="1868631" y="1694124"/>
                </a:lnTo>
                <a:lnTo>
                  <a:pt x="1872709" y="1708869"/>
                </a:lnTo>
                <a:lnTo>
                  <a:pt x="1874522" y="1716355"/>
                </a:lnTo>
                <a:lnTo>
                  <a:pt x="1876788" y="1723614"/>
                </a:lnTo>
                <a:lnTo>
                  <a:pt x="1879280" y="1730420"/>
                </a:lnTo>
                <a:lnTo>
                  <a:pt x="1881772" y="1736999"/>
                </a:lnTo>
                <a:lnTo>
                  <a:pt x="1883358" y="1740628"/>
                </a:lnTo>
                <a:lnTo>
                  <a:pt x="1884718" y="1745619"/>
                </a:lnTo>
                <a:lnTo>
                  <a:pt x="1886304" y="1751744"/>
                </a:lnTo>
                <a:lnTo>
                  <a:pt x="1887890" y="1758549"/>
                </a:lnTo>
                <a:lnTo>
                  <a:pt x="1891742" y="1775110"/>
                </a:lnTo>
                <a:lnTo>
                  <a:pt x="1895594" y="1794846"/>
                </a:lnTo>
                <a:lnTo>
                  <a:pt x="1900125" y="1816850"/>
                </a:lnTo>
                <a:lnTo>
                  <a:pt x="1904430" y="1840669"/>
                </a:lnTo>
                <a:lnTo>
                  <a:pt x="1913267" y="1891030"/>
                </a:lnTo>
                <a:lnTo>
                  <a:pt x="1929354" y="1985400"/>
                </a:lnTo>
                <a:lnTo>
                  <a:pt x="1935245" y="2019428"/>
                </a:lnTo>
                <a:lnTo>
                  <a:pt x="1937511" y="2030771"/>
                </a:lnTo>
                <a:lnTo>
                  <a:pt x="1939323" y="2037576"/>
                </a:lnTo>
                <a:lnTo>
                  <a:pt x="1940456" y="2042340"/>
                </a:lnTo>
                <a:lnTo>
                  <a:pt x="1941816" y="2048011"/>
                </a:lnTo>
                <a:lnTo>
                  <a:pt x="1942722" y="2054363"/>
                </a:lnTo>
                <a:lnTo>
                  <a:pt x="1943628" y="2060942"/>
                </a:lnTo>
                <a:lnTo>
                  <a:pt x="1945668" y="2075687"/>
                </a:lnTo>
                <a:lnTo>
                  <a:pt x="1947480" y="2091340"/>
                </a:lnTo>
                <a:lnTo>
                  <a:pt x="1948613" y="2106993"/>
                </a:lnTo>
                <a:lnTo>
                  <a:pt x="1949973" y="2121738"/>
                </a:lnTo>
                <a:lnTo>
                  <a:pt x="1951559" y="2145331"/>
                </a:lnTo>
                <a:lnTo>
                  <a:pt x="1952918" y="2156673"/>
                </a:lnTo>
                <a:lnTo>
                  <a:pt x="1954957" y="2171872"/>
                </a:lnTo>
                <a:lnTo>
                  <a:pt x="1957676" y="2189340"/>
                </a:lnTo>
                <a:lnTo>
                  <a:pt x="1960622" y="2207261"/>
                </a:lnTo>
                <a:lnTo>
                  <a:pt x="1963794" y="2224955"/>
                </a:lnTo>
                <a:lnTo>
                  <a:pt x="1966740" y="2240835"/>
                </a:lnTo>
                <a:lnTo>
                  <a:pt x="1969685" y="2253538"/>
                </a:lnTo>
                <a:lnTo>
                  <a:pt x="1971045" y="2258302"/>
                </a:lnTo>
                <a:lnTo>
                  <a:pt x="1971951" y="2261705"/>
                </a:lnTo>
                <a:lnTo>
                  <a:pt x="1973310" y="2264427"/>
                </a:lnTo>
                <a:lnTo>
                  <a:pt x="1974670" y="2267376"/>
                </a:lnTo>
                <a:lnTo>
                  <a:pt x="1976709" y="2270552"/>
                </a:lnTo>
                <a:lnTo>
                  <a:pt x="1979201" y="2274182"/>
                </a:lnTo>
                <a:lnTo>
                  <a:pt x="1981694" y="2277585"/>
                </a:lnTo>
                <a:lnTo>
                  <a:pt x="1984639" y="2280987"/>
                </a:lnTo>
                <a:lnTo>
                  <a:pt x="1990757" y="2288247"/>
                </a:lnTo>
                <a:lnTo>
                  <a:pt x="1997554" y="2295279"/>
                </a:lnTo>
                <a:lnTo>
                  <a:pt x="2004125" y="2301404"/>
                </a:lnTo>
                <a:lnTo>
                  <a:pt x="2010696" y="2306848"/>
                </a:lnTo>
                <a:lnTo>
                  <a:pt x="2013641" y="2308890"/>
                </a:lnTo>
                <a:lnTo>
                  <a:pt x="2016587" y="2310705"/>
                </a:lnTo>
                <a:lnTo>
                  <a:pt x="2018853" y="2312520"/>
                </a:lnTo>
                <a:lnTo>
                  <a:pt x="2020892" y="2314561"/>
                </a:lnTo>
                <a:lnTo>
                  <a:pt x="2022478" y="2316603"/>
                </a:lnTo>
                <a:lnTo>
                  <a:pt x="2023838" y="2319098"/>
                </a:lnTo>
                <a:lnTo>
                  <a:pt x="2024744" y="2321367"/>
                </a:lnTo>
                <a:lnTo>
                  <a:pt x="2025197" y="2323862"/>
                </a:lnTo>
                <a:lnTo>
                  <a:pt x="2025650" y="2326585"/>
                </a:lnTo>
                <a:lnTo>
                  <a:pt x="2025650" y="2329080"/>
                </a:lnTo>
                <a:lnTo>
                  <a:pt x="2025650" y="2331802"/>
                </a:lnTo>
                <a:lnTo>
                  <a:pt x="2025424" y="2334297"/>
                </a:lnTo>
                <a:lnTo>
                  <a:pt x="2024970" y="2338834"/>
                </a:lnTo>
                <a:lnTo>
                  <a:pt x="2024064" y="2342464"/>
                </a:lnTo>
                <a:lnTo>
                  <a:pt x="2023158" y="2344959"/>
                </a:lnTo>
                <a:lnTo>
                  <a:pt x="2022931" y="2346321"/>
                </a:lnTo>
                <a:lnTo>
                  <a:pt x="2022931" y="2347455"/>
                </a:lnTo>
                <a:lnTo>
                  <a:pt x="2023611" y="2350177"/>
                </a:lnTo>
                <a:lnTo>
                  <a:pt x="2024517" y="2353126"/>
                </a:lnTo>
                <a:lnTo>
                  <a:pt x="2025197" y="2356302"/>
                </a:lnTo>
                <a:lnTo>
                  <a:pt x="2025197" y="2357436"/>
                </a:lnTo>
                <a:lnTo>
                  <a:pt x="2025197" y="2358571"/>
                </a:lnTo>
                <a:lnTo>
                  <a:pt x="2024970" y="2359932"/>
                </a:lnTo>
                <a:lnTo>
                  <a:pt x="2024517" y="2360839"/>
                </a:lnTo>
                <a:lnTo>
                  <a:pt x="2023611" y="2361746"/>
                </a:lnTo>
                <a:lnTo>
                  <a:pt x="2022251" y="2362200"/>
                </a:lnTo>
                <a:lnTo>
                  <a:pt x="2020439" y="2362200"/>
                </a:lnTo>
                <a:lnTo>
                  <a:pt x="2017946" y="2362200"/>
                </a:lnTo>
                <a:lnTo>
                  <a:pt x="2011376" y="2360839"/>
                </a:lnTo>
                <a:lnTo>
                  <a:pt x="2001406" y="2359251"/>
                </a:lnTo>
                <a:lnTo>
                  <a:pt x="1976029" y="2353807"/>
                </a:lnTo>
                <a:lnTo>
                  <a:pt x="1948387" y="2347455"/>
                </a:lnTo>
                <a:lnTo>
                  <a:pt x="1936151" y="2344506"/>
                </a:lnTo>
                <a:lnTo>
                  <a:pt x="1925729" y="2341784"/>
                </a:lnTo>
                <a:lnTo>
                  <a:pt x="1923690" y="2341103"/>
                </a:lnTo>
                <a:lnTo>
                  <a:pt x="1921424" y="2340422"/>
                </a:lnTo>
                <a:lnTo>
                  <a:pt x="1919611" y="2339288"/>
                </a:lnTo>
                <a:lnTo>
                  <a:pt x="1918025" y="2338381"/>
                </a:lnTo>
                <a:lnTo>
                  <a:pt x="1916439" y="2337020"/>
                </a:lnTo>
                <a:lnTo>
                  <a:pt x="1915079" y="2336112"/>
                </a:lnTo>
                <a:lnTo>
                  <a:pt x="1913720" y="2334524"/>
                </a:lnTo>
                <a:lnTo>
                  <a:pt x="1912587" y="2333390"/>
                </a:lnTo>
                <a:lnTo>
                  <a:pt x="1910774" y="2330441"/>
                </a:lnTo>
                <a:lnTo>
                  <a:pt x="1909415" y="2327265"/>
                </a:lnTo>
                <a:lnTo>
                  <a:pt x="1908056" y="2323862"/>
                </a:lnTo>
                <a:lnTo>
                  <a:pt x="1907376" y="2320460"/>
                </a:lnTo>
                <a:lnTo>
                  <a:pt x="1906923" y="2317057"/>
                </a:lnTo>
                <a:lnTo>
                  <a:pt x="1906469" y="2313427"/>
                </a:lnTo>
                <a:lnTo>
                  <a:pt x="1906469" y="2306848"/>
                </a:lnTo>
                <a:lnTo>
                  <a:pt x="1907149" y="2300723"/>
                </a:lnTo>
                <a:lnTo>
                  <a:pt x="1907149" y="2295506"/>
                </a:lnTo>
                <a:lnTo>
                  <a:pt x="1906923" y="2293237"/>
                </a:lnTo>
                <a:lnTo>
                  <a:pt x="1906243" y="2291196"/>
                </a:lnTo>
                <a:lnTo>
                  <a:pt x="1905337" y="2289154"/>
                </a:lnTo>
                <a:lnTo>
                  <a:pt x="1904204" y="2287339"/>
                </a:lnTo>
                <a:lnTo>
                  <a:pt x="1902391" y="2285524"/>
                </a:lnTo>
                <a:lnTo>
                  <a:pt x="1900578" y="2283710"/>
                </a:lnTo>
                <a:lnTo>
                  <a:pt x="1898992" y="2282349"/>
                </a:lnTo>
                <a:lnTo>
                  <a:pt x="1896953" y="2280761"/>
                </a:lnTo>
                <a:lnTo>
                  <a:pt x="1893101" y="2278492"/>
                </a:lnTo>
                <a:lnTo>
                  <a:pt x="1889929" y="2276904"/>
                </a:lnTo>
                <a:lnTo>
                  <a:pt x="1886757" y="2275089"/>
                </a:lnTo>
                <a:lnTo>
                  <a:pt x="1885171" y="2333390"/>
                </a:lnTo>
                <a:lnTo>
                  <a:pt x="1883358" y="2333390"/>
                </a:lnTo>
                <a:lnTo>
                  <a:pt x="1881319" y="2333390"/>
                </a:lnTo>
                <a:lnTo>
                  <a:pt x="1879053" y="2333390"/>
                </a:lnTo>
                <a:lnTo>
                  <a:pt x="1876561" y="2332936"/>
                </a:lnTo>
                <a:lnTo>
                  <a:pt x="1875655" y="2332483"/>
                </a:lnTo>
                <a:lnTo>
                  <a:pt x="1874522" y="2331802"/>
                </a:lnTo>
                <a:lnTo>
                  <a:pt x="1873842" y="2331122"/>
                </a:lnTo>
                <a:lnTo>
                  <a:pt x="1873389" y="2330441"/>
                </a:lnTo>
                <a:lnTo>
                  <a:pt x="1872936" y="2329307"/>
                </a:lnTo>
                <a:lnTo>
                  <a:pt x="1872936" y="2328172"/>
                </a:lnTo>
                <a:lnTo>
                  <a:pt x="1872483" y="2318645"/>
                </a:lnTo>
                <a:lnTo>
                  <a:pt x="1871803" y="2303899"/>
                </a:lnTo>
                <a:lnTo>
                  <a:pt x="1871350" y="2288247"/>
                </a:lnTo>
                <a:lnTo>
                  <a:pt x="1871123" y="2276904"/>
                </a:lnTo>
                <a:lnTo>
                  <a:pt x="1870897" y="2273275"/>
                </a:lnTo>
                <a:lnTo>
                  <a:pt x="1870670" y="2270325"/>
                </a:lnTo>
                <a:lnTo>
                  <a:pt x="1870217" y="2269191"/>
                </a:lnTo>
                <a:lnTo>
                  <a:pt x="1869990" y="2267830"/>
                </a:lnTo>
                <a:lnTo>
                  <a:pt x="1869084" y="2266923"/>
                </a:lnTo>
                <a:lnTo>
                  <a:pt x="1868404" y="2266242"/>
                </a:lnTo>
                <a:lnTo>
                  <a:pt x="1867724" y="2265335"/>
                </a:lnTo>
                <a:lnTo>
                  <a:pt x="1866592" y="2264881"/>
                </a:lnTo>
                <a:lnTo>
                  <a:pt x="1865459" y="2264881"/>
                </a:lnTo>
                <a:lnTo>
                  <a:pt x="1863873" y="2264654"/>
                </a:lnTo>
                <a:lnTo>
                  <a:pt x="1862287" y="2264881"/>
                </a:lnTo>
                <a:lnTo>
                  <a:pt x="1860474" y="2265335"/>
                </a:lnTo>
                <a:lnTo>
                  <a:pt x="1855716" y="2266696"/>
                </a:lnTo>
                <a:lnTo>
                  <a:pt x="1854356" y="2267150"/>
                </a:lnTo>
                <a:lnTo>
                  <a:pt x="1852317" y="2267603"/>
                </a:lnTo>
                <a:lnTo>
                  <a:pt x="1846653" y="2268284"/>
                </a:lnTo>
                <a:lnTo>
                  <a:pt x="1839175" y="2269191"/>
                </a:lnTo>
                <a:lnTo>
                  <a:pt x="1830339" y="2269872"/>
                </a:lnTo>
                <a:lnTo>
                  <a:pt x="1809267" y="2271006"/>
                </a:lnTo>
                <a:lnTo>
                  <a:pt x="1785703" y="2272140"/>
                </a:lnTo>
                <a:lnTo>
                  <a:pt x="1762365" y="2272594"/>
                </a:lnTo>
                <a:lnTo>
                  <a:pt x="1741067" y="2273048"/>
                </a:lnTo>
                <a:lnTo>
                  <a:pt x="1714330" y="2273501"/>
                </a:lnTo>
                <a:lnTo>
                  <a:pt x="1713197" y="2273275"/>
                </a:lnTo>
                <a:lnTo>
                  <a:pt x="1711838" y="2273048"/>
                </a:lnTo>
                <a:lnTo>
                  <a:pt x="1710705" y="2272594"/>
                </a:lnTo>
                <a:lnTo>
                  <a:pt x="1709572" y="2272140"/>
                </a:lnTo>
                <a:lnTo>
                  <a:pt x="1708439" y="2271460"/>
                </a:lnTo>
                <a:lnTo>
                  <a:pt x="1707759" y="2270325"/>
                </a:lnTo>
                <a:lnTo>
                  <a:pt x="1705947" y="2267830"/>
                </a:lnTo>
                <a:lnTo>
                  <a:pt x="1704587" y="2265108"/>
                </a:lnTo>
                <a:lnTo>
                  <a:pt x="1703454" y="2261705"/>
                </a:lnTo>
                <a:lnTo>
                  <a:pt x="1702775" y="2258075"/>
                </a:lnTo>
                <a:lnTo>
                  <a:pt x="1701868" y="2253992"/>
                </a:lnTo>
                <a:lnTo>
                  <a:pt x="1701415" y="2249455"/>
                </a:lnTo>
                <a:lnTo>
                  <a:pt x="1701189" y="2244918"/>
                </a:lnTo>
                <a:lnTo>
                  <a:pt x="1700962" y="2235164"/>
                </a:lnTo>
                <a:lnTo>
                  <a:pt x="1700962" y="2215201"/>
                </a:lnTo>
                <a:lnTo>
                  <a:pt x="1700736" y="2205900"/>
                </a:lnTo>
                <a:lnTo>
                  <a:pt x="1700056" y="2196372"/>
                </a:lnTo>
                <a:lnTo>
                  <a:pt x="1698696" y="2186617"/>
                </a:lnTo>
                <a:lnTo>
                  <a:pt x="1697337" y="2175502"/>
                </a:lnTo>
                <a:lnTo>
                  <a:pt x="1695977" y="2163705"/>
                </a:lnTo>
                <a:lnTo>
                  <a:pt x="1694618" y="2150321"/>
                </a:lnTo>
                <a:lnTo>
                  <a:pt x="1693258" y="2135122"/>
                </a:lnTo>
                <a:lnTo>
                  <a:pt x="1692579" y="2117882"/>
                </a:lnTo>
                <a:lnTo>
                  <a:pt x="1691899" y="2106993"/>
                </a:lnTo>
                <a:lnTo>
                  <a:pt x="1690766" y="2092701"/>
                </a:lnTo>
                <a:lnTo>
                  <a:pt x="1689407" y="2076141"/>
                </a:lnTo>
                <a:lnTo>
                  <a:pt x="1687367" y="2057539"/>
                </a:lnTo>
                <a:lnTo>
                  <a:pt x="1682836" y="2015799"/>
                </a:lnTo>
                <a:lnTo>
                  <a:pt x="1677851" y="1970882"/>
                </a:lnTo>
                <a:lnTo>
                  <a:pt x="1668335" y="1887628"/>
                </a:lnTo>
                <a:lnTo>
                  <a:pt x="1664709" y="1856095"/>
                </a:lnTo>
                <a:lnTo>
                  <a:pt x="1663803" y="1844526"/>
                </a:lnTo>
                <a:lnTo>
                  <a:pt x="1663123" y="1836132"/>
                </a:lnTo>
                <a:lnTo>
                  <a:pt x="1662217" y="1820707"/>
                </a:lnTo>
                <a:lnTo>
                  <a:pt x="1660858" y="1799836"/>
                </a:lnTo>
                <a:lnTo>
                  <a:pt x="1657459" y="1749249"/>
                </a:lnTo>
                <a:lnTo>
                  <a:pt x="1653607" y="1696165"/>
                </a:lnTo>
                <a:lnTo>
                  <a:pt x="1652248" y="1672119"/>
                </a:lnTo>
                <a:lnTo>
                  <a:pt x="1651341" y="1651703"/>
                </a:lnTo>
                <a:lnTo>
                  <a:pt x="1650662" y="1642175"/>
                </a:lnTo>
                <a:lnTo>
                  <a:pt x="1649755" y="1631740"/>
                </a:lnTo>
                <a:lnTo>
                  <a:pt x="1648396" y="1620624"/>
                </a:lnTo>
                <a:lnTo>
                  <a:pt x="1646356" y="1609055"/>
                </a:lnTo>
                <a:lnTo>
                  <a:pt x="1644544" y="1596578"/>
                </a:lnTo>
                <a:lnTo>
                  <a:pt x="1642051" y="1583874"/>
                </a:lnTo>
                <a:lnTo>
                  <a:pt x="1636840" y="1558240"/>
                </a:lnTo>
                <a:lnTo>
                  <a:pt x="1631402" y="1532606"/>
                </a:lnTo>
                <a:lnTo>
                  <a:pt x="1625964" y="1508106"/>
                </a:lnTo>
                <a:lnTo>
                  <a:pt x="1620980" y="1485874"/>
                </a:lnTo>
                <a:lnTo>
                  <a:pt x="1616901" y="1467046"/>
                </a:lnTo>
                <a:lnTo>
                  <a:pt x="1615089" y="1457972"/>
                </a:lnTo>
                <a:lnTo>
                  <a:pt x="1612596" y="1447537"/>
                </a:lnTo>
                <a:lnTo>
                  <a:pt x="1606025" y="1423037"/>
                </a:lnTo>
                <a:lnTo>
                  <a:pt x="1599001" y="1395588"/>
                </a:lnTo>
                <a:lnTo>
                  <a:pt x="1591071" y="1367685"/>
                </a:lnTo>
                <a:lnTo>
                  <a:pt x="1576570" y="1317324"/>
                </a:lnTo>
                <a:lnTo>
                  <a:pt x="1567960" y="1287833"/>
                </a:lnTo>
                <a:lnTo>
                  <a:pt x="1567054" y="1284431"/>
                </a:lnTo>
                <a:lnTo>
                  <a:pt x="1565921" y="1281709"/>
                </a:lnTo>
                <a:lnTo>
                  <a:pt x="1565015" y="1279667"/>
                </a:lnTo>
                <a:lnTo>
                  <a:pt x="1563882" y="1277625"/>
                </a:lnTo>
                <a:lnTo>
                  <a:pt x="1562749" y="1276264"/>
                </a:lnTo>
                <a:lnTo>
                  <a:pt x="1561842" y="1275584"/>
                </a:lnTo>
                <a:lnTo>
                  <a:pt x="1560710" y="1275357"/>
                </a:lnTo>
                <a:lnTo>
                  <a:pt x="1559803" y="1275584"/>
                </a:lnTo>
                <a:lnTo>
                  <a:pt x="1558670" y="1276264"/>
                </a:lnTo>
                <a:lnTo>
                  <a:pt x="1557764" y="1277625"/>
                </a:lnTo>
                <a:lnTo>
                  <a:pt x="1556858" y="1279213"/>
                </a:lnTo>
                <a:lnTo>
                  <a:pt x="1555951" y="1281482"/>
                </a:lnTo>
                <a:lnTo>
                  <a:pt x="1555272" y="1284431"/>
                </a:lnTo>
                <a:lnTo>
                  <a:pt x="1554818" y="1287833"/>
                </a:lnTo>
                <a:lnTo>
                  <a:pt x="1554365" y="1291690"/>
                </a:lnTo>
                <a:lnTo>
                  <a:pt x="1553912" y="1296227"/>
                </a:lnTo>
                <a:lnTo>
                  <a:pt x="1553006" y="1305528"/>
                </a:lnTo>
                <a:lnTo>
                  <a:pt x="1551873" y="1315056"/>
                </a:lnTo>
                <a:lnTo>
                  <a:pt x="1550287" y="1324357"/>
                </a:lnTo>
                <a:lnTo>
                  <a:pt x="1548927" y="1333884"/>
                </a:lnTo>
                <a:lnTo>
                  <a:pt x="1547115" y="1343639"/>
                </a:lnTo>
                <a:lnTo>
                  <a:pt x="1545982" y="1352940"/>
                </a:lnTo>
                <a:lnTo>
                  <a:pt x="1544622" y="1362921"/>
                </a:lnTo>
                <a:lnTo>
                  <a:pt x="1543716" y="1372903"/>
                </a:lnTo>
                <a:lnTo>
                  <a:pt x="1542357" y="1389236"/>
                </a:lnTo>
                <a:lnTo>
                  <a:pt x="1539864" y="1415777"/>
                </a:lnTo>
                <a:lnTo>
                  <a:pt x="1533067" y="1485648"/>
                </a:lnTo>
                <a:lnTo>
                  <a:pt x="1529442" y="1522171"/>
                </a:lnTo>
                <a:lnTo>
                  <a:pt x="1526269" y="1555064"/>
                </a:lnTo>
                <a:lnTo>
                  <a:pt x="1524230" y="1581152"/>
                </a:lnTo>
                <a:lnTo>
                  <a:pt x="1523551" y="1590680"/>
                </a:lnTo>
                <a:lnTo>
                  <a:pt x="1523324" y="1596805"/>
                </a:lnTo>
                <a:lnTo>
                  <a:pt x="1523551" y="1602022"/>
                </a:lnTo>
                <a:lnTo>
                  <a:pt x="1523777" y="1607467"/>
                </a:lnTo>
                <a:lnTo>
                  <a:pt x="1524910" y="1619717"/>
                </a:lnTo>
                <a:lnTo>
                  <a:pt x="1526496" y="1632874"/>
                </a:lnTo>
                <a:lnTo>
                  <a:pt x="1528988" y="1646712"/>
                </a:lnTo>
                <a:lnTo>
                  <a:pt x="1531707" y="1660777"/>
                </a:lnTo>
                <a:lnTo>
                  <a:pt x="1534653" y="1674841"/>
                </a:lnTo>
                <a:lnTo>
                  <a:pt x="1538278" y="1687999"/>
                </a:lnTo>
                <a:lnTo>
                  <a:pt x="1540091" y="1693897"/>
                </a:lnTo>
                <a:lnTo>
                  <a:pt x="1541903" y="1699795"/>
                </a:lnTo>
                <a:lnTo>
                  <a:pt x="1542810" y="1702744"/>
                </a:lnTo>
                <a:lnTo>
                  <a:pt x="1543716" y="1706601"/>
                </a:lnTo>
                <a:lnTo>
                  <a:pt x="1544169" y="1711138"/>
                </a:lnTo>
                <a:lnTo>
                  <a:pt x="1544622" y="1716128"/>
                </a:lnTo>
                <a:lnTo>
                  <a:pt x="1545076" y="1728151"/>
                </a:lnTo>
                <a:lnTo>
                  <a:pt x="1545076" y="1741989"/>
                </a:lnTo>
                <a:lnTo>
                  <a:pt x="1544849" y="1757415"/>
                </a:lnTo>
                <a:lnTo>
                  <a:pt x="1544169" y="1773975"/>
                </a:lnTo>
                <a:lnTo>
                  <a:pt x="1543263" y="1791670"/>
                </a:lnTo>
                <a:lnTo>
                  <a:pt x="1541903" y="1810045"/>
                </a:lnTo>
                <a:lnTo>
                  <a:pt x="1539184" y="1846568"/>
                </a:lnTo>
                <a:lnTo>
                  <a:pt x="1536239" y="1881730"/>
                </a:lnTo>
                <a:lnTo>
                  <a:pt x="1533747" y="1911901"/>
                </a:lnTo>
                <a:lnTo>
                  <a:pt x="1531934" y="1935040"/>
                </a:lnTo>
                <a:lnTo>
                  <a:pt x="1531254" y="1944794"/>
                </a:lnTo>
                <a:lnTo>
                  <a:pt x="1531028" y="1956137"/>
                </a:lnTo>
                <a:lnTo>
                  <a:pt x="1530801" y="1968160"/>
                </a:lnTo>
                <a:lnTo>
                  <a:pt x="1530801" y="1981090"/>
                </a:lnTo>
                <a:lnTo>
                  <a:pt x="1531254" y="2008539"/>
                </a:lnTo>
                <a:lnTo>
                  <a:pt x="1532161" y="2036896"/>
                </a:lnTo>
                <a:lnTo>
                  <a:pt x="1533747" y="2063891"/>
                </a:lnTo>
                <a:lnTo>
                  <a:pt x="1534653" y="2076595"/>
                </a:lnTo>
                <a:lnTo>
                  <a:pt x="1535786" y="2088391"/>
                </a:lnTo>
                <a:lnTo>
                  <a:pt x="1536692" y="2098599"/>
                </a:lnTo>
                <a:lnTo>
                  <a:pt x="1538052" y="2107900"/>
                </a:lnTo>
                <a:lnTo>
                  <a:pt x="1539184" y="2115386"/>
                </a:lnTo>
                <a:lnTo>
                  <a:pt x="1540544" y="2121057"/>
                </a:lnTo>
                <a:lnTo>
                  <a:pt x="1541677" y="2126275"/>
                </a:lnTo>
                <a:lnTo>
                  <a:pt x="1542583" y="2131719"/>
                </a:lnTo>
                <a:lnTo>
                  <a:pt x="1544849" y="2144196"/>
                </a:lnTo>
                <a:lnTo>
                  <a:pt x="1546662" y="2157580"/>
                </a:lnTo>
                <a:lnTo>
                  <a:pt x="1548474" y="2170965"/>
                </a:lnTo>
                <a:lnTo>
                  <a:pt x="1551420" y="2195691"/>
                </a:lnTo>
                <a:lnTo>
                  <a:pt x="1552553" y="2205219"/>
                </a:lnTo>
                <a:lnTo>
                  <a:pt x="1553232" y="2209076"/>
                </a:lnTo>
                <a:lnTo>
                  <a:pt x="1553912" y="2212025"/>
                </a:lnTo>
                <a:lnTo>
                  <a:pt x="1555045" y="2217469"/>
                </a:lnTo>
                <a:lnTo>
                  <a:pt x="1555725" y="2223821"/>
                </a:lnTo>
                <a:lnTo>
                  <a:pt x="1556178" y="2230173"/>
                </a:lnTo>
                <a:lnTo>
                  <a:pt x="1556631" y="2236978"/>
                </a:lnTo>
                <a:lnTo>
                  <a:pt x="1556631" y="2243557"/>
                </a:lnTo>
                <a:lnTo>
                  <a:pt x="1556631" y="2249455"/>
                </a:lnTo>
                <a:lnTo>
                  <a:pt x="1555951" y="2254900"/>
                </a:lnTo>
                <a:lnTo>
                  <a:pt x="1555498" y="2259437"/>
                </a:lnTo>
                <a:lnTo>
                  <a:pt x="1555045" y="2262839"/>
                </a:lnTo>
                <a:lnTo>
                  <a:pt x="1554592" y="2266469"/>
                </a:lnTo>
                <a:lnTo>
                  <a:pt x="1554592" y="2269645"/>
                </a:lnTo>
                <a:lnTo>
                  <a:pt x="1554592" y="2273048"/>
                </a:lnTo>
                <a:lnTo>
                  <a:pt x="1554818" y="2277131"/>
                </a:lnTo>
                <a:lnTo>
                  <a:pt x="1555272" y="2281214"/>
                </a:lnTo>
                <a:lnTo>
                  <a:pt x="1557311" y="2292103"/>
                </a:lnTo>
                <a:lnTo>
                  <a:pt x="1557764" y="2295506"/>
                </a:lnTo>
                <a:lnTo>
                  <a:pt x="1557764" y="2298682"/>
                </a:lnTo>
                <a:lnTo>
                  <a:pt x="1557537" y="2301858"/>
                </a:lnTo>
                <a:lnTo>
                  <a:pt x="1557084" y="2305261"/>
                </a:lnTo>
                <a:lnTo>
                  <a:pt x="1556178" y="2308890"/>
                </a:lnTo>
                <a:lnTo>
                  <a:pt x="1555272" y="2312293"/>
                </a:lnTo>
                <a:lnTo>
                  <a:pt x="1553912" y="2315923"/>
                </a:lnTo>
                <a:lnTo>
                  <a:pt x="1552326" y="2319552"/>
                </a:lnTo>
                <a:lnTo>
                  <a:pt x="1550513" y="2322955"/>
                </a:lnTo>
                <a:lnTo>
                  <a:pt x="1548701" y="2326358"/>
                </a:lnTo>
                <a:lnTo>
                  <a:pt x="1546435" y="2330214"/>
                </a:lnTo>
                <a:lnTo>
                  <a:pt x="1544169" y="2333617"/>
                </a:lnTo>
                <a:lnTo>
                  <a:pt x="1539184" y="2340422"/>
                </a:lnTo>
                <a:lnTo>
                  <a:pt x="1533520" y="2346774"/>
                </a:lnTo>
                <a:lnTo>
                  <a:pt x="1531934" y="2348362"/>
                </a:lnTo>
                <a:lnTo>
                  <a:pt x="1530574" y="2349723"/>
                </a:lnTo>
                <a:lnTo>
                  <a:pt x="1528762" y="2351084"/>
                </a:lnTo>
                <a:lnTo>
                  <a:pt x="1526949" y="2352219"/>
                </a:lnTo>
                <a:lnTo>
                  <a:pt x="1523324" y="2354033"/>
                </a:lnTo>
                <a:lnTo>
                  <a:pt x="1519472" y="2355395"/>
                </a:lnTo>
                <a:lnTo>
                  <a:pt x="1514941" y="2356756"/>
                </a:lnTo>
                <a:lnTo>
                  <a:pt x="1510636" y="2357436"/>
                </a:lnTo>
                <a:lnTo>
                  <a:pt x="1506331" y="2357890"/>
                </a:lnTo>
                <a:lnTo>
                  <a:pt x="1501799" y="2358117"/>
                </a:lnTo>
                <a:lnTo>
                  <a:pt x="1497267" y="2358344"/>
                </a:lnTo>
                <a:lnTo>
                  <a:pt x="1493189" y="2358117"/>
                </a:lnTo>
                <a:lnTo>
                  <a:pt x="1485485" y="2357663"/>
                </a:lnTo>
                <a:lnTo>
                  <a:pt x="1478688" y="2357209"/>
                </a:lnTo>
                <a:lnTo>
                  <a:pt x="1473703" y="2356983"/>
                </a:lnTo>
                <a:lnTo>
                  <a:pt x="1471890" y="2356756"/>
                </a:lnTo>
                <a:lnTo>
                  <a:pt x="1469851" y="2356302"/>
                </a:lnTo>
                <a:lnTo>
                  <a:pt x="1467585" y="2355395"/>
                </a:lnTo>
                <a:lnTo>
                  <a:pt x="1465320" y="2354487"/>
                </a:lnTo>
                <a:lnTo>
                  <a:pt x="1463054" y="2352899"/>
                </a:lnTo>
                <a:lnTo>
                  <a:pt x="1461015" y="2351311"/>
                </a:lnTo>
                <a:lnTo>
                  <a:pt x="1458749" y="2349496"/>
                </a:lnTo>
                <a:lnTo>
                  <a:pt x="1456710" y="2347228"/>
                </a:lnTo>
                <a:lnTo>
                  <a:pt x="1454670" y="2344959"/>
                </a:lnTo>
                <a:lnTo>
                  <a:pt x="1453311" y="2342464"/>
                </a:lnTo>
                <a:lnTo>
                  <a:pt x="1451498" y="2339742"/>
                </a:lnTo>
                <a:lnTo>
                  <a:pt x="1450365" y="2337020"/>
                </a:lnTo>
                <a:lnTo>
                  <a:pt x="1449233" y="2334071"/>
                </a:lnTo>
                <a:lnTo>
                  <a:pt x="1448779" y="2331122"/>
                </a:lnTo>
                <a:lnTo>
                  <a:pt x="1448553" y="2327946"/>
                </a:lnTo>
                <a:lnTo>
                  <a:pt x="1448553" y="2324997"/>
                </a:lnTo>
                <a:lnTo>
                  <a:pt x="1449233" y="2318645"/>
                </a:lnTo>
                <a:lnTo>
                  <a:pt x="1450365" y="2313200"/>
                </a:lnTo>
                <a:lnTo>
                  <a:pt x="1451498" y="2307983"/>
                </a:lnTo>
                <a:lnTo>
                  <a:pt x="1452631" y="2303219"/>
                </a:lnTo>
                <a:lnTo>
                  <a:pt x="1455124" y="2294145"/>
                </a:lnTo>
                <a:lnTo>
                  <a:pt x="1456256" y="2289608"/>
                </a:lnTo>
                <a:lnTo>
                  <a:pt x="1456936" y="2285298"/>
                </a:lnTo>
                <a:lnTo>
                  <a:pt x="1457163" y="2283256"/>
                </a:lnTo>
                <a:lnTo>
                  <a:pt x="1456936" y="2281214"/>
                </a:lnTo>
                <a:lnTo>
                  <a:pt x="1456483" y="2279399"/>
                </a:lnTo>
                <a:lnTo>
                  <a:pt x="1455803" y="2277812"/>
                </a:lnTo>
                <a:lnTo>
                  <a:pt x="1454670" y="2276224"/>
                </a:lnTo>
                <a:lnTo>
                  <a:pt x="1453311" y="2275089"/>
                </a:lnTo>
                <a:lnTo>
                  <a:pt x="1451498" y="2273728"/>
                </a:lnTo>
                <a:lnTo>
                  <a:pt x="1449459" y="2272821"/>
                </a:lnTo>
                <a:lnTo>
                  <a:pt x="1447193" y="2272140"/>
                </a:lnTo>
                <a:lnTo>
                  <a:pt x="1444474" y="2271460"/>
                </a:lnTo>
                <a:lnTo>
                  <a:pt x="1441529" y="2271006"/>
                </a:lnTo>
                <a:lnTo>
                  <a:pt x="1438357" y="2270779"/>
                </a:lnTo>
                <a:lnTo>
                  <a:pt x="1434958" y="2270779"/>
                </a:lnTo>
                <a:lnTo>
                  <a:pt x="1431106" y="2270779"/>
                </a:lnTo>
                <a:lnTo>
                  <a:pt x="1427028" y="2271460"/>
                </a:lnTo>
                <a:lnTo>
                  <a:pt x="1422496" y="2271913"/>
                </a:lnTo>
                <a:lnTo>
                  <a:pt x="1417738" y="2272367"/>
                </a:lnTo>
                <a:lnTo>
                  <a:pt x="1413206" y="2272367"/>
                </a:lnTo>
                <a:lnTo>
                  <a:pt x="1408222" y="2271913"/>
                </a:lnTo>
                <a:lnTo>
                  <a:pt x="1403237" y="2271460"/>
                </a:lnTo>
                <a:lnTo>
                  <a:pt x="1398252" y="2270552"/>
                </a:lnTo>
                <a:lnTo>
                  <a:pt x="1393267" y="2269645"/>
                </a:lnTo>
                <a:lnTo>
                  <a:pt x="1383525" y="2267150"/>
                </a:lnTo>
                <a:lnTo>
                  <a:pt x="1374915" y="2264654"/>
                </a:lnTo>
                <a:lnTo>
                  <a:pt x="1367211" y="2262159"/>
                </a:lnTo>
                <a:lnTo>
                  <a:pt x="1361546" y="2260798"/>
                </a:lnTo>
                <a:lnTo>
                  <a:pt x="1359281" y="2260117"/>
                </a:lnTo>
                <a:lnTo>
                  <a:pt x="1357921" y="2259890"/>
                </a:lnTo>
                <a:lnTo>
                  <a:pt x="1355429" y="2259663"/>
                </a:lnTo>
                <a:lnTo>
                  <a:pt x="1354069" y="2259437"/>
                </a:lnTo>
                <a:lnTo>
                  <a:pt x="1353163" y="2258756"/>
                </a:lnTo>
                <a:lnTo>
                  <a:pt x="1352257" y="2258075"/>
                </a:lnTo>
                <a:lnTo>
                  <a:pt x="1351124" y="2256941"/>
                </a:lnTo>
                <a:lnTo>
                  <a:pt x="1350217" y="2255580"/>
                </a:lnTo>
                <a:lnTo>
                  <a:pt x="1349538" y="2253765"/>
                </a:lnTo>
                <a:lnTo>
                  <a:pt x="1348858" y="2251497"/>
                </a:lnTo>
                <a:lnTo>
                  <a:pt x="1348405" y="2249001"/>
                </a:lnTo>
                <a:lnTo>
                  <a:pt x="1347952" y="2245826"/>
                </a:lnTo>
                <a:lnTo>
                  <a:pt x="1347498" y="2242423"/>
                </a:lnTo>
                <a:lnTo>
                  <a:pt x="1347498" y="2238113"/>
                </a:lnTo>
                <a:lnTo>
                  <a:pt x="1347272" y="2233349"/>
                </a:lnTo>
                <a:lnTo>
                  <a:pt x="1347725" y="2222233"/>
                </a:lnTo>
                <a:lnTo>
                  <a:pt x="1347952" y="2214293"/>
                </a:lnTo>
                <a:lnTo>
                  <a:pt x="1347952" y="2203631"/>
                </a:lnTo>
                <a:lnTo>
                  <a:pt x="1347725" y="2175502"/>
                </a:lnTo>
                <a:lnTo>
                  <a:pt x="1346139" y="2102456"/>
                </a:lnTo>
                <a:lnTo>
                  <a:pt x="1345459" y="2062984"/>
                </a:lnTo>
                <a:lnTo>
                  <a:pt x="1345006" y="2025780"/>
                </a:lnTo>
                <a:lnTo>
                  <a:pt x="1345006" y="2008993"/>
                </a:lnTo>
                <a:lnTo>
                  <a:pt x="1345233" y="1993567"/>
                </a:lnTo>
                <a:lnTo>
                  <a:pt x="1345459" y="1980410"/>
                </a:lnTo>
                <a:lnTo>
                  <a:pt x="1345912" y="1969521"/>
                </a:lnTo>
                <a:lnTo>
                  <a:pt x="1347272" y="1946382"/>
                </a:lnTo>
                <a:lnTo>
                  <a:pt x="1348178" y="1917572"/>
                </a:lnTo>
                <a:lnTo>
                  <a:pt x="1350217" y="1851558"/>
                </a:lnTo>
                <a:lnTo>
                  <a:pt x="1351124" y="1819119"/>
                </a:lnTo>
                <a:lnTo>
                  <a:pt x="1352257" y="1789855"/>
                </a:lnTo>
                <a:lnTo>
                  <a:pt x="1353163" y="1766035"/>
                </a:lnTo>
                <a:lnTo>
                  <a:pt x="1353843" y="1757188"/>
                </a:lnTo>
                <a:lnTo>
                  <a:pt x="1354296" y="1750383"/>
                </a:lnTo>
                <a:lnTo>
                  <a:pt x="1354749" y="1746753"/>
                </a:lnTo>
                <a:lnTo>
                  <a:pt x="1354976" y="1741082"/>
                </a:lnTo>
                <a:lnTo>
                  <a:pt x="1354976" y="1724068"/>
                </a:lnTo>
                <a:lnTo>
                  <a:pt x="1354296" y="1700929"/>
                </a:lnTo>
                <a:lnTo>
                  <a:pt x="1353616" y="1672573"/>
                </a:lnTo>
                <a:lnTo>
                  <a:pt x="1351350" y="1603383"/>
                </a:lnTo>
                <a:lnTo>
                  <a:pt x="1348178" y="1523985"/>
                </a:lnTo>
                <a:lnTo>
                  <a:pt x="1344779" y="1442319"/>
                </a:lnTo>
                <a:lnTo>
                  <a:pt x="1341154" y="1366097"/>
                </a:lnTo>
                <a:lnTo>
                  <a:pt x="1338209" y="1303033"/>
                </a:lnTo>
                <a:lnTo>
                  <a:pt x="1335716" y="1260611"/>
                </a:lnTo>
                <a:lnTo>
                  <a:pt x="1335037" y="1246093"/>
                </a:lnTo>
                <a:lnTo>
                  <a:pt x="1334583" y="1231574"/>
                </a:lnTo>
                <a:lnTo>
                  <a:pt x="1334357" y="1217510"/>
                </a:lnTo>
                <a:lnTo>
                  <a:pt x="1334583" y="1203445"/>
                </a:lnTo>
                <a:lnTo>
                  <a:pt x="1335037" y="1189834"/>
                </a:lnTo>
                <a:lnTo>
                  <a:pt x="1335490" y="1176676"/>
                </a:lnTo>
                <a:lnTo>
                  <a:pt x="1336396" y="1163746"/>
                </a:lnTo>
                <a:lnTo>
                  <a:pt x="1337302" y="1151269"/>
                </a:lnTo>
                <a:lnTo>
                  <a:pt x="1338209" y="1139473"/>
                </a:lnTo>
                <a:lnTo>
                  <a:pt x="1339568" y="1127903"/>
                </a:lnTo>
                <a:lnTo>
                  <a:pt x="1342287" y="1106806"/>
                </a:lnTo>
                <a:lnTo>
                  <a:pt x="1345006" y="1088205"/>
                </a:lnTo>
                <a:lnTo>
                  <a:pt x="1347725" y="1073006"/>
                </a:lnTo>
                <a:lnTo>
                  <a:pt x="1350671" y="1057580"/>
                </a:lnTo>
                <a:lnTo>
                  <a:pt x="1354296" y="1040339"/>
                </a:lnTo>
                <a:lnTo>
                  <a:pt x="1358374" y="1021964"/>
                </a:lnTo>
                <a:lnTo>
                  <a:pt x="1362906" y="1003362"/>
                </a:lnTo>
                <a:lnTo>
                  <a:pt x="1371063" y="968654"/>
                </a:lnTo>
                <a:lnTo>
                  <a:pt x="1376954" y="943020"/>
                </a:lnTo>
                <a:lnTo>
                  <a:pt x="1379446" y="932812"/>
                </a:lnTo>
                <a:lnTo>
                  <a:pt x="1382618" y="921696"/>
                </a:lnTo>
                <a:lnTo>
                  <a:pt x="1385790" y="910126"/>
                </a:lnTo>
                <a:lnTo>
                  <a:pt x="1389416" y="899238"/>
                </a:lnTo>
                <a:lnTo>
                  <a:pt x="1394853" y="881997"/>
                </a:lnTo>
                <a:lnTo>
                  <a:pt x="1397346" y="874738"/>
                </a:lnTo>
                <a:lnTo>
                  <a:pt x="1388509" y="866798"/>
                </a:lnTo>
                <a:lnTo>
                  <a:pt x="1380806" y="859992"/>
                </a:lnTo>
                <a:lnTo>
                  <a:pt x="1373555" y="853868"/>
                </a:lnTo>
                <a:lnTo>
                  <a:pt x="1371969" y="852733"/>
                </a:lnTo>
                <a:lnTo>
                  <a:pt x="1370383" y="851826"/>
                </a:lnTo>
                <a:lnTo>
                  <a:pt x="1369023" y="851372"/>
                </a:lnTo>
                <a:lnTo>
                  <a:pt x="1367437" y="851145"/>
                </a:lnTo>
                <a:lnTo>
                  <a:pt x="1366305" y="851145"/>
                </a:lnTo>
                <a:lnTo>
                  <a:pt x="1364718" y="851372"/>
                </a:lnTo>
                <a:lnTo>
                  <a:pt x="1363586" y="851826"/>
                </a:lnTo>
                <a:lnTo>
                  <a:pt x="1362453" y="852280"/>
                </a:lnTo>
                <a:lnTo>
                  <a:pt x="1361546" y="853187"/>
                </a:lnTo>
                <a:lnTo>
                  <a:pt x="1360640" y="854094"/>
                </a:lnTo>
                <a:lnTo>
                  <a:pt x="1359734" y="855455"/>
                </a:lnTo>
                <a:lnTo>
                  <a:pt x="1359054" y="856590"/>
                </a:lnTo>
                <a:lnTo>
                  <a:pt x="1358601" y="857951"/>
                </a:lnTo>
                <a:lnTo>
                  <a:pt x="1358148" y="859312"/>
                </a:lnTo>
                <a:lnTo>
                  <a:pt x="1357921" y="860900"/>
                </a:lnTo>
                <a:lnTo>
                  <a:pt x="1357921" y="862261"/>
                </a:lnTo>
                <a:lnTo>
                  <a:pt x="1357694" y="868613"/>
                </a:lnTo>
                <a:lnTo>
                  <a:pt x="1356788" y="875192"/>
                </a:lnTo>
                <a:lnTo>
                  <a:pt x="1356335" y="883358"/>
                </a:lnTo>
                <a:lnTo>
                  <a:pt x="1356108" y="888122"/>
                </a:lnTo>
                <a:lnTo>
                  <a:pt x="1356108" y="893340"/>
                </a:lnTo>
                <a:lnTo>
                  <a:pt x="1355882" y="894701"/>
                </a:lnTo>
                <a:lnTo>
                  <a:pt x="1355655" y="896289"/>
                </a:lnTo>
                <a:lnTo>
                  <a:pt x="1355202" y="897877"/>
                </a:lnTo>
                <a:lnTo>
                  <a:pt x="1354749" y="899238"/>
                </a:lnTo>
                <a:lnTo>
                  <a:pt x="1352936" y="902414"/>
                </a:lnTo>
                <a:lnTo>
                  <a:pt x="1350444" y="905816"/>
                </a:lnTo>
                <a:lnTo>
                  <a:pt x="1347725" y="909219"/>
                </a:lnTo>
                <a:lnTo>
                  <a:pt x="1344553" y="912622"/>
                </a:lnTo>
                <a:lnTo>
                  <a:pt x="1340701" y="916025"/>
                </a:lnTo>
                <a:lnTo>
                  <a:pt x="1336849" y="919428"/>
                </a:lnTo>
                <a:lnTo>
                  <a:pt x="1328466" y="926233"/>
                </a:lnTo>
                <a:lnTo>
                  <a:pt x="1319403" y="933039"/>
                </a:lnTo>
                <a:lnTo>
                  <a:pt x="1303089" y="944608"/>
                </a:lnTo>
                <a:lnTo>
                  <a:pt x="1296065" y="949599"/>
                </a:lnTo>
                <a:lnTo>
                  <a:pt x="1289947" y="954136"/>
                </a:lnTo>
                <a:lnTo>
                  <a:pt x="1284509" y="957539"/>
                </a:lnTo>
                <a:lnTo>
                  <a:pt x="1279751" y="960261"/>
                </a:lnTo>
                <a:lnTo>
                  <a:pt x="1276126" y="962302"/>
                </a:lnTo>
                <a:lnTo>
                  <a:pt x="1274540" y="962756"/>
                </a:lnTo>
                <a:lnTo>
                  <a:pt x="1273407" y="962983"/>
                </a:lnTo>
                <a:lnTo>
                  <a:pt x="1272501" y="963210"/>
                </a:lnTo>
                <a:lnTo>
                  <a:pt x="1271594" y="962983"/>
                </a:lnTo>
                <a:lnTo>
                  <a:pt x="1271141" y="962529"/>
                </a:lnTo>
                <a:lnTo>
                  <a:pt x="1270915" y="961622"/>
                </a:lnTo>
                <a:lnTo>
                  <a:pt x="1270915" y="959580"/>
                </a:lnTo>
                <a:lnTo>
                  <a:pt x="1270461" y="957312"/>
                </a:lnTo>
                <a:lnTo>
                  <a:pt x="1269555" y="955043"/>
                </a:lnTo>
                <a:lnTo>
                  <a:pt x="1268422" y="952775"/>
                </a:lnTo>
                <a:lnTo>
                  <a:pt x="1266836" y="951187"/>
                </a:lnTo>
                <a:lnTo>
                  <a:pt x="1265250" y="949599"/>
                </a:lnTo>
                <a:lnTo>
                  <a:pt x="1264117" y="948918"/>
                </a:lnTo>
                <a:lnTo>
                  <a:pt x="1263211" y="948464"/>
                </a:lnTo>
                <a:lnTo>
                  <a:pt x="1262078" y="948238"/>
                </a:lnTo>
                <a:lnTo>
                  <a:pt x="1260945" y="948238"/>
                </a:lnTo>
                <a:lnTo>
                  <a:pt x="1259812" y="948238"/>
                </a:lnTo>
                <a:lnTo>
                  <a:pt x="1258453" y="948464"/>
                </a:lnTo>
                <a:lnTo>
                  <a:pt x="1257546" y="948918"/>
                </a:lnTo>
                <a:lnTo>
                  <a:pt x="1256640" y="949599"/>
                </a:lnTo>
                <a:lnTo>
                  <a:pt x="1255734" y="950506"/>
                </a:lnTo>
                <a:lnTo>
                  <a:pt x="1255054" y="951867"/>
                </a:lnTo>
                <a:lnTo>
                  <a:pt x="1254374" y="953455"/>
                </a:lnTo>
                <a:lnTo>
                  <a:pt x="1253921" y="955270"/>
                </a:lnTo>
                <a:lnTo>
                  <a:pt x="1253468" y="957539"/>
                </a:lnTo>
                <a:lnTo>
                  <a:pt x="1253241" y="960034"/>
                </a:lnTo>
                <a:lnTo>
                  <a:pt x="1253241" y="963210"/>
                </a:lnTo>
                <a:lnTo>
                  <a:pt x="1253468" y="966839"/>
                </a:lnTo>
                <a:lnTo>
                  <a:pt x="1254374" y="975006"/>
                </a:lnTo>
                <a:lnTo>
                  <a:pt x="1255734" y="985441"/>
                </a:lnTo>
                <a:lnTo>
                  <a:pt x="1256867" y="991112"/>
                </a:lnTo>
                <a:lnTo>
                  <a:pt x="1257320" y="997010"/>
                </a:lnTo>
                <a:lnTo>
                  <a:pt x="1257773" y="1003135"/>
                </a:lnTo>
                <a:lnTo>
                  <a:pt x="1258226" y="1009487"/>
                </a:lnTo>
                <a:lnTo>
                  <a:pt x="1258453" y="1021964"/>
                </a:lnTo>
                <a:lnTo>
                  <a:pt x="1258453" y="1035121"/>
                </a:lnTo>
                <a:lnTo>
                  <a:pt x="1258453" y="1035122"/>
                </a:lnTo>
                <a:lnTo>
                  <a:pt x="1258000" y="1061663"/>
                </a:lnTo>
                <a:lnTo>
                  <a:pt x="1257546" y="1074820"/>
                </a:lnTo>
                <a:lnTo>
                  <a:pt x="1257546" y="1087978"/>
                </a:lnTo>
                <a:lnTo>
                  <a:pt x="1257093" y="1134936"/>
                </a:lnTo>
                <a:lnTo>
                  <a:pt x="1255734" y="1205713"/>
                </a:lnTo>
                <a:lnTo>
                  <a:pt x="1254601" y="1272181"/>
                </a:lnTo>
                <a:lnTo>
                  <a:pt x="1254148" y="1306435"/>
                </a:lnTo>
                <a:lnTo>
                  <a:pt x="1254148" y="1308477"/>
                </a:lnTo>
                <a:lnTo>
                  <a:pt x="1253468" y="1310292"/>
                </a:lnTo>
                <a:lnTo>
                  <a:pt x="1253015" y="1312107"/>
                </a:lnTo>
                <a:lnTo>
                  <a:pt x="1252335" y="1313468"/>
                </a:lnTo>
                <a:lnTo>
                  <a:pt x="1251429" y="1314829"/>
                </a:lnTo>
                <a:lnTo>
                  <a:pt x="1250296" y="1315963"/>
                </a:lnTo>
                <a:lnTo>
                  <a:pt x="1249163" y="1317097"/>
                </a:lnTo>
                <a:lnTo>
                  <a:pt x="1247577" y="1317778"/>
                </a:lnTo>
                <a:lnTo>
                  <a:pt x="1246218" y="1318458"/>
                </a:lnTo>
                <a:lnTo>
                  <a:pt x="1244631" y="1319366"/>
                </a:lnTo>
                <a:lnTo>
                  <a:pt x="1241459" y="1320046"/>
                </a:lnTo>
                <a:lnTo>
                  <a:pt x="1238287" y="1320500"/>
                </a:lnTo>
                <a:lnTo>
                  <a:pt x="1234889" y="1320500"/>
                </a:lnTo>
                <a:lnTo>
                  <a:pt x="1231943" y="1320727"/>
                </a:lnTo>
                <a:lnTo>
                  <a:pt x="1230810" y="1320954"/>
                </a:lnTo>
                <a:lnTo>
                  <a:pt x="1229677" y="1321407"/>
                </a:lnTo>
                <a:lnTo>
                  <a:pt x="1228771" y="1322088"/>
                </a:lnTo>
                <a:lnTo>
                  <a:pt x="1228091" y="1322769"/>
                </a:lnTo>
                <a:lnTo>
                  <a:pt x="1227411" y="1323449"/>
                </a:lnTo>
                <a:lnTo>
                  <a:pt x="1226732" y="1324130"/>
                </a:lnTo>
                <a:lnTo>
                  <a:pt x="1225825" y="1326398"/>
                </a:lnTo>
                <a:lnTo>
                  <a:pt x="1225372" y="1329120"/>
                </a:lnTo>
                <a:lnTo>
                  <a:pt x="1224919" y="1332069"/>
                </a:lnTo>
                <a:lnTo>
                  <a:pt x="1224919" y="1335699"/>
                </a:lnTo>
                <a:lnTo>
                  <a:pt x="1224692" y="1340009"/>
                </a:lnTo>
                <a:lnTo>
                  <a:pt x="1224013" y="1345227"/>
                </a:lnTo>
                <a:lnTo>
                  <a:pt x="1223560" y="1351579"/>
                </a:lnTo>
                <a:lnTo>
                  <a:pt x="1222653" y="1358157"/>
                </a:lnTo>
                <a:lnTo>
                  <a:pt x="1221294" y="1365417"/>
                </a:lnTo>
                <a:lnTo>
                  <a:pt x="1219934" y="1373129"/>
                </a:lnTo>
                <a:lnTo>
                  <a:pt x="1218122" y="1381069"/>
                </a:lnTo>
                <a:lnTo>
                  <a:pt x="1216309" y="1388782"/>
                </a:lnTo>
                <a:lnTo>
                  <a:pt x="1215176" y="1394453"/>
                </a:lnTo>
                <a:lnTo>
                  <a:pt x="1213364" y="1403301"/>
                </a:lnTo>
                <a:lnTo>
                  <a:pt x="1209058" y="1428935"/>
                </a:lnTo>
                <a:lnTo>
                  <a:pt x="1197276" y="1497898"/>
                </a:lnTo>
                <a:lnTo>
                  <a:pt x="1186174" y="1565953"/>
                </a:lnTo>
                <a:lnTo>
                  <a:pt x="1180283" y="1603837"/>
                </a:lnTo>
                <a:lnTo>
                  <a:pt x="1179830" y="1607240"/>
                </a:lnTo>
                <a:lnTo>
                  <a:pt x="1178470" y="1611550"/>
                </a:lnTo>
                <a:lnTo>
                  <a:pt x="1175298" y="1621305"/>
                </a:lnTo>
                <a:lnTo>
                  <a:pt x="1166915" y="1645578"/>
                </a:lnTo>
                <a:lnTo>
                  <a:pt x="1162383" y="1658281"/>
                </a:lnTo>
                <a:lnTo>
                  <a:pt x="1160344" y="1664860"/>
                </a:lnTo>
                <a:lnTo>
                  <a:pt x="1158758" y="1670985"/>
                </a:lnTo>
                <a:lnTo>
                  <a:pt x="1157172" y="1677337"/>
                </a:lnTo>
                <a:lnTo>
                  <a:pt x="1156039" y="1682781"/>
                </a:lnTo>
                <a:lnTo>
                  <a:pt x="1155133" y="1688226"/>
                </a:lnTo>
                <a:lnTo>
                  <a:pt x="1154906" y="1692763"/>
                </a:lnTo>
                <a:lnTo>
                  <a:pt x="1154906" y="1716128"/>
                </a:lnTo>
                <a:lnTo>
                  <a:pt x="1154453" y="1745165"/>
                </a:lnTo>
                <a:lnTo>
                  <a:pt x="1154226" y="1759911"/>
                </a:lnTo>
                <a:lnTo>
                  <a:pt x="1153547" y="1773295"/>
                </a:lnTo>
                <a:lnTo>
                  <a:pt x="1152640" y="1784637"/>
                </a:lnTo>
                <a:lnTo>
                  <a:pt x="1152187" y="1789401"/>
                </a:lnTo>
                <a:lnTo>
                  <a:pt x="1151507" y="1793258"/>
                </a:lnTo>
                <a:lnTo>
                  <a:pt x="1149921" y="1802332"/>
                </a:lnTo>
                <a:lnTo>
                  <a:pt x="1148335" y="1814355"/>
                </a:lnTo>
                <a:lnTo>
                  <a:pt x="1144030" y="1844072"/>
                </a:lnTo>
                <a:lnTo>
                  <a:pt x="1140405" y="1875151"/>
                </a:lnTo>
                <a:lnTo>
                  <a:pt x="1138819" y="1888535"/>
                </a:lnTo>
                <a:lnTo>
                  <a:pt x="1138139" y="1899424"/>
                </a:lnTo>
                <a:lnTo>
                  <a:pt x="1137459" y="1904868"/>
                </a:lnTo>
                <a:lnTo>
                  <a:pt x="1135873" y="1911901"/>
                </a:lnTo>
                <a:lnTo>
                  <a:pt x="1133834" y="1920294"/>
                </a:lnTo>
                <a:lnTo>
                  <a:pt x="1131342" y="1929822"/>
                </a:lnTo>
                <a:lnTo>
                  <a:pt x="1124998" y="1951373"/>
                </a:lnTo>
                <a:lnTo>
                  <a:pt x="1117747" y="1974058"/>
                </a:lnTo>
                <a:lnTo>
                  <a:pt x="1110723" y="1996743"/>
                </a:lnTo>
                <a:lnTo>
                  <a:pt x="1103699" y="2016479"/>
                </a:lnTo>
                <a:lnTo>
                  <a:pt x="1098488" y="2031905"/>
                </a:lnTo>
                <a:lnTo>
                  <a:pt x="1095316" y="2040979"/>
                </a:lnTo>
                <a:lnTo>
                  <a:pt x="1094636" y="2043701"/>
                </a:lnTo>
                <a:lnTo>
                  <a:pt x="1094183" y="2046650"/>
                </a:lnTo>
                <a:lnTo>
                  <a:pt x="1094183" y="2049599"/>
                </a:lnTo>
                <a:lnTo>
                  <a:pt x="1094863" y="2052775"/>
                </a:lnTo>
                <a:lnTo>
                  <a:pt x="1095769" y="2055951"/>
                </a:lnTo>
                <a:lnTo>
                  <a:pt x="1096902" y="2059581"/>
                </a:lnTo>
                <a:lnTo>
                  <a:pt x="1098261" y="2062757"/>
                </a:lnTo>
                <a:lnTo>
                  <a:pt x="1100074" y="2065933"/>
                </a:lnTo>
                <a:lnTo>
                  <a:pt x="1101886" y="2069335"/>
                </a:lnTo>
                <a:lnTo>
                  <a:pt x="1104152" y="2072511"/>
                </a:lnTo>
                <a:lnTo>
                  <a:pt x="1106418" y="2075687"/>
                </a:lnTo>
                <a:lnTo>
                  <a:pt x="1108684" y="2078409"/>
                </a:lnTo>
                <a:lnTo>
                  <a:pt x="1111176" y="2081132"/>
                </a:lnTo>
                <a:lnTo>
                  <a:pt x="1113895" y="2083400"/>
                </a:lnTo>
                <a:lnTo>
                  <a:pt x="1116388" y="2085442"/>
                </a:lnTo>
                <a:lnTo>
                  <a:pt x="1118880" y="2087257"/>
                </a:lnTo>
                <a:lnTo>
                  <a:pt x="1120013" y="2088391"/>
                </a:lnTo>
                <a:lnTo>
                  <a:pt x="1121372" y="2089525"/>
                </a:lnTo>
                <a:lnTo>
                  <a:pt x="1122505" y="2090659"/>
                </a:lnTo>
                <a:lnTo>
                  <a:pt x="1123865" y="2092474"/>
                </a:lnTo>
                <a:lnTo>
                  <a:pt x="1125677" y="2096557"/>
                </a:lnTo>
                <a:lnTo>
                  <a:pt x="1127943" y="2100868"/>
                </a:lnTo>
                <a:lnTo>
                  <a:pt x="1129756" y="2106312"/>
                </a:lnTo>
                <a:lnTo>
                  <a:pt x="1131795" y="2112210"/>
                </a:lnTo>
                <a:lnTo>
                  <a:pt x="1133154" y="2118335"/>
                </a:lnTo>
                <a:lnTo>
                  <a:pt x="1134967" y="2124460"/>
                </a:lnTo>
                <a:lnTo>
                  <a:pt x="1137686" y="2137618"/>
                </a:lnTo>
                <a:lnTo>
                  <a:pt x="1139952" y="2150321"/>
                </a:lnTo>
                <a:lnTo>
                  <a:pt x="1143124" y="2170965"/>
                </a:lnTo>
                <a:lnTo>
                  <a:pt x="1144483" y="2178224"/>
                </a:lnTo>
                <a:lnTo>
                  <a:pt x="1146296" y="2185483"/>
                </a:lnTo>
                <a:lnTo>
                  <a:pt x="1148788" y="2192742"/>
                </a:lnTo>
                <a:lnTo>
                  <a:pt x="1149921" y="2196145"/>
                </a:lnTo>
                <a:lnTo>
                  <a:pt x="1151507" y="2199775"/>
                </a:lnTo>
                <a:lnTo>
                  <a:pt x="1153320" y="2203178"/>
                </a:lnTo>
                <a:lnTo>
                  <a:pt x="1154906" y="2206580"/>
                </a:lnTo>
                <a:lnTo>
                  <a:pt x="1157172" y="2209983"/>
                </a:lnTo>
                <a:lnTo>
                  <a:pt x="1159211" y="2213386"/>
                </a:lnTo>
                <a:lnTo>
                  <a:pt x="1161703" y="2216789"/>
                </a:lnTo>
                <a:lnTo>
                  <a:pt x="1164422" y="2220191"/>
                </a:lnTo>
                <a:lnTo>
                  <a:pt x="1167141" y="2223821"/>
                </a:lnTo>
                <a:lnTo>
                  <a:pt x="1170087" y="2227224"/>
                </a:lnTo>
                <a:lnTo>
                  <a:pt x="1173259" y="2230627"/>
                </a:lnTo>
                <a:lnTo>
                  <a:pt x="1176431" y="2233576"/>
                </a:lnTo>
                <a:lnTo>
                  <a:pt x="1179603" y="2236298"/>
                </a:lnTo>
                <a:lnTo>
                  <a:pt x="1182775" y="2239020"/>
                </a:lnTo>
                <a:lnTo>
                  <a:pt x="1185721" y="2241289"/>
                </a:lnTo>
                <a:lnTo>
                  <a:pt x="1188666" y="2243557"/>
                </a:lnTo>
                <a:lnTo>
                  <a:pt x="1191612" y="2245599"/>
                </a:lnTo>
                <a:lnTo>
                  <a:pt x="1194784" y="2247187"/>
                </a:lnTo>
                <a:lnTo>
                  <a:pt x="1200448" y="2250363"/>
                </a:lnTo>
                <a:lnTo>
                  <a:pt x="1206566" y="2252858"/>
                </a:lnTo>
                <a:lnTo>
                  <a:pt x="1212457" y="2254446"/>
                </a:lnTo>
                <a:lnTo>
                  <a:pt x="1218122" y="2256034"/>
                </a:lnTo>
                <a:lnTo>
                  <a:pt x="1220841" y="2256714"/>
                </a:lnTo>
                <a:lnTo>
                  <a:pt x="1223333" y="2257622"/>
                </a:lnTo>
                <a:lnTo>
                  <a:pt x="1225825" y="2258983"/>
                </a:lnTo>
                <a:lnTo>
                  <a:pt x="1228091" y="2260117"/>
                </a:lnTo>
                <a:lnTo>
                  <a:pt x="1230130" y="2261705"/>
                </a:lnTo>
                <a:lnTo>
                  <a:pt x="1231716" y="2263520"/>
                </a:lnTo>
                <a:lnTo>
                  <a:pt x="1233529" y="2265108"/>
                </a:lnTo>
                <a:lnTo>
                  <a:pt x="1235342" y="2267150"/>
                </a:lnTo>
                <a:lnTo>
                  <a:pt x="1238061" y="2270779"/>
                </a:lnTo>
                <a:lnTo>
                  <a:pt x="1240100" y="2274862"/>
                </a:lnTo>
                <a:lnTo>
                  <a:pt x="1241912" y="2278492"/>
                </a:lnTo>
                <a:lnTo>
                  <a:pt x="1243499" y="2282122"/>
                </a:lnTo>
                <a:lnTo>
                  <a:pt x="1243952" y="2283483"/>
                </a:lnTo>
                <a:lnTo>
                  <a:pt x="1244405" y="2285524"/>
                </a:lnTo>
                <a:lnTo>
                  <a:pt x="1244631" y="2287339"/>
                </a:lnTo>
                <a:lnTo>
                  <a:pt x="1244858" y="2289154"/>
                </a:lnTo>
                <a:lnTo>
                  <a:pt x="1244631" y="2291196"/>
                </a:lnTo>
                <a:lnTo>
                  <a:pt x="1244405" y="2293237"/>
                </a:lnTo>
                <a:lnTo>
                  <a:pt x="1243952" y="2295279"/>
                </a:lnTo>
                <a:lnTo>
                  <a:pt x="1243272" y="2296867"/>
                </a:lnTo>
                <a:lnTo>
                  <a:pt x="1242139" y="2298682"/>
                </a:lnTo>
                <a:lnTo>
                  <a:pt x="1241006" y="2300497"/>
                </a:lnTo>
                <a:lnTo>
                  <a:pt x="1239420" y="2301858"/>
                </a:lnTo>
                <a:lnTo>
                  <a:pt x="1237381" y="2303219"/>
                </a:lnTo>
                <a:lnTo>
                  <a:pt x="1235342" y="2304126"/>
                </a:lnTo>
                <a:lnTo>
                  <a:pt x="1232849" y="2304807"/>
                </a:lnTo>
                <a:lnTo>
                  <a:pt x="1229677" y="2305261"/>
                </a:lnTo>
                <a:lnTo>
                  <a:pt x="1226505" y="2305487"/>
                </a:lnTo>
                <a:lnTo>
                  <a:pt x="1207472" y="2305487"/>
                </a:lnTo>
                <a:lnTo>
                  <a:pt x="1183228" y="2305034"/>
                </a:lnTo>
                <a:lnTo>
                  <a:pt x="1171220" y="2304807"/>
                </a:lnTo>
                <a:lnTo>
                  <a:pt x="1160571" y="2304126"/>
                </a:lnTo>
                <a:lnTo>
                  <a:pt x="1151961" y="2303446"/>
                </a:lnTo>
                <a:lnTo>
                  <a:pt x="1148788" y="2302765"/>
                </a:lnTo>
                <a:lnTo>
                  <a:pt x="1146523" y="2302311"/>
                </a:lnTo>
                <a:lnTo>
                  <a:pt x="1140858" y="2300723"/>
                </a:lnTo>
                <a:lnTo>
                  <a:pt x="1132248" y="2298228"/>
                </a:lnTo>
                <a:lnTo>
                  <a:pt x="1109817" y="2292103"/>
                </a:lnTo>
                <a:lnTo>
                  <a:pt x="1087612" y="2285978"/>
                </a:lnTo>
                <a:lnTo>
                  <a:pt x="1079002" y="2283710"/>
                </a:lnTo>
                <a:lnTo>
                  <a:pt x="1073111" y="2282122"/>
                </a:lnTo>
                <a:lnTo>
                  <a:pt x="1069259" y="2280761"/>
                </a:lnTo>
                <a:lnTo>
                  <a:pt x="1064727" y="2279853"/>
                </a:lnTo>
                <a:lnTo>
                  <a:pt x="1060422" y="2278946"/>
                </a:lnTo>
                <a:lnTo>
                  <a:pt x="1056117" y="2278719"/>
                </a:lnTo>
                <a:lnTo>
                  <a:pt x="1051812" y="2278719"/>
                </a:lnTo>
                <a:lnTo>
                  <a:pt x="1048414" y="2279399"/>
                </a:lnTo>
                <a:lnTo>
                  <a:pt x="1047054" y="2279853"/>
                </a:lnTo>
                <a:lnTo>
                  <a:pt x="1045695" y="2280307"/>
                </a:lnTo>
                <a:lnTo>
                  <a:pt x="1044789" y="2280987"/>
                </a:lnTo>
                <a:lnTo>
                  <a:pt x="1043882" y="2282122"/>
                </a:lnTo>
                <a:lnTo>
                  <a:pt x="1043202" y="2282802"/>
                </a:lnTo>
                <a:lnTo>
                  <a:pt x="1042070" y="2283483"/>
                </a:lnTo>
                <a:lnTo>
                  <a:pt x="1040710" y="2283710"/>
                </a:lnTo>
                <a:lnTo>
                  <a:pt x="1039124" y="2283937"/>
                </a:lnTo>
                <a:lnTo>
                  <a:pt x="1037085" y="2283937"/>
                </a:lnTo>
                <a:lnTo>
                  <a:pt x="1034819" y="2283937"/>
                </a:lnTo>
                <a:lnTo>
                  <a:pt x="1029834" y="2283483"/>
                </a:lnTo>
                <a:lnTo>
                  <a:pt x="1023943" y="2282575"/>
                </a:lnTo>
                <a:lnTo>
                  <a:pt x="1016919" y="2281214"/>
                </a:lnTo>
                <a:lnTo>
                  <a:pt x="1009895" y="2279853"/>
                </a:lnTo>
                <a:lnTo>
                  <a:pt x="1001512" y="2278492"/>
                </a:lnTo>
                <a:lnTo>
                  <a:pt x="997887" y="2277812"/>
                </a:lnTo>
                <a:lnTo>
                  <a:pt x="994488" y="2277131"/>
                </a:lnTo>
                <a:lnTo>
                  <a:pt x="991769" y="2275997"/>
                </a:lnTo>
                <a:lnTo>
                  <a:pt x="989277" y="2274862"/>
                </a:lnTo>
                <a:lnTo>
                  <a:pt x="987011" y="2273501"/>
                </a:lnTo>
                <a:lnTo>
                  <a:pt x="985425" y="2272140"/>
                </a:lnTo>
                <a:lnTo>
                  <a:pt x="984065" y="2270552"/>
                </a:lnTo>
                <a:lnTo>
                  <a:pt x="982932" y="2268964"/>
                </a:lnTo>
                <a:lnTo>
                  <a:pt x="982253" y="2267150"/>
                </a:lnTo>
                <a:lnTo>
                  <a:pt x="981573" y="2265335"/>
                </a:lnTo>
                <a:lnTo>
                  <a:pt x="981346" y="2263520"/>
                </a:lnTo>
                <a:lnTo>
                  <a:pt x="981120" y="2261478"/>
                </a:lnTo>
                <a:lnTo>
                  <a:pt x="980893" y="2257168"/>
                </a:lnTo>
                <a:lnTo>
                  <a:pt x="980893" y="2252404"/>
                </a:lnTo>
                <a:lnTo>
                  <a:pt x="981120" y="2247867"/>
                </a:lnTo>
                <a:lnTo>
                  <a:pt x="981346" y="2243330"/>
                </a:lnTo>
                <a:lnTo>
                  <a:pt x="982026" y="2238566"/>
                </a:lnTo>
                <a:lnTo>
                  <a:pt x="982932" y="2233802"/>
                </a:lnTo>
                <a:lnTo>
                  <a:pt x="984292" y="2229492"/>
                </a:lnTo>
                <a:lnTo>
                  <a:pt x="985878" y="2225182"/>
                </a:lnTo>
                <a:lnTo>
                  <a:pt x="987464" y="2221099"/>
                </a:lnTo>
                <a:lnTo>
                  <a:pt x="989277" y="2217015"/>
                </a:lnTo>
                <a:lnTo>
                  <a:pt x="992675" y="2210437"/>
                </a:lnTo>
                <a:lnTo>
                  <a:pt x="995621" y="2205673"/>
                </a:lnTo>
                <a:lnTo>
                  <a:pt x="998340" y="2201816"/>
                </a:lnTo>
                <a:lnTo>
                  <a:pt x="996754" y="2200682"/>
                </a:lnTo>
                <a:lnTo>
                  <a:pt x="994941" y="2199094"/>
                </a:lnTo>
                <a:lnTo>
                  <a:pt x="993128" y="2197506"/>
                </a:lnTo>
                <a:lnTo>
                  <a:pt x="991542" y="2195238"/>
                </a:lnTo>
                <a:lnTo>
                  <a:pt x="989956" y="2192742"/>
                </a:lnTo>
                <a:lnTo>
                  <a:pt x="989503" y="2191381"/>
                </a:lnTo>
                <a:lnTo>
                  <a:pt x="989277" y="2190247"/>
                </a:lnTo>
                <a:lnTo>
                  <a:pt x="989050" y="2189113"/>
                </a:lnTo>
                <a:lnTo>
                  <a:pt x="989277" y="2187752"/>
                </a:lnTo>
                <a:lnTo>
                  <a:pt x="989503" y="2185937"/>
                </a:lnTo>
                <a:lnTo>
                  <a:pt x="989730" y="2183895"/>
                </a:lnTo>
                <a:lnTo>
                  <a:pt x="989503" y="2177543"/>
                </a:lnTo>
                <a:lnTo>
                  <a:pt x="989050" y="2169604"/>
                </a:lnTo>
                <a:lnTo>
                  <a:pt x="988144" y="2160530"/>
                </a:lnTo>
                <a:lnTo>
                  <a:pt x="986784" y="2140793"/>
                </a:lnTo>
                <a:lnTo>
                  <a:pt x="986104" y="2131493"/>
                </a:lnTo>
                <a:lnTo>
                  <a:pt x="985878" y="2122872"/>
                </a:lnTo>
                <a:lnTo>
                  <a:pt x="985425" y="2083400"/>
                </a:lnTo>
                <a:lnTo>
                  <a:pt x="984518" y="2013757"/>
                </a:lnTo>
                <a:lnTo>
                  <a:pt x="984518" y="1976326"/>
                </a:lnTo>
                <a:lnTo>
                  <a:pt x="984518" y="1941391"/>
                </a:lnTo>
                <a:lnTo>
                  <a:pt x="984518" y="1925739"/>
                </a:lnTo>
                <a:lnTo>
                  <a:pt x="984972" y="1912354"/>
                </a:lnTo>
                <a:lnTo>
                  <a:pt x="985198" y="1901239"/>
                </a:lnTo>
                <a:lnTo>
                  <a:pt x="985878" y="1892618"/>
                </a:lnTo>
                <a:lnTo>
                  <a:pt x="988597" y="1859725"/>
                </a:lnTo>
                <a:lnTo>
                  <a:pt x="990183" y="1840896"/>
                </a:lnTo>
                <a:lnTo>
                  <a:pt x="991996" y="1821387"/>
                </a:lnTo>
                <a:lnTo>
                  <a:pt x="994035" y="1802105"/>
                </a:lnTo>
                <a:lnTo>
                  <a:pt x="996074" y="1783503"/>
                </a:lnTo>
                <a:lnTo>
                  <a:pt x="997433" y="1774656"/>
                </a:lnTo>
                <a:lnTo>
                  <a:pt x="998566" y="1766489"/>
                </a:lnTo>
                <a:lnTo>
                  <a:pt x="1000152" y="1758776"/>
                </a:lnTo>
                <a:lnTo>
                  <a:pt x="1001512" y="1752198"/>
                </a:lnTo>
                <a:lnTo>
                  <a:pt x="1003098" y="1745392"/>
                </a:lnTo>
                <a:lnTo>
                  <a:pt x="1004004" y="1737906"/>
                </a:lnTo>
                <a:lnTo>
                  <a:pt x="1005137" y="1729966"/>
                </a:lnTo>
                <a:lnTo>
                  <a:pt x="1005590" y="1721800"/>
                </a:lnTo>
                <a:lnTo>
                  <a:pt x="1005817" y="1713406"/>
                </a:lnTo>
                <a:lnTo>
                  <a:pt x="1006043" y="1704786"/>
                </a:lnTo>
                <a:lnTo>
                  <a:pt x="1006043" y="1686864"/>
                </a:lnTo>
                <a:lnTo>
                  <a:pt x="1005817" y="1652383"/>
                </a:lnTo>
                <a:lnTo>
                  <a:pt x="1005817" y="1636957"/>
                </a:lnTo>
                <a:lnTo>
                  <a:pt x="1006270" y="1630152"/>
                </a:lnTo>
                <a:lnTo>
                  <a:pt x="1006723" y="1624027"/>
                </a:lnTo>
                <a:lnTo>
                  <a:pt x="1008083" y="1612004"/>
                </a:lnTo>
                <a:lnTo>
                  <a:pt x="1009895" y="1599527"/>
                </a:lnTo>
                <a:lnTo>
                  <a:pt x="1013294" y="1574346"/>
                </a:lnTo>
                <a:lnTo>
                  <a:pt x="1016466" y="1550073"/>
                </a:lnTo>
                <a:lnTo>
                  <a:pt x="1017826" y="1538731"/>
                </a:lnTo>
                <a:lnTo>
                  <a:pt x="1018732" y="1528522"/>
                </a:lnTo>
                <a:lnTo>
                  <a:pt x="1018732" y="1524212"/>
                </a:lnTo>
                <a:lnTo>
                  <a:pt x="1018732" y="1520129"/>
                </a:lnTo>
                <a:lnTo>
                  <a:pt x="1018505" y="1516953"/>
                </a:lnTo>
                <a:lnTo>
                  <a:pt x="1018052" y="1514231"/>
                </a:lnTo>
                <a:lnTo>
                  <a:pt x="1017146" y="1512189"/>
                </a:lnTo>
                <a:lnTo>
                  <a:pt x="1016466" y="1510828"/>
                </a:lnTo>
                <a:lnTo>
                  <a:pt x="1015560" y="1509694"/>
                </a:lnTo>
                <a:lnTo>
                  <a:pt x="1015107" y="1509694"/>
                </a:lnTo>
                <a:lnTo>
                  <a:pt x="1014427" y="1509694"/>
                </a:lnTo>
                <a:lnTo>
                  <a:pt x="1013974" y="1509694"/>
                </a:lnTo>
                <a:lnTo>
                  <a:pt x="1013521" y="1510374"/>
                </a:lnTo>
                <a:lnTo>
                  <a:pt x="1012614" y="1511282"/>
                </a:lnTo>
                <a:lnTo>
                  <a:pt x="1011255" y="1513323"/>
                </a:lnTo>
                <a:lnTo>
                  <a:pt x="1010348" y="1516046"/>
                </a:lnTo>
                <a:lnTo>
                  <a:pt x="1009216" y="1519222"/>
                </a:lnTo>
                <a:lnTo>
                  <a:pt x="1008309" y="1523078"/>
                </a:lnTo>
                <a:lnTo>
                  <a:pt x="1007630" y="1528069"/>
                </a:lnTo>
                <a:lnTo>
                  <a:pt x="1006723" y="1533740"/>
                </a:lnTo>
                <a:lnTo>
                  <a:pt x="1005364" y="1545536"/>
                </a:lnTo>
                <a:lnTo>
                  <a:pt x="1004004" y="1556652"/>
                </a:lnTo>
                <a:lnTo>
                  <a:pt x="1001059" y="1577069"/>
                </a:lnTo>
                <a:lnTo>
                  <a:pt x="998340" y="1594309"/>
                </a:lnTo>
                <a:lnTo>
                  <a:pt x="997433" y="1602022"/>
                </a:lnTo>
                <a:lnTo>
                  <a:pt x="996754" y="1608828"/>
                </a:lnTo>
                <a:lnTo>
                  <a:pt x="995847" y="1612457"/>
                </a:lnTo>
                <a:lnTo>
                  <a:pt x="994941" y="1617448"/>
                </a:lnTo>
                <a:lnTo>
                  <a:pt x="993355" y="1623119"/>
                </a:lnTo>
                <a:lnTo>
                  <a:pt x="991542" y="1629698"/>
                </a:lnTo>
                <a:lnTo>
                  <a:pt x="986558" y="1644216"/>
                </a:lnTo>
                <a:lnTo>
                  <a:pt x="980893" y="1659869"/>
                </a:lnTo>
                <a:lnTo>
                  <a:pt x="974776" y="1675749"/>
                </a:lnTo>
                <a:lnTo>
                  <a:pt x="968884" y="1689814"/>
                </a:lnTo>
                <a:lnTo>
                  <a:pt x="965939" y="1696392"/>
                </a:lnTo>
                <a:lnTo>
                  <a:pt x="963220" y="1701837"/>
                </a:lnTo>
                <a:lnTo>
                  <a:pt x="960954" y="1706147"/>
                </a:lnTo>
                <a:lnTo>
                  <a:pt x="958688" y="1709776"/>
                </a:lnTo>
                <a:lnTo>
                  <a:pt x="957102" y="1712952"/>
                </a:lnTo>
                <a:lnTo>
                  <a:pt x="955290" y="1716582"/>
                </a:lnTo>
                <a:lnTo>
                  <a:pt x="953704" y="1720665"/>
                </a:lnTo>
                <a:lnTo>
                  <a:pt x="952571" y="1725202"/>
                </a:lnTo>
                <a:lnTo>
                  <a:pt x="951438" y="1729966"/>
                </a:lnTo>
                <a:lnTo>
                  <a:pt x="950078" y="1734957"/>
                </a:lnTo>
                <a:lnTo>
                  <a:pt x="949172" y="1740401"/>
                </a:lnTo>
                <a:lnTo>
                  <a:pt x="948266" y="1745846"/>
                </a:lnTo>
                <a:lnTo>
                  <a:pt x="946906" y="1757188"/>
                </a:lnTo>
                <a:lnTo>
                  <a:pt x="946227" y="1768077"/>
                </a:lnTo>
                <a:lnTo>
                  <a:pt x="945547" y="1778739"/>
                </a:lnTo>
                <a:lnTo>
                  <a:pt x="945320" y="1788267"/>
                </a:lnTo>
                <a:lnTo>
                  <a:pt x="945094" y="1798021"/>
                </a:lnTo>
                <a:lnTo>
                  <a:pt x="944414" y="1808910"/>
                </a:lnTo>
                <a:lnTo>
                  <a:pt x="943734" y="1821160"/>
                </a:lnTo>
                <a:lnTo>
                  <a:pt x="942375" y="1833410"/>
                </a:lnTo>
                <a:lnTo>
                  <a:pt x="939656" y="1858137"/>
                </a:lnTo>
                <a:lnTo>
                  <a:pt x="936937" y="1879234"/>
                </a:lnTo>
                <a:lnTo>
                  <a:pt x="935124" y="1889216"/>
                </a:lnTo>
                <a:lnTo>
                  <a:pt x="932858" y="1901239"/>
                </a:lnTo>
                <a:lnTo>
                  <a:pt x="926741" y="1927553"/>
                </a:lnTo>
                <a:lnTo>
                  <a:pt x="924022" y="1940257"/>
                </a:lnTo>
                <a:lnTo>
                  <a:pt x="921529" y="1951600"/>
                </a:lnTo>
                <a:lnTo>
                  <a:pt x="920170" y="1961127"/>
                </a:lnTo>
                <a:lnTo>
                  <a:pt x="919717" y="1964757"/>
                </a:lnTo>
                <a:lnTo>
                  <a:pt x="919490" y="1967706"/>
                </a:lnTo>
                <a:lnTo>
                  <a:pt x="919717" y="1976553"/>
                </a:lnTo>
                <a:lnTo>
                  <a:pt x="920623" y="1991752"/>
                </a:lnTo>
                <a:lnTo>
                  <a:pt x="923115" y="2034854"/>
                </a:lnTo>
                <a:lnTo>
                  <a:pt x="925834" y="2082493"/>
                </a:lnTo>
                <a:lnTo>
                  <a:pt x="927874" y="2121057"/>
                </a:lnTo>
                <a:lnTo>
                  <a:pt x="928327" y="2135576"/>
                </a:lnTo>
                <a:lnTo>
                  <a:pt x="928327" y="2149868"/>
                </a:lnTo>
                <a:lnTo>
                  <a:pt x="927874" y="2163252"/>
                </a:lnTo>
                <a:lnTo>
                  <a:pt x="926741" y="2175275"/>
                </a:lnTo>
                <a:lnTo>
                  <a:pt x="925608" y="2186164"/>
                </a:lnTo>
                <a:lnTo>
                  <a:pt x="924928" y="2191154"/>
                </a:lnTo>
                <a:lnTo>
                  <a:pt x="923795" y="2195465"/>
                </a:lnTo>
                <a:lnTo>
                  <a:pt x="922889" y="2199094"/>
                </a:lnTo>
                <a:lnTo>
                  <a:pt x="921756" y="2202497"/>
                </a:lnTo>
                <a:lnTo>
                  <a:pt x="920623" y="2204765"/>
                </a:lnTo>
                <a:lnTo>
                  <a:pt x="919490" y="2206807"/>
                </a:lnTo>
                <a:lnTo>
                  <a:pt x="916545" y="2209756"/>
                </a:lnTo>
                <a:lnTo>
                  <a:pt x="913826" y="2212478"/>
                </a:lnTo>
                <a:lnTo>
                  <a:pt x="908388" y="2217015"/>
                </a:lnTo>
                <a:lnTo>
                  <a:pt x="905895" y="2219284"/>
                </a:lnTo>
                <a:lnTo>
                  <a:pt x="904309" y="2221779"/>
                </a:lnTo>
                <a:lnTo>
                  <a:pt x="903630" y="2222914"/>
                </a:lnTo>
                <a:lnTo>
                  <a:pt x="902950" y="2224275"/>
                </a:lnTo>
                <a:lnTo>
                  <a:pt x="902497" y="2225636"/>
                </a:lnTo>
                <a:lnTo>
                  <a:pt x="902497" y="2227224"/>
                </a:lnTo>
                <a:lnTo>
                  <a:pt x="902723" y="2239247"/>
                </a:lnTo>
                <a:lnTo>
                  <a:pt x="903630" y="2258756"/>
                </a:lnTo>
                <a:lnTo>
                  <a:pt x="904763" y="2279626"/>
                </a:lnTo>
                <a:lnTo>
                  <a:pt x="905216" y="2288474"/>
                </a:lnTo>
                <a:lnTo>
                  <a:pt x="905895" y="2295506"/>
                </a:lnTo>
                <a:lnTo>
                  <a:pt x="907028" y="2307302"/>
                </a:lnTo>
                <a:lnTo>
                  <a:pt x="907481" y="2313200"/>
                </a:lnTo>
                <a:lnTo>
                  <a:pt x="907481" y="2319098"/>
                </a:lnTo>
                <a:lnTo>
                  <a:pt x="907481" y="2324089"/>
                </a:lnTo>
                <a:lnTo>
                  <a:pt x="906802" y="2328853"/>
                </a:lnTo>
                <a:lnTo>
                  <a:pt x="906575" y="2330895"/>
                </a:lnTo>
                <a:lnTo>
                  <a:pt x="905669" y="2332483"/>
                </a:lnTo>
                <a:lnTo>
                  <a:pt x="904989" y="2333844"/>
                </a:lnTo>
                <a:lnTo>
                  <a:pt x="904309" y="2335205"/>
                </a:lnTo>
                <a:lnTo>
                  <a:pt x="902950" y="2335885"/>
                </a:lnTo>
                <a:lnTo>
                  <a:pt x="901137" y="2336566"/>
                </a:lnTo>
                <a:lnTo>
                  <a:pt x="898871" y="2337020"/>
                </a:lnTo>
                <a:lnTo>
                  <a:pt x="895926" y="2337247"/>
                </a:lnTo>
                <a:lnTo>
                  <a:pt x="888675" y="2337927"/>
                </a:lnTo>
                <a:lnTo>
                  <a:pt x="879839" y="2337927"/>
                </a:lnTo>
                <a:lnTo>
                  <a:pt x="857634" y="2337020"/>
                </a:lnTo>
                <a:lnTo>
                  <a:pt x="844719" y="2336793"/>
                </a:lnTo>
                <a:lnTo>
                  <a:pt x="830898" y="2336566"/>
                </a:lnTo>
                <a:lnTo>
                  <a:pt x="824327" y="2336566"/>
                </a:lnTo>
                <a:lnTo>
                  <a:pt x="817756" y="2336339"/>
                </a:lnTo>
                <a:lnTo>
                  <a:pt x="812092" y="2336112"/>
                </a:lnTo>
                <a:lnTo>
                  <a:pt x="807107" y="2335659"/>
                </a:lnTo>
                <a:lnTo>
                  <a:pt x="802349" y="2334978"/>
                </a:lnTo>
                <a:lnTo>
                  <a:pt x="798270" y="2333844"/>
                </a:lnTo>
                <a:lnTo>
                  <a:pt x="794418" y="2332709"/>
                </a:lnTo>
                <a:lnTo>
                  <a:pt x="791246" y="2331122"/>
                </a:lnTo>
                <a:lnTo>
                  <a:pt x="788527" y="2329307"/>
                </a:lnTo>
                <a:lnTo>
                  <a:pt x="786262" y="2327265"/>
                </a:lnTo>
                <a:lnTo>
                  <a:pt x="784676" y="2324997"/>
                </a:lnTo>
                <a:lnTo>
                  <a:pt x="783089" y="2322274"/>
                </a:lnTo>
                <a:lnTo>
                  <a:pt x="782183" y="2319098"/>
                </a:lnTo>
                <a:lnTo>
                  <a:pt x="781503" y="2315469"/>
                </a:lnTo>
                <a:lnTo>
                  <a:pt x="781050" y="2311612"/>
                </a:lnTo>
                <a:lnTo>
                  <a:pt x="781503" y="2307302"/>
                </a:lnTo>
                <a:lnTo>
                  <a:pt x="782183" y="2299362"/>
                </a:lnTo>
                <a:lnTo>
                  <a:pt x="782863" y="2293237"/>
                </a:lnTo>
                <a:lnTo>
                  <a:pt x="783769" y="2288247"/>
                </a:lnTo>
                <a:lnTo>
                  <a:pt x="784902" y="2283937"/>
                </a:lnTo>
                <a:lnTo>
                  <a:pt x="787394" y="2275997"/>
                </a:lnTo>
                <a:lnTo>
                  <a:pt x="788527" y="2271006"/>
                </a:lnTo>
                <a:lnTo>
                  <a:pt x="789887" y="2264881"/>
                </a:lnTo>
                <a:lnTo>
                  <a:pt x="790567" y="2261705"/>
                </a:lnTo>
                <a:lnTo>
                  <a:pt x="791246" y="2258302"/>
                </a:lnTo>
                <a:lnTo>
                  <a:pt x="793512" y="2252177"/>
                </a:lnTo>
                <a:lnTo>
                  <a:pt x="795778" y="2246279"/>
                </a:lnTo>
                <a:lnTo>
                  <a:pt x="798497" y="2241062"/>
                </a:lnTo>
                <a:lnTo>
                  <a:pt x="801216" y="2236071"/>
                </a:lnTo>
                <a:lnTo>
                  <a:pt x="804161" y="2231080"/>
                </a:lnTo>
                <a:lnTo>
                  <a:pt x="806654" y="2226770"/>
                </a:lnTo>
                <a:lnTo>
                  <a:pt x="808920" y="2222233"/>
                </a:lnTo>
                <a:lnTo>
                  <a:pt x="809826" y="2219965"/>
                </a:lnTo>
                <a:lnTo>
                  <a:pt x="810279" y="2217923"/>
                </a:lnTo>
                <a:lnTo>
                  <a:pt x="810732" y="2216108"/>
                </a:lnTo>
                <a:lnTo>
                  <a:pt x="810732" y="2214293"/>
                </a:lnTo>
                <a:lnTo>
                  <a:pt x="810732" y="2212478"/>
                </a:lnTo>
                <a:lnTo>
                  <a:pt x="810052" y="2211117"/>
                </a:lnTo>
                <a:lnTo>
                  <a:pt x="809373" y="2209529"/>
                </a:lnTo>
                <a:lnTo>
                  <a:pt x="808466" y="2208395"/>
                </a:lnTo>
                <a:lnTo>
                  <a:pt x="807333" y="2207261"/>
                </a:lnTo>
                <a:lnTo>
                  <a:pt x="806427" y="2206353"/>
                </a:lnTo>
                <a:lnTo>
                  <a:pt x="805068" y="2205446"/>
                </a:lnTo>
                <a:lnTo>
                  <a:pt x="803935" y="2204765"/>
                </a:lnTo>
                <a:lnTo>
                  <a:pt x="802349" y="2204085"/>
                </a:lnTo>
                <a:lnTo>
                  <a:pt x="800989" y="2203858"/>
                </a:lnTo>
                <a:lnTo>
                  <a:pt x="799630" y="2203631"/>
                </a:lnTo>
                <a:lnTo>
                  <a:pt x="798270" y="2203631"/>
                </a:lnTo>
                <a:lnTo>
                  <a:pt x="796004" y="2203404"/>
                </a:lnTo>
                <a:lnTo>
                  <a:pt x="795325" y="2203178"/>
                </a:lnTo>
                <a:lnTo>
                  <a:pt x="794418" y="2202951"/>
                </a:lnTo>
                <a:lnTo>
                  <a:pt x="794192" y="2202724"/>
                </a:lnTo>
                <a:lnTo>
                  <a:pt x="793965" y="2201816"/>
                </a:lnTo>
                <a:lnTo>
                  <a:pt x="793739" y="2200455"/>
                </a:lnTo>
                <a:lnTo>
                  <a:pt x="794192" y="2193877"/>
                </a:lnTo>
                <a:lnTo>
                  <a:pt x="794872" y="2189113"/>
                </a:lnTo>
                <a:lnTo>
                  <a:pt x="794872" y="2182534"/>
                </a:lnTo>
                <a:lnTo>
                  <a:pt x="794418" y="2174594"/>
                </a:lnTo>
                <a:lnTo>
                  <a:pt x="793739" y="2164840"/>
                </a:lnTo>
                <a:lnTo>
                  <a:pt x="792606" y="2154631"/>
                </a:lnTo>
                <a:lnTo>
                  <a:pt x="791246" y="2143516"/>
                </a:lnTo>
                <a:lnTo>
                  <a:pt x="788527" y="2123099"/>
                </a:lnTo>
                <a:lnTo>
                  <a:pt x="786262" y="2107673"/>
                </a:lnTo>
                <a:lnTo>
                  <a:pt x="786035" y="2103136"/>
                </a:lnTo>
                <a:lnTo>
                  <a:pt x="786035" y="2096331"/>
                </a:lnTo>
                <a:lnTo>
                  <a:pt x="786262" y="2075460"/>
                </a:lnTo>
                <a:lnTo>
                  <a:pt x="786941" y="2047785"/>
                </a:lnTo>
                <a:lnTo>
                  <a:pt x="787621" y="2016252"/>
                </a:lnTo>
                <a:lnTo>
                  <a:pt x="788981" y="1952053"/>
                </a:lnTo>
                <a:lnTo>
                  <a:pt x="789660" y="1924831"/>
                </a:lnTo>
                <a:lnTo>
                  <a:pt x="789887" y="1904415"/>
                </a:lnTo>
                <a:lnTo>
                  <a:pt x="790113" y="1895567"/>
                </a:lnTo>
                <a:lnTo>
                  <a:pt x="790340" y="1885132"/>
                </a:lnTo>
                <a:lnTo>
                  <a:pt x="791020" y="1873563"/>
                </a:lnTo>
                <a:lnTo>
                  <a:pt x="792153" y="1860859"/>
                </a:lnTo>
                <a:lnTo>
                  <a:pt x="794192" y="1833183"/>
                </a:lnTo>
                <a:lnTo>
                  <a:pt x="796911" y="1804146"/>
                </a:lnTo>
                <a:lnTo>
                  <a:pt x="800083" y="1775790"/>
                </a:lnTo>
                <a:lnTo>
                  <a:pt x="803028" y="1749929"/>
                </a:lnTo>
                <a:lnTo>
                  <a:pt x="807333" y="1713179"/>
                </a:lnTo>
                <a:lnTo>
                  <a:pt x="810279" y="1689360"/>
                </a:lnTo>
                <a:lnTo>
                  <a:pt x="812998" y="1664633"/>
                </a:lnTo>
                <a:lnTo>
                  <a:pt x="814131" y="1652610"/>
                </a:lnTo>
                <a:lnTo>
                  <a:pt x="815037" y="1641041"/>
                </a:lnTo>
                <a:lnTo>
                  <a:pt x="815490" y="1630379"/>
                </a:lnTo>
                <a:lnTo>
                  <a:pt x="815717" y="1620624"/>
                </a:lnTo>
                <a:lnTo>
                  <a:pt x="815717" y="1598619"/>
                </a:lnTo>
                <a:lnTo>
                  <a:pt x="816170" y="1570263"/>
                </a:lnTo>
                <a:lnTo>
                  <a:pt x="816623" y="1538277"/>
                </a:lnTo>
                <a:lnTo>
                  <a:pt x="816850" y="1521717"/>
                </a:lnTo>
                <a:lnTo>
                  <a:pt x="817530" y="1505157"/>
                </a:lnTo>
                <a:lnTo>
                  <a:pt x="818209" y="1487689"/>
                </a:lnTo>
                <a:lnTo>
                  <a:pt x="819569" y="1468861"/>
                </a:lnTo>
                <a:lnTo>
                  <a:pt x="820928" y="1449805"/>
                </a:lnTo>
                <a:lnTo>
                  <a:pt x="822514" y="1431203"/>
                </a:lnTo>
                <a:lnTo>
                  <a:pt x="825460" y="1399444"/>
                </a:lnTo>
                <a:lnTo>
                  <a:pt x="827499" y="1380389"/>
                </a:lnTo>
                <a:lnTo>
                  <a:pt x="827952" y="1376986"/>
                </a:lnTo>
                <a:lnTo>
                  <a:pt x="827952" y="1371995"/>
                </a:lnTo>
                <a:lnTo>
                  <a:pt x="827952" y="1358838"/>
                </a:lnTo>
                <a:lnTo>
                  <a:pt x="827726" y="1323676"/>
                </a:lnTo>
                <a:lnTo>
                  <a:pt x="827726" y="1304620"/>
                </a:lnTo>
                <a:lnTo>
                  <a:pt x="827726" y="1286699"/>
                </a:lnTo>
                <a:lnTo>
                  <a:pt x="828179" y="1271727"/>
                </a:lnTo>
                <a:lnTo>
                  <a:pt x="828632" y="1265375"/>
                </a:lnTo>
                <a:lnTo>
                  <a:pt x="829312" y="1260611"/>
                </a:lnTo>
                <a:lnTo>
                  <a:pt x="829765" y="1256755"/>
                </a:lnTo>
                <a:lnTo>
                  <a:pt x="829765" y="1253579"/>
                </a:lnTo>
                <a:lnTo>
                  <a:pt x="829538" y="1250630"/>
                </a:lnTo>
                <a:lnTo>
                  <a:pt x="828858" y="1248135"/>
                </a:lnTo>
                <a:lnTo>
                  <a:pt x="827952" y="1245866"/>
                </a:lnTo>
                <a:lnTo>
                  <a:pt x="827046" y="1244051"/>
                </a:lnTo>
                <a:lnTo>
                  <a:pt x="825913" y="1242690"/>
                </a:lnTo>
                <a:lnTo>
                  <a:pt x="824780" y="1241102"/>
                </a:lnTo>
                <a:lnTo>
                  <a:pt x="822061" y="1238834"/>
                </a:lnTo>
                <a:lnTo>
                  <a:pt x="819795" y="1237246"/>
                </a:lnTo>
                <a:lnTo>
                  <a:pt x="818889" y="1236111"/>
                </a:lnTo>
                <a:lnTo>
                  <a:pt x="817983" y="1235204"/>
                </a:lnTo>
                <a:lnTo>
                  <a:pt x="817530" y="1234070"/>
                </a:lnTo>
                <a:lnTo>
                  <a:pt x="817530" y="1232936"/>
                </a:lnTo>
                <a:lnTo>
                  <a:pt x="817530" y="1228399"/>
                </a:lnTo>
                <a:lnTo>
                  <a:pt x="818209" y="1220005"/>
                </a:lnTo>
                <a:lnTo>
                  <a:pt x="820702" y="1195051"/>
                </a:lnTo>
                <a:lnTo>
                  <a:pt x="822514" y="1179626"/>
                </a:lnTo>
                <a:lnTo>
                  <a:pt x="824553" y="1163065"/>
                </a:lnTo>
                <a:lnTo>
                  <a:pt x="826819" y="1146052"/>
                </a:lnTo>
                <a:lnTo>
                  <a:pt x="829312" y="1129265"/>
                </a:lnTo>
                <a:lnTo>
                  <a:pt x="835203" y="1088205"/>
                </a:lnTo>
                <a:lnTo>
                  <a:pt x="838828" y="1064158"/>
                </a:lnTo>
                <a:lnTo>
                  <a:pt x="842680" y="1039658"/>
                </a:lnTo>
                <a:lnTo>
                  <a:pt x="846532" y="1016066"/>
                </a:lnTo>
                <a:lnTo>
                  <a:pt x="848797" y="1005177"/>
                </a:lnTo>
                <a:lnTo>
                  <a:pt x="851063" y="995196"/>
                </a:lnTo>
                <a:lnTo>
                  <a:pt x="852876" y="986122"/>
                </a:lnTo>
                <a:lnTo>
                  <a:pt x="855142" y="978182"/>
                </a:lnTo>
                <a:lnTo>
                  <a:pt x="857407" y="971603"/>
                </a:lnTo>
                <a:lnTo>
                  <a:pt x="858767" y="968881"/>
                </a:lnTo>
                <a:lnTo>
                  <a:pt x="859673" y="966839"/>
                </a:lnTo>
                <a:lnTo>
                  <a:pt x="861939" y="962075"/>
                </a:lnTo>
                <a:lnTo>
                  <a:pt x="863978" y="956631"/>
                </a:lnTo>
                <a:lnTo>
                  <a:pt x="865791" y="950279"/>
                </a:lnTo>
                <a:lnTo>
                  <a:pt x="867604" y="943474"/>
                </a:lnTo>
                <a:lnTo>
                  <a:pt x="869416" y="935987"/>
                </a:lnTo>
                <a:lnTo>
                  <a:pt x="871002" y="928275"/>
                </a:lnTo>
                <a:lnTo>
                  <a:pt x="873948" y="912395"/>
                </a:lnTo>
                <a:lnTo>
                  <a:pt x="876214" y="896969"/>
                </a:lnTo>
                <a:lnTo>
                  <a:pt x="878253" y="882904"/>
                </a:lnTo>
                <a:lnTo>
                  <a:pt x="880519" y="864076"/>
                </a:lnTo>
                <a:lnTo>
                  <a:pt x="880745" y="861580"/>
                </a:lnTo>
                <a:lnTo>
                  <a:pt x="880519" y="859312"/>
                </a:lnTo>
                <a:lnTo>
                  <a:pt x="880065" y="857497"/>
                </a:lnTo>
                <a:lnTo>
                  <a:pt x="879159" y="856136"/>
                </a:lnTo>
                <a:lnTo>
                  <a:pt x="878253" y="855002"/>
                </a:lnTo>
                <a:lnTo>
                  <a:pt x="877120" y="854094"/>
                </a:lnTo>
                <a:lnTo>
                  <a:pt x="875760" y="853414"/>
                </a:lnTo>
                <a:lnTo>
                  <a:pt x="873948" y="852960"/>
                </a:lnTo>
                <a:lnTo>
                  <a:pt x="872588" y="852280"/>
                </a:lnTo>
                <a:lnTo>
                  <a:pt x="870776" y="852053"/>
                </a:lnTo>
                <a:lnTo>
                  <a:pt x="867150" y="852053"/>
                </a:lnTo>
                <a:lnTo>
                  <a:pt x="859673" y="852053"/>
                </a:lnTo>
                <a:lnTo>
                  <a:pt x="857861" y="851826"/>
                </a:lnTo>
                <a:lnTo>
                  <a:pt x="856275" y="851372"/>
                </a:lnTo>
                <a:lnTo>
                  <a:pt x="854462" y="850692"/>
                </a:lnTo>
                <a:lnTo>
                  <a:pt x="852649" y="849557"/>
                </a:lnTo>
                <a:lnTo>
                  <a:pt x="849024" y="847062"/>
                </a:lnTo>
                <a:lnTo>
                  <a:pt x="845172" y="844113"/>
                </a:lnTo>
                <a:lnTo>
                  <a:pt x="840867" y="840937"/>
                </a:lnTo>
                <a:lnTo>
                  <a:pt x="836336" y="837988"/>
                </a:lnTo>
                <a:lnTo>
                  <a:pt x="833843" y="836400"/>
                </a:lnTo>
                <a:lnTo>
                  <a:pt x="831351" y="835266"/>
                </a:lnTo>
                <a:lnTo>
                  <a:pt x="828632" y="834358"/>
                </a:lnTo>
                <a:lnTo>
                  <a:pt x="825913" y="833451"/>
                </a:lnTo>
                <a:lnTo>
                  <a:pt x="822967" y="832770"/>
                </a:lnTo>
                <a:lnTo>
                  <a:pt x="820475" y="831863"/>
                </a:lnTo>
                <a:lnTo>
                  <a:pt x="817983" y="830729"/>
                </a:lnTo>
                <a:lnTo>
                  <a:pt x="815490" y="829368"/>
                </a:lnTo>
                <a:lnTo>
                  <a:pt x="813678" y="827553"/>
                </a:lnTo>
                <a:lnTo>
                  <a:pt x="811638" y="825738"/>
                </a:lnTo>
                <a:lnTo>
                  <a:pt x="809599" y="823696"/>
                </a:lnTo>
                <a:lnTo>
                  <a:pt x="808240" y="821201"/>
                </a:lnTo>
                <a:lnTo>
                  <a:pt x="806654" y="818479"/>
                </a:lnTo>
                <a:lnTo>
                  <a:pt x="805521" y="815530"/>
                </a:lnTo>
                <a:lnTo>
                  <a:pt x="804161" y="812127"/>
                </a:lnTo>
                <a:lnTo>
                  <a:pt x="803255" y="808497"/>
                </a:lnTo>
                <a:lnTo>
                  <a:pt x="802802" y="804414"/>
                </a:lnTo>
                <a:lnTo>
                  <a:pt x="801896" y="800331"/>
                </a:lnTo>
                <a:lnTo>
                  <a:pt x="801669" y="795567"/>
                </a:lnTo>
                <a:lnTo>
                  <a:pt x="801669" y="790576"/>
                </a:lnTo>
                <a:lnTo>
                  <a:pt x="801442" y="785358"/>
                </a:lnTo>
                <a:lnTo>
                  <a:pt x="801216" y="780368"/>
                </a:lnTo>
                <a:lnTo>
                  <a:pt x="800536" y="770613"/>
                </a:lnTo>
                <a:lnTo>
                  <a:pt x="798270" y="752238"/>
                </a:lnTo>
                <a:lnTo>
                  <a:pt x="797591" y="743618"/>
                </a:lnTo>
                <a:lnTo>
                  <a:pt x="797137" y="739988"/>
                </a:lnTo>
                <a:lnTo>
                  <a:pt x="797137" y="736359"/>
                </a:lnTo>
                <a:lnTo>
                  <a:pt x="797591" y="732729"/>
                </a:lnTo>
                <a:lnTo>
                  <a:pt x="798044" y="729553"/>
                </a:lnTo>
                <a:lnTo>
                  <a:pt x="798950" y="726831"/>
                </a:lnTo>
                <a:lnTo>
                  <a:pt x="800083" y="724109"/>
                </a:lnTo>
                <a:lnTo>
                  <a:pt x="801216" y="720933"/>
                </a:lnTo>
                <a:lnTo>
                  <a:pt x="803028" y="716623"/>
                </a:lnTo>
                <a:lnTo>
                  <a:pt x="806427" y="705053"/>
                </a:lnTo>
                <a:lnTo>
                  <a:pt x="810732" y="690535"/>
                </a:lnTo>
                <a:lnTo>
                  <a:pt x="814811" y="675109"/>
                </a:lnTo>
                <a:lnTo>
                  <a:pt x="819342" y="658776"/>
                </a:lnTo>
                <a:lnTo>
                  <a:pt x="823421" y="644030"/>
                </a:lnTo>
                <a:lnTo>
                  <a:pt x="827499" y="631100"/>
                </a:lnTo>
                <a:lnTo>
                  <a:pt x="829312" y="626109"/>
                </a:lnTo>
                <a:lnTo>
                  <a:pt x="830898" y="622026"/>
                </a:lnTo>
                <a:lnTo>
                  <a:pt x="832484" y="617942"/>
                </a:lnTo>
                <a:lnTo>
                  <a:pt x="833617" y="612725"/>
                </a:lnTo>
                <a:lnTo>
                  <a:pt x="834976" y="606827"/>
                </a:lnTo>
                <a:lnTo>
                  <a:pt x="835882" y="599794"/>
                </a:lnTo>
                <a:lnTo>
                  <a:pt x="836789" y="592081"/>
                </a:lnTo>
                <a:lnTo>
                  <a:pt x="837695" y="583915"/>
                </a:lnTo>
                <a:lnTo>
                  <a:pt x="839055" y="565993"/>
                </a:lnTo>
                <a:lnTo>
                  <a:pt x="840641" y="547165"/>
                </a:lnTo>
                <a:lnTo>
                  <a:pt x="842000" y="528336"/>
                </a:lnTo>
                <a:lnTo>
                  <a:pt x="843813" y="510188"/>
                </a:lnTo>
                <a:lnTo>
                  <a:pt x="845172" y="501795"/>
                </a:lnTo>
                <a:lnTo>
                  <a:pt x="846079" y="493855"/>
                </a:lnTo>
                <a:lnTo>
                  <a:pt x="847438" y="486142"/>
                </a:lnTo>
                <a:lnTo>
                  <a:pt x="849477" y="477975"/>
                </a:lnTo>
                <a:lnTo>
                  <a:pt x="851516" y="469809"/>
                </a:lnTo>
                <a:lnTo>
                  <a:pt x="854009" y="461642"/>
                </a:lnTo>
                <a:lnTo>
                  <a:pt x="856728" y="453248"/>
                </a:lnTo>
                <a:lnTo>
                  <a:pt x="859447" y="445082"/>
                </a:lnTo>
                <a:lnTo>
                  <a:pt x="865338" y="428975"/>
                </a:lnTo>
                <a:lnTo>
                  <a:pt x="871455" y="413776"/>
                </a:lnTo>
                <a:lnTo>
                  <a:pt x="877346" y="400165"/>
                </a:lnTo>
                <a:lnTo>
                  <a:pt x="882558" y="388823"/>
                </a:lnTo>
                <a:lnTo>
                  <a:pt x="886410" y="379976"/>
                </a:lnTo>
                <a:lnTo>
                  <a:pt x="888449" y="376573"/>
                </a:lnTo>
                <a:lnTo>
                  <a:pt x="890488" y="373624"/>
                </a:lnTo>
                <a:lnTo>
                  <a:pt x="892980" y="370675"/>
                </a:lnTo>
                <a:lnTo>
                  <a:pt x="895246" y="368179"/>
                </a:lnTo>
                <a:lnTo>
                  <a:pt x="898418" y="365684"/>
                </a:lnTo>
                <a:lnTo>
                  <a:pt x="901364" y="363642"/>
                </a:lnTo>
                <a:lnTo>
                  <a:pt x="904309" y="361827"/>
                </a:lnTo>
                <a:lnTo>
                  <a:pt x="907481" y="360240"/>
                </a:lnTo>
                <a:lnTo>
                  <a:pt x="910880" y="358878"/>
                </a:lnTo>
                <a:lnTo>
                  <a:pt x="914279" y="357744"/>
                </a:lnTo>
                <a:lnTo>
                  <a:pt x="917678" y="356837"/>
                </a:lnTo>
                <a:lnTo>
                  <a:pt x="920850" y="355702"/>
                </a:lnTo>
                <a:lnTo>
                  <a:pt x="927194" y="354795"/>
                </a:lnTo>
                <a:lnTo>
                  <a:pt x="933312" y="353888"/>
                </a:lnTo>
                <a:lnTo>
                  <a:pt x="938749" y="353434"/>
                </a:lnTo>
                <a:lnTo>
                  <a:pt x="943734" y="352980"/>
                </a:lnTo>
                <a:lnTo>
                  <a:pt x="953477" y="351165"/>
                </a:lnTo>
                <a:lnTo>
                  <a:pt x="964353" y="349351"/>
                </a:lnTo>
                <a:lnTo>
                  <a:pt x="970697" y="348443"/>
                </a:lnTo>
                <a:lnTo>
                  <a:pt x="977494" y="347763"/>
                </a:lnTo>
                <a:lnTo>
                  <a:pt x="981573" y="347082"/>
                </a:lnTo>
                <a:lnTo>
                  <a:pt x="986104" y="346402"/>
                </a:lnTo>
                <a:lnTo>
                  <a:pt x="990409" y="345040"/>
                </a:lnTo>
                <a:lnTo>
                  <a:pt x="995394" y="343226"/>
                </a:lnTo>
                <a:lnTo>
                  <a:pt x="1000606" y="341638"/>
                </a:lnTo>
                <a:lnTo>
                  <a:pt x="1005817" y="339596"/>
                </a:lnTo>
                <a:lnTo>
                  <a:pt x="1016013" y="335286"/>
                </a:lnTo>
                <a:lnTo>
                  <a:pt x="1025982" y="330976"/>
                </a:lnTo>
                <a:lnTo>
                  <a:pt x="1034819" y="326439"/>
                </a:lnTo>
                <a:lnTo>
                  <a:pt x="1042070" y="322582"/>
                </a:lnTo>
                <a:lnTo>
                  <a:pt x="1047281" y="319406"/>
                </a:lnTo>
                <a:lnTo>
                  <a:pt x="1051359" y="316230"/>
                </a:lnTo>
                <a:lnTo>
                  <a:pt x="1056797" y="311920"/>
                </a:lnTo>
                <a:lnTo>
                  <a:pt x="1063141" y="306703"/>
                </a:lnTo>
                <a:lnTo>
                  <a:pt x="1069259" y="300578"/>
                </a:lnTo>
                <a:lnTo>
                  <a:pt x="1075377" y="294906"/>
                </a:lnTo>
                <a:lnTo>
                  <a:pt x="1080588" y="289462"/>
                </a:lnTo>
                <a:lnTo>
                  <a:pt x="1084893" y="284925"/>
                </a:lnTo>
                <a:lnTo>
                  <a:pt x="1087612" y="281749"/>
                </a:lnTo>
                <a:lnTo>
                  <a:pt x="1088292" y="280615"/>
                </a:lnTo>
                <a:lnTo>
                  <a:pt x="1088971" y="279027"/>
                </a:lnTo>
                <a:lnTo>
                  <a:pt x="1089651" y="277439"/>
                </a:lnTo>
                <a:lnTo>
                  <a:pt x="1089878" y="275397"/>
                </a:lnTo>
                <a:lnTo>
                  <a:pt x="1090331" y="271314"/>
                </a:lnTo>
                <a:lnTo>
                  <a:pt x="1090558" y="266777"/>
                </a:lnTo>
                <a:lnTo>
                  <a:pt x="1090558" y="256115"/>
                </a:lnTo>
                <a:lnTo>
                  <a:pt x="1090331" y="244546"/>
                </a:lnTo>
                <a:lnTo>
                  <a:pt x="1090331" y="244545"/>
                </a:lnTo>
                <a:lnTo>
                  <a:pt x="1090331" y="241823"/>
                </a:lnTo>
                <a:lnTo>
                  <a:pt x="1090104" y="239555"/>
                </a:lnTo>
                <a:lnTo>
                  <a:pt x="1089651" y="237740"/>
                </a:lnTo>
                <a:lnTo>
                  <a:pt x="1088971" y="235925"/>
                </a:lnTo>
                <a:lnTo>
                  <a:pt x="1088518" y="234791"/>
                </a:lnTo>
                <a:lnTo>
                  <a:pt x="1087839" y="233657"/>
                </a:lnTo>
                <a:lnTo>
                  <a:pt x="1087159" y="232749"/>
                </a:lnTo>
                <a:lnTo>
                  <a:pt x="1086026" y="231842"/>
                </a:lnTo>
                <a:lnTo>
                  <a:pt x="1085120" y="231615"/>
                </a:lnTo>
                <a:lnTo>
                  <a:pt x="1084213" y="231161"/>
                </a:lnTo>
                <a:lnTo>
                  <a:pt x="1081948" y="230934"/>
                </a:lnTo>
                <a:lnTo>
                  <a:pt x="1076736" y="230481"/>
                </a:lnTo>
                <a:lnTo>
                  <a:pt x="1074470" y="230027"/>
                </a:lnTo>
                <a:lnTo>
                  <a:pt x="1072884" y="229120"/>
                </a:lnTo>
                <a:lnTo>
                  <a:pt x="1071978" y="228212"/>
                </a:lnTo>
                <a:lnTo>
                  <a:pt x="1071072" y="226851"/>
                </a:lnTo>
                <a:lnTo>
                  <a:pt x="1068806" y="222314"/>
                </a:lnTo>
                <a:lnTo>
                  <a:pt x="1066767" y="219138"/>
                </a:lnTo>
                <a:lnTo>
                  <a:pt x="1064048" y="215055"/>
                </a:lnTo>
                <a:lnTo>
                  <a:pt x="1062235" y="212560"/>
                </a:lnTo>
                <a:lnTo>
                  <a:pt x="1061102" y="210064"/>
                </a:lnTo>
                <a:lnTo>
                  <a:pt x="1059743" y="207569"/>
                </a:lnTo>
                <a:lnTo>
                  <a:pt x="1058836" y="204847"/>
                </a:lnTo>
                <a:lnTo>
                  <a:pt x="1057024" y="198948"/>
                </a:lnTo>
                <a:lnTo>
                  <a:pt x="1055664" y="193050"/>
                </a:lnTo>
                <a:lnTo>
                  <a:pt x="1053399" y="180800"/>
                </a:lnTo>
                <a:lnTo>
                  <a:pt x="1052266" y="175129"/>
                </a:lnTo>
                <a:lnTo>
                  <a:pt x="1050680" y="169912"/>
                </a:lnTo>
                <a:lnTo>
                  <a:pt x="1050000" y="167643"/>
                </a:lnTo>
                <a:lnTo>
                  <a:pt x="1049773" y="165375"/>
                </a:lnTo>
                <a:lnTo>
                  <a:pt x="1049773" y="165374"/>
                </a:lnTo>
                <a:lnTo>
                  <a:pt x="1049773" y="163787"/>
                </a:lnTo>
                <a:lnTo>
                  <a:pt x="1050226" y="162199"/>
                </a:lnTo>
                <a:lnTo>
                  <a:pt x="1050680" y="161064"/>
                </a:lnTo>
                <a:lnTo>
                  <a:pt x="1051359" y="159703"/>
                </a:lnTo>
                <a:lnTo>
                  <a:pt x="1052492" y="158796"/>
                </a:lnTo>
                <a:lnTo>
                  <a:pt x="1053399" y="158115"/>
                </a:lnTo>
                <a:lnTo>
                  <a:pt x="1054531" y="157435"/>
                </a:lnTo>
                <a:lnTo>
                  <a:pt x="1055891" y="156981"/>
                </a:lnTo>
                <a:lnTo>
                  <a:pt x="1058610" y="156527"/>
                </a:lnTo>
                <a:lnTo>
                  <a:pt x="1061102" y="156300"/>
                </a:lnTo>
                <a:lnTo>
                  <a:pt x="1063141" y="156300"/>
                </a:lnTo>
                <a:lnTo>
                  <a:pt x="1063821" y="156300"/>
                </a:lnTo>
                <a:lnTo>
                  <a:pt x="1064274" y="156074"/>
                </a:lnTo>
                <a:lnTo>
                  <a:pt x="1064727" y="155620"/>
                </a:lnTo>
                <a:lnTo>
                  <a:pt x="1064954" y="154712"/>
                </a:lnTo>
                <a:lnTo>
                  <a:pt x="1064954" y="153125"/>
                </a:lnTo>
                <a:lnTo>
                  <a:pt x="1064501" y="150402"/>
                </a:lnTo>
                <a:lnTo>
                  <a:pt x="1063141" y="142236"/>
                </a:lnTo>
                <a:lnTo>
                  <a:pt x="1062009" y="136791"/>
                </a:lnTo>
                <a:lnTo>
                  <a:pt x="1061329" y="129986"/>
                </a:lnTo>
                <a:lnTo>
                  <a:pt x="1061102" y="126356"/>
                </a:lnTo>
                <a:lnTo>
                  <a:pt x="1060876" y="122046"/>
                </a:lnTo>
                <a:lnTo>
                  <a:pt x="1061102" y="112518"/>
                </a:lnTo>
                <a:lnTo>
                  <a:pt x="1061555" y="102537"/>
                </a:lnTo>
                <a:lnTo>
                  <a:pt x="1062462" y="92328"/>
                </a:lnTo>
                <a:lnTo>
                  <a:pt x="1064501" y="73273"/>
                </a:lnTo>
                <a:lnTo>
                  <a:pt x="1065860" y="60569"/>
                </a:lnTo>
                <a:lnTo>
                  <a:pt x="1066314" y="58528"/>
                </a:lnTo>
                <a:lnTo>
                  <a:pt x="1066993" y="56259"/>
                </a:lnTo>
                <a:lnTo>
                  <a:pt x="1068353" y="54217"/>
                </a:lnTo>
                <a:lnTo>
                  <a:pt x="1069712" y="52403"/>
                </a:lnTo>
                <a:lnTo>
                  <a:pt x="1071525" y="50588"/>
                </a:lnTo>
                <a:lnTo>
                  <a:pt x="1073564" y="48546"/>
                </a:lnTo>
                <a:lnTo>
                  <a:pt x="1077869" y="45143"/>
                </a:lnTo>
                <a:lnTo>
                  <a:pt x="1082627" y="41967"/>
                </a:lnTo>
                <a:lnTo>
                  <a:pt x="1087385" y="39018"/>
                </a:lnTo>
                <a:lnTo>
                  <a:pt x="1094863" y="34481"/>
                </a:lnTo>
                <a:lnTo>
                  <a:pt x="1097581" y="32440"/>
                </a:lnTo>
                <a:lnTo>
                  <a:pt x="1100300" y="30625"/>
                </a:lnTo>
                <a:lnTo>
                  <a:pt x="1103019" y="28130"/>
                </a:lnTo>
                <a:lnTo>
                  <a:pt x="1105738" y="25407"/>
                </a:lnTo>
                <a:lnTo>
                  <a:pt x="1111176" y="19282"/>
                </a:lnTo>
                <a:lnTo>
                  <a:pt x="1116614" y="12704"/>
                </a:lnTo>
                <a:lnTo>
                  <a:pt x="1119333" y="9755"/>
                </a:lnTo>
                <a:lnTo>
                  <a:pt x="1122279" y="7032"/>
                </a:lnTo>
                <a:lnTo>
                  <a:pt x="1125224" y="4991"/>
                </a:lnTo>
                <a:lnTo>
                  <a:pt x="1128396" y="3403"/>
                </a:lnTo>
                <a:lnTo>
                  <a:pt x="1131795" y="2269"/>
                </a:lnTo>
                <a:lnTo>
                  <a:pt x="1134967" y="1588"/>
                </a:lnTo>
                <a:lnTo>
                  <a:pt x="1138139" y="907"/>
                </a:lnTo>
                <a:lnTo>
                  <a:pt x="1141538" y="907"/>
                </a:lnTo>
                <a:lnTo>
                  <a:pt x="1148335" y="681"/>
                </a:lnTo>
                <a:lnTo>
                  <a:pt x="1154226" y="454"/>
                </a:lnTo>
                <a:lnTo>
                  <a:pt x="1159438" y="227"/>
                </a:lnTo>
                <a:lnTo>
                  <a:pt x="116328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文本框 2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righ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wipe(left)">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15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1" grpId="0"/>
      <p:bldP spid="12" grpId="0"/>
      <p:bldP spid="13" grpId="0"/>
      <p:bldP spid="14" grpId="0"/>
      <p:bldP spid="15" grpId="0"/>
      <p:bldP spid="16"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5134293" y="2879276"/>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solidFill>
              <a:srgbClr val="21C5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任意多边形 2"/>
          <p:cNvSpPr/>
          <p:nvPr/>
        </p:nvSpPr>
        <p:spPr>
          <a:xfrm>
            <a:off x="3744496" y="3742905"/>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任意多边形 3"/>
          <p:cNvSpPr/>
          <p:nvPr/>
        </p:nvSpPr>
        <p:spPr>
          <a:xfrm>
            <a:off x="6530914" y="3742905"/>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任意多边形 4"/>
          <p:cNvSpPr/>
          <p:nvPr/>
        </p:nvSpPr>
        <p:spPr>
          <a:xfrm>
            <a:off x="3528015" y="4952323"/>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6" name="任意多边形 5"/>
          <p:cNvSpPr/>
          <p:nvPr/>
        </p:nvSpPr>
        <p:spPr>
          <a:xfrm>
            <a:off x="7408528" y="4952323"/>
            <a:ext cx="1210030" cy="108662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7" name="矩形 6"/>
          <p:cNvSpPr/>
          <p:nvPr/>
        </p:nvSpPr>
        <p:spPr>
          <a:xfrm>
            <a:off x="3048000" y="1440308"/>
            <a:ext cx="6096000" cy="830997"/>
          </a:xfrm>
          <a:prstGeom prst="rect">
            <a:avLst/>
          </a:prstGeom>
        </p:spPr>
        <p:txBody>
          <a:bodyPr>
            <a:spAutoFit/>
          </a:bodyPr>
          <a:lstStyle/>
          <a:p>
            <a:pPr indent="360045" algn="ct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effectLst/>
                <a:latin typeface="微软雅黑" panose="020B0503020204020204" pitchFamily="34" charset="-122"/>
                <a:ea typeface="微软雅黑" panose="020B0503020204020204" pitchFamily="34" charset="-122"/>
              </a:rPr>
              <a:t>评价</a:t>
            </a:r>
            <a:r>
              <a:rPr lang="zh-CN" altLang="en-US" sz="1200" b="0" i="0" dirty="0" smtClean="0">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effectLst/>
                <a:latin typeface="微软雅黑" panose="020B0503020204020204" pitchFamily="34" charset="-122"/>
                <a:ea typeface="微软雅黑" panose="020B0503020204020204" pitchFamily="34" charset="-122"/>
              </a:rPr>
              <a:t>应用写作</a:t>
            </a:r>
            <a:r>
              <a:rPr lang="zh-CN" altLang="en-US" sz="1200" b="0" i="0" dirty="0" smtClean="0">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latin typeface="微软雅黑" panose="020B0503020204020204" pitchFamily="34" charset="-122"/>
              <a:ea typeface="微软雅黑" panose="020B0503020204020204" pitchFamily="34" charset="-122"/>
            </a:endParaRPr>
          </a:p>
        </p:txBody>
      </p:sp>
      <p:sp>
        <p:nvSpPr>
          <p:cNvPr id="8" name="矩形 7"/>
          <p:cNvSpPr/>
          <p:nvPr/>
        </p:nvSpPr>
        <p:spPr>
          <a:xfrm>
            <a:off x="893928" y="3887811"/>
            <a:ext cx="2777320" cy="1569660"/>
          </a:xfrm>
          <a:prstGeom prst="rect">
            <a:avLst/>
          </a:prstGeom>
        </p:spPr>
        <p:txBody>
          <a:bodyPr wrap="square">
            <a:spAutoFit/>
          </a:bodyPr>
          <a:lstStyle/>
          <a:p>
            <a:pPr indent="360045"/>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effectLst/>
                <a:latin typeface="微软雅黑" panose="020B0503020204020204" pitchFamily="34" charset="-122"/>
                <a:ea typeface="微软雅黑" panose="020B0503020204020204" pitchFamily="34" charset="-122"/>
              </a:rPr>
              <a:t>评价</a:t>
            </a:r>
            <a:r>
              <a:rPr lang="zh-CN" altLang="en-US" sz="1200" b="0" i="0" dirty="0" smtClean="0">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effectLst/>
                <a:latin typeface="微软雅黑" panose="020B0503020204020204" pitchFamily="34" charset="-122"/>
                <a:ea typeface="微软雅黑" panose="020B0503020204020204" pitchFamily="34" charset="-122"/>
              </a:rPr>
              <a:t>应用写作</a:t>
            </a:r>
            <a:r>
              <a:rPr lang="zh-CN" altLang="en-US" sz="1200" b="0" i="0" dirty="0" smtClean="0">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latin typeface="微软雅黑" panose="020B0503020204020204" pitchFamily="34" charset="-122"/>
              <a:ea typeface="微软雅黑" panose="020B0503020204020204" pitchFamily="34" charset="-122"/>
            </a:endParaRPr>
          </a:p>
        </p:txBody>
      </p:sp>
      <p:sp>
        <p:nvSpPr>
          <p:cNvPr id="9" name="矩形 8"/>
          <p:cNvSpPr/>
          <p:nvPr/>
        </p:nvSpPr>
        <p:spPr>
          <a:xfrm>
            <a:off x="8730017" y="3887811"/>
            <a:ext cx="2777320" cy="1569660"/>
          </a:xfrm>
          <a:prstGeom prst="rect">
            <a:avLst/>
          </a:prstGeom>
        </p:spPr>
        <p:txBody>
          <a:bodyPr wrap="square">
            <a:spAutoFit/>
          </a:bodyPr>
          <a:lstStyle/>
          <a:p>
            <a:pPr indent="360045"/>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200" b="0" i="0" u="none" strike="noStrike" dirty="0" smtClean="0">
                <a:effectLst/>
                <a:latin typeface="微软雅黑" panose="020B0503020204020204" pitchFamily="34" charset="-122"/>
                <a:ea typeface="微软雅黑" panose="020B0503020204020204" pitchFamily="34" charset="-122"/>
              </a:rPr>
              <a:t>评价</a:t>
            </a:r>
            <a:r>
              <a:rPr lang="zh-CN" altLang="en-US" sz="1200" b="0" i="0" dirty="0" smtClean="0">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200" b="0" i="0" u="none" strike="noStrike" dirty="0" smtClean="0">
                <a:effectLst/>
                <a:latin typeface="微软雅黑" panose="020B0503020204020204" pitchFamily="34" charset="-122"/>
                <a:ea typeface="微软雅黑" panose="020B0503020204020204" pitchFamily="34" charset="-122"/>
              </a:rPr>
              <a:t>应用写作</a:t>
            </a:r>
            <a:r>
              <a:rPr lang="zh-CN" altLang="en-US" sz="1200" b="0" i="0" dirty="0" smtClean="0">
                <a:effectLst/>
                <a:latin typeface="微软雅黑" panose="020B0503020204020204" pitchFamily="34" charset="-122"/>
                <a:ea typeface="微软雅黑" panose="020B0503020204020204" pitchFamily="34" charset="-122"/>
              </a:rPr>
              <a:t>的一种，是对已经做过的工作进行理性的思考。</a:t>
            </a:r>
            <a:endParaRPr lang="zh-CN" altLang="en-US" sz="1200" dirty="0">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183642" y="2511187"/>
            <a:ext cx="8011236" cy="0"/>
          </a:xfrm>
          <a:prstGeom prst="line">
            <a:avLst/>
          </a:prstGeom>
          <a:ln>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490705" y="3524536"/>
            <a:ext cx="1210589" cy="400110"/>
          </a:xfrm>
          <a:prstGeom prst="rect">
            <a:avLst/>
          </a:prstGeom>
          <a:noFill/>
        </p:spPr>
        <p:txBody>
          <a:bodyPr wrap="none" rtlCol="0">
            <a:spAutoFit/>
          </a:bodyP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添加标题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3" name="直接连接符 1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KSO_Shape"/>
          <p:cNvSpPr/>
          <p:nvPr/>
        </p:nvSpPr>
        <p:spPr bwMode="auto">
          <a:xfrm>
            <a:off x="3862317" y="5288254"/>
            <a:ext cx="559559" cy="423399"/>
          </a:xfrm>
          <a:custGeom>
            <a:avLst/>
            <a:gdLst>
              <a:gd name="T0" fmla="*/ 354414 w 2295525"/>
              <a:gd name="T1" fmla="*/ 1437494 h 1735138"/>
              <a:gd name="T2" fmla="*/ 223983 w 2295525"/>
              <a:gd name="T3" fmla="*/ 1389407 h 1735138"/>
              <a:gd name="T4" fmla="*/ 200120 w 2295525"/>
              <a:gd name="T5" fmla="*/ 1433678 h 1735138"/>
              <a:gd name="T6" fmla="*/ 1871799 w 2295525"/>
              <a:gd name="T7" fmla="*/ 1202082 h 1735138"/>
              <a:gd name="T8" fmla="*/ 1862595 w 2295525"/>
              <a:gd name="T9" fmla="*/ 1430571 h 1735138"/>
              <a:gd name="T10" fmla="*/ 1585813 w 2295525"/>
              <a:gd name="T11" fmla="*/ 1207999 h 1735138"/>
              <a:gd name="T12" fmla="*/ 1490656 w 2295525"/>
              <a:gd name="T13" fmla="*/ 1402297 h 1735138"/>
              <a:gd name="T14" fmla="*/ 1152749 w 2295525"/>
              <a:gd name="T15" fmla="*/ 1383558 h 1735138"/>
              <a:gd name="T16" fmla="*/ 1090837 w 2295525"/>
              <a:gd name="T17" fmla="*/ 1220821 h 1735138"/>
              <a:gd name="T18" fmla="*/ 783516 w 2295525"/>
              <a:gd name="T19" fmla="*/ 1424982 h 1735138"/>
              <a:gd name="T20" fmla="*/ 1483025 w 2295525"/>
              <a:gd name="T21" fmla="*/ 1122300 h 1735138"/>
              <a:gd name="T22" fmla="*/ 1518730 w 2295525"/>
              <a:gd name="T23" fmla="*/ 1215802 h 1735138"/>
              <a:gd name="T24" fmla="*/ 1183050 w 2295525"/>
              <a:gd name="T25" fmla="*/ 1170419 h 1735138"/>
              <a:gd name="T26" fmla="*/ 1093135 w 2295525"/>
              <a:gd name="T27" fmla="*/ 1129269 h 1735138"/>
              <a:gd name="T28" fmla="*/ 556942 w 2295525"/>
              <a:gd name="T29" fmla="*/ 1349470 h 1735138"/>
              <a:gd name="T30" fmla="*/ 575056 w 2295525"/>
              <a:gd name="T31" fmla="*/ 1122300 h 1735138"/>
              <a:gd name="T32" fmla="*/ 1862842 w 2295525"/>
              <a:gd name="T33" fmla="*/ 1073163 h 1735138"/>
              <a:gd name="T34" fmla="*/ 1818708 w 2295525"/>
              <a:gd name="T35" fmla="*/ 1141187 h 1735138"/>
              <a:gd name="T36" fmla="*/ 1616812 w 2295525"/>
              <a:gd name="T37" fmla="*/ 1141187 h 1735138"/>
              <a:gd name="T38" fmla="*/ 1710350 w 2295525"/>
              <a:gd name="T39" fmla="*/ 973592 h 1735138"/>
              <a:gd name="T40" fmla="*/ 1049969 w 2295525"/>
              <a:gd name="T41" fmla="*/ 1053775 h 1735138"/>
              <a:gd name="T42" fmla="*/ 1014682 w 2295525"/>
              <a:gd name="T43" fmla="*/ 1139873 h 1735138"/>
              <a:gd name="T44" fmla="*/ 810877 w 2295525"/>
              <a:gd name="T45" fmla="*/ 1148088 h 1735138"/>
              <a:gd name="T46" fmla="*/ 894641 w 2295525"/>
              <a:gd name="T47" fmla="*/ 977206 h 1735138"/>
              <a:gd name="T48" fmla="*/ 1442943 w 2295525"/>
              <a:gd name="T49" fmla="*/ 1075103 h 1735138"/>
              <a:gd name="T50" fmla="*/ 1436373 w 2295525"/>
              <a:gd name="T51" fmla="*/ 1150050 h 1735138"/>
              <a:gd name="T52" fmla="*/ 1208721 w 2295525"/>
              <a:gd name="T53" fmla="*/ 1078390 h 1735138"/>
              <a:gd name="T54" fmla="*/ 1323368 w 2295525"/>
              <a:gd name="T55" fmla="*/ 948876 h 1735138"/>
              <a:gd name="T56" fmla="*/ 1621695 w 2295525"/>
              <a:gd name="T57" fmla="*/ 933562 h 1735138"/>
              <a:gd name="T58" fmla="*/ 1479674 w 2295525"/>
              <a:gd name="T59" fmla="*/ 1082709 h 1735138"/>
              <a:gd name="T60" fmla="*/ 1414939 w 2295525"/>
              <a:gd name="T61" fmla="*/ 921326 h 1735138"/>
              <a:gd name="T62" fmla="*/ 734217 w 2295525"/>
              <a:gd name="T63" fmla="*/ 885923 h 1735138"/>
              <a:gd name="T64" fmla="*/ 821379 w 2295525"/>
              <a:gd name="T65" fmla="*/ 995880 h 1735138"/>
              <a:gd name="T66" fmla="*/ 569798 w 2295525"/>
              <a:gd name="T67" fmla="*/ 1011399 h 1735138"/>
              <a:gd name="T68" fmla="*/ 708465 w 2295525"/>
              <a:gd name="T69" fmla="*/ 874696 h 1735138"/>
              <a:gd name="T70" fmla="*/ 1179427 w 2295525"/>
              <a:gd name="T71" fmla="*/ 987627 h 1735138"/>
              <a:gd name="T72" fmla="*/ 1053942 w 2295525"/>
              <a:gd name="T73" fmla="*/ 998854 h 1735138"/>
              <a:gd name="T74" fmla="*/ 1081279 w 2295525"/>
              <a:gd name="T75" fmla="*/ 872390 h 1735138"/>
              <a:gd name="T76" fmla="*/ 630962 w 2295525"/>
              <a:gd name="T77" fmla="*/ 582190 h 1735138"/>
              <a:gd name="T78" fmla="*/ 650134 w 2295525"/>
              <a:gd name="T79" fmla="*/ 606180 h 1735138"/>
              <a:gd name="T80" fmla="*/ 568156 w 2295525"/>
              <a:gd name="T81" fmla="*/ 576931 h 1735138"/>
              <a:gd name="T82" fmla="*/ 423066 w 2295525"/>
              <a:gd name="T83" fmla="*/ 442769 h 1735138"/>
              <a:gd name="T84" fmla="*/ 467582 w 2295525"/>
              <a:gd name="T85" fmla="*/ 701168 h 1735138"/>
              <a:gd name="T86" fmla="*/ 431639 w 2295525"/>
              <a:gd name="T87" fmla="*/ 840254 h 1735138"/>
              <a:gd name="T88" fmla="*/ 233461 w 2295525"/>
              <a:gd name="T89" fmla="*/ 1059432 h 1735138"/>
              <a:gd name="T90" fmla="*/ 24401 w 2295525"/>
              <a:gd name="T91" fmla="*/ 753902 h 1735138"/>
              <a:gd name="T92" fmla="*/ 24071 w 2295525"/>
              <a:gd name="T93" fmla="*/ 496162 h 1735138"/>
              <a:gd name="T94" fmla="*/ 271712 w 2295525"/>
              <a:gd name="T95" fmla="*/ 589107 h 1735138"/>
              <a:gd name="T96" fmla="*/ 114945 w 2295525"/>
              <a:gd name="T97" fmla="*/ 167158 h 1735138"/>
              <a:gd name="T98" fmla="*/ 805855 w 2295525"/>
              <a:gd name="T99" fmla="*/ 635663 h 1735138"/>
              <a:gd name="T100" fmla="*/ 259204 w 2295525"/>
              <a:gd name="T101" fmla="*/ 33300 h 1735138"/>
              <a:gd name="T102" fmla="*/ 328699 w 2295525"/>
              <a:gd name="T103" fmla="*/ 129902 h 1735138"/>
              <a:gd name="T104" fmla="*/ 367892 w 2295525"/>
              <a:gd name="T105" fmla="*/ 169466 h 1735138"/>
              <a:gd name="T106" fmla="*/ 336932 w 2295525"/>
              <a:gd name="T107" fmla="*/ 328712 h 1735138"/>
              <a:gd name="T108" fmla="*/ 211447 w 2295525"/>
              <a:gd name="T109" fmla="*/ 381464 h 1735138"/>
              <a:gd name="T110" fmla="*/ 106711 w 2295525"/>
              <a:gd name="T111" fmla="*/ 261452 h 1735138"/>
              <a:gd name="T112" fmla="*/ 105065 w 2295525"/>
              <a:gd name="T113" fmla="*/ 98581 h 1735138"/>
              <a:gd name="T114" fmla="*/ 1739362 w 2295525"/>
              <a:gd name="T115" fmla="*/ 11210 h 1735138"/>
              <a:gd name="T116" fmla="*/ 1780178 w 2295525"/>
              <a:gd name="T117" fmla="*/ 665335 h 1735138"/>
              <a:gd name="T118" fmla="*/ 801905 w 2295525"/>
              <a:gd name="T119" fmla="*/ 719736 h 1735138"/>
              <a:gd name="T120" fmla="*/ 728501 w 2295525"/>
              <a:gd name="T121" fmla="*/ 578954 h 1735138"/>
              <a:gd name="T122" fmla="*/ 797296 w 2295525"/>
              <a:gd name="T123" fmla="*/ 2967 h 17351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95525" h="1735138">
                <a:moveTo>
                  <a:pt x="350837" y="1671638"/>
                </a:moveTo>
                <a:lnTo>
                  <a:pt x="438244" y="1671638"/>
                </a:lnTo>
                <a:lnTo>
                  <a:pt x="442634" y="1674019"/>
                </a:lnTo>
                <a:lnTo>
                  <a:pt x="452213" y="1680766"/>
                </a:lnTo>
                <a:lnTo>
                  <a:pt x="458599" y="1685132"/>
                </a:lnTo>
                <a:lnTo>
                  <a:pt x="465384" y="1690291"/>
                </a:lnTo>
                <a:lnTo>
                  <a:pt x="472169" y="1695847"/>
                </a:lnTo>
                <a:lnTo>
                  <a:pt x="478156" y="1701404"/>
                </a:lnTo>
                <a:lnTo>
                  <a:pt x="483743" y="1706960"/>
                </a:lnTo>
                <a:lnTo>
                  <a:pt x="488533" y="1712913"/>
                </a:lnTo>
                <a:lnTo>
                  <a:pt x="490129" y="1715691"/>
                </a:lnTo>
                <a:lnTo>
                  <a:pt x="490928" y="1718072"/>
                </a:lnTo>
                <a:lnTo>
                  <a:pt x="491726" y="1720454"/>
                </a:lnTo>
                <a:lnTo>
                  <a:pt x="492125" y="1723232"/>
                </a:lnTo>
                <a:lnTo>
                  <a:pt x="491726" y="1725216"/>
                </a:lnTo>
                <a:lnTo>
                  <a:pt x="490928" y="1727201"/>
                </a:lnTo>
                <a:lnTo>
                  <a:pt x="489331" y="1729582"/>
                </a:lnTo>
                <a:lnTo>
                  <a:pt x="486537" y="1730772"/>
                </a:lnTo>
                <a:lnTo>
                  <a:pt x="483743" y="1732360"/>
                </a:lnTo>
                <a:lnTo>
                  <a:pt x="479752" y="1733551"/>
                </a:lnTo>
                <a:lnTo>
                  <a:pt x="475362" y="1734344"/>
                </a:lnTo>
                <a:lnTo>
                  <a:pt x="469774" y="1734741"/>
                </a:lnTo>
                <a:lnTo>
                  <a:pt x="462590" y="1735138"/>
                </a:lnTo>
                <a:lnTo>
                  <a:pt x="455805" y="1735138"/>
                </a:lnTo>
                <a:lnTo>
                  <a:pt x="449419" y="1734741"/>
                </a:lnTo>
                <a:lnTo>
                  <a:pt x="443432" y="1733947"/>
                </a:lnTo>
                <a:lnTo>
                  <a:pt x="437446" y="1733154"/>
                </a:lnTo>
                <a:lnTo>
                  <a:pt x="431858" y="1731566"/>
                </a:lnTo>
                <a:lnTo>
                  <a:pt x="427069" y="1730376"/>
                </a:lnTo>
                <a:lnTo>
                  <a:pt x="421481" y="1727994"/>
                </a:lnTo>
                <a:lnTo>
                  <a:pt x="416691" y="1726010"/>
                </a:lnTo>
                <a:lnTo>
                  <a:pt x="411902" y="1724026"/>
                </a:lnTo>
                <a:lnTo>
                  <a:pt x="402722" y="1718866"/>
                </a:lnTo>
                <a:lnTo>
                  <a:pt x="394341" y="1712913"/>
                </a:lnTo>
                <a:lnTo>
                  <a:pt x="385560" y="1706960"/>
                </a:lnTo>
                <a:lnTo>
                  <a:pt x="381968" y="1704579"/>
                </a:lnTo>
                <a:lnTo>
                  <a:pt x="379573" y="1703785"/>
                </a:lnTo>
                <a:lnTo>
                  <a:pt x="377578" y="1703785"/>
                </a:lnTo>
                <a:lnTo>
                  <a:pt x="376780" y="1704182"/>
                </a:lnTo>
                <a:lnTo>
                  <a:pt x="376380" y="1705372"/>
                </a:lnTo>
                <a:lnTo>
                  <a:pt x="375582" y="1706563"/>
                </a:lnTo>
                <a:lnTo>
                  <a:pt x="375183" y="1707357"/>
                </a:lnTo>
                <a:lnTo>
                  <a:pt x="373986" y="1707754"/>
                </a:lnTo>
                <a:lnTo>
                  <a:pt x="364008" y="1707357"/>
                </a:lnTo>
                <a:lnTo>
                  <a:pt x="358420" y="1706563"/>
                </a:lnTo>
                <a:lnTo>
                  <a:pt x="356425" y="1706166"/>
                </a:lnTo>
                <a:lnTo>
                  <a:pt x="355227" y="1705769"/>
                </a:lnTo>
                <a:lnTo>
                  <a:pt x="353232" y="1697435"/>
                </a:lnTo>
                <a:lnTo>
                  <a:pt x="352433" y="1690688"/>
                </a:lnTo>
                <a:lnTo>
                  <a:pt x="351635" y="1685132"/>
                </a:lnTo>
                <a:lnTo>
                  <a:pt x="351236" y="1680766"/>
                </a:lnTo>
                <a:lnTo>
                  <a:pt x="351635" y="1677988"/>
                </a:lnTo>
                <a:lnTo>
                  <a:pt x="351635" y="1676004"/>
                </a:lnTo>
                <a:lnTo>
                  <a:pt x="352433" y="1674019"/>
                </a:lnTo>
                <a:lnTo>
                  <a:pt x="350837" y="1671638"/>
                </a:lnTo>
                <a:close/>
                <a:moveTo>
                  <a:pt x="168275" y="1670050"/>
                </a:moveTo>
                <a:lnTo>
                  <a:pt x="265566" y="1670050"/>
                </a:lnTo>
                <a:lnTo>
                  <a:pt x="269899" y="1672491"/>
                </a:lnTo>
                <a:lnTo>
                  <a:pt x="281322" y="1679406"/>
                </a:lnTo>
                <a:lnTo>
                  <a:pt x="288018" y="1683881"/>
                </a:lnTo>
                <a:lnTo>
                  <a:pt x="295502" y="1689170"/>
                </a:lnTo>
                <a:lnTo>
                  <a:pt x="302986" y="1694458"/>
                </a:lnTo>
                <a:lnTo>
                  <a:pt x="309682" y="1700560"/>
                </a:lnTo>
                <a:lnTo>
                  <a:pt x="315984" y="1706255"/>
                </a:lnTo>
                <a:lnTo>
                  <a:pt x="318742" y="1709510"/>
                </a:lnTo>
                <a:lnTo>
                  <a:pt x="321105" y="1711950"/>
                </a:lnTo>
                <a:lnTo>
                  <a:pt x="322681" y="1714798"/>
                </a:lnTo>
                <a:lnTo>
                  <a:pt x="323862" y="1717646"/>
                </a:lnTo>
                <a:lnTo>
                  <a:pt x="325044" y="1720086"/>
                </a:lnTo>
                <a:lnTo>
                  <a:pt x="325438" y="1722934"/>
                </a:lnTo>
                <a:lnTo>
                  <a:pt x="325044" y="1724968"/>
                </a:lnTo>
                <a:lnTo>
                  <a:pt x="323862" y="1727002"/>
                </a:lnTo>
                <a:lnTo>
                  <a:pt x="321893" y="1728629"/>
                </a:lnTo>
                <a:lnTo>
                  <a:pt x="319529" y="1730663"/>
                </a:lnTo>
                <a:lnTo>
                  <a:pt x="315984" y="1732290"/>
                </a:lnTo>
                <a:lnTo>
                  <a:pt x="312046" y="1733104"/>
                </a:lnTo>
                <a:lnTo>
                  <a:pt x="306531" y="1734324"/>
                </a:lnTo>
                <a:lnTo>
                  <a:pt x="300229" y="1734731"/>
                </a:lnTo>
                <a:lnTo>
                  <a:pt x="292351" y="1735138"/>
                </a:lnTo>
                <a:lnTo>
                  <a:pt x="285261" y="1735138"/>
                </a:lnTo>
                <a:lnTo>
                  <a:pt x="278171" y="1734731"/>
                </a:lnTo>
                <a:lnTo>
                  <a:pt x="271475" y="1733918"/>
                </a:lnTo>
                <a:lnTo>
                  <a:pt x="264778" y="1732697"/>
                </a:lnTo>
                <a:lnTo>
                  <a:pt x="258476" y="1731477"/>
                </a:lnTo>
                <a:lnTo>
                  <a:pt x="252568" y="1729850"/>
                </a:lnTo>
                <a:lnTo>
                  <a:pt x="247053" y="1727816"/>
                </a:lnTo>
                <a:lnTo>
                  <a:pt x="241145" y="1725782"/>
                </a:lnTo>
                <a:lnTo>
                  <a:pt x="236024" y="1723748"/>
                </a:lnTo>
                <a:lnTo>
                  <a:pt x="225783" y="1718052"/>
                </a:lnTo>
                <a:lnTo>
                  <a:pt x="215936" y="1712357"/>
                </a:lnTo>
                <a:lnTo>
                  <a:pt x="206876" y="1706255"/>
                </a:lnTo>
                <a:lnTo>
                  <a:pt x="202543" y="1703814"/>
                </a:lnTo>
                <a:lnTo>
                  <a:pt x="200180" y="1703001"/>
                </a:lnTo>
                <a:lnTo>
                  <a:pt x="198211" y="1703001"/>
                </a:lnTo>
                <a:lnTo>
                  <a:pt x="197423" y="1703408"/>
                </a:lnTo>
                <a:lnTo>
                  <a:pt x="196241" y="1704628"/>
                </a:lnTo>
                <a:lnTo>
                  <a:pt x="195847" y="1705848"/>
                </a:lnTo>
                <a:lnTo>
                  <a:pt x="195060" y="1706662"/>
                </a:lnTo>
                <a:lnTo>
                  <a:pt x="193878" y="1707069"/>
                </a:lnTo>
                <a:lnTo>
                  <a:pt x="182455" y="1706662"/>
                </a:lnTo>
                <a:lnTo>
                  <a:pt x="176941" y="1705848"/>
                </a:lnTo>
                <a:lnTo>
                  <a:pt x="174183" y="1705442"/>
                </a:lnTo>
                <a:lnTo>
                  <a:pt x="173002" y="1705035"/>
                </a:lnTo>
                <a:lnTo>
                  <a:pt x="171032" y="1696492"/>
                </a:lnTo>
                <a:lnTo>
                  <a:pt x="169457" y="1689576"/>
                </a:lnTo>
                <a:lnTo>
                  <a:pt x="169063" y="1683881"/>
                </a:lnTo>
                <a:lnTo>
                  <a:pt x="168669" y="1679406"/>
                </a:lnTo>
                <a:lnTo>
                  <a:pt x="169063" y="1676152"/>
                </a:lnTo>
                <a:lnTo>
                  <a:pt x="169063" y="1674118"/>
                </a:lnTo>
                <a:lnTo>
                  <a:pt x="169457" y="1672491"/>
                </a:lnTo>
                <a:lnTo>
                  <a:pt x="168275" y="1670050"/>
                </a:lnTo>
                <a:close/>
                <a:moveTo>
                  <a:pt x="1942197" y="1444625"/>
                </a:moveTo>
                <a:lnTo>
                  <a:pt x="2238486" y="1444625"/>
                </a:lnTo>
                <a:lnTo>
                  <a:pt x="2244427" y="1445021"/>
                </a:lnTo>
                <a:lnTo>
                  <a:pt x="2249973" y="1445812"/>
                </a:lnTo>
                <a:lnTo>
                  <a:pt x="2255518" y="1447000"/>
                </a:lnTo>
                <a:lnTo>
                  <a:pt x="2260272" y="1448978"/>
                </a:lnTo>
                <a:lnTo>
                  <a:pt x="2265421" y="1451748"/>
                </a:lnTo>
                <a:lnTo>
                  <a:pt x="2270174" y="1454123"/>
                </a:lnTo>
                <a:lnTo>
                  <a:pt x="2274532" y="1457289"/>
                </a:lnTo>
                <a:lnTo>
                  <a:pt x="2278493" y="1461246"/>
                </a:lnTo>
                <a:lnTo>
                  <a:pt x="2282454" y="1465204"/>
                </a:lnTo>
                <a:lnTo>
                  <a:pt x="2285623" y="1469557"/>
                </a:lnTo>
                <a:lnTo>
                  <a:pt x="2287999" y="1474306"/>
                </a:lnTo>
                <a:lnTo>
                  <a:pt x="2290772" y="1479451"/>
                </a:lnTo>
                <a:lnTo>
                  <a:pt x="2292356" y="1484200"/>
                </a:lnTo>
                <a:lnTo>
                  <a:pt x="2293941" y="1489740"/>
                </a:lnTo>
                <a:lnTo>
                  <a:pt x="2294733" y="1495280"/>
                </a:lnTo>
                <a:lnTo>
                  <a:pt x="2295525" y="1501217"/>
                </a:lnTo>
                <a:lnTo>
                  <a:pt x="2295525" y="1665451"/>
                </a:lnTo>
                <a:lnTo>
                  <a:pt x="2294733" y="1671387"/>
                </a:lnTo>
                <a:lnTo>
                  <a:pt x="2293941" y="1676927"/>
                </a:lnTo>
                <a:lnTo>
                  <a:pt x="2292356" y="1682468"/>
                </a:lnTo>
                <a:lnTo>
                  <a:pt x="2290772" y="1688008"/>
                </a:lnTo>
                <a:lnTo>
                  <a:pt x="2287999" y="1692361"/>
                </a:lnTo>
                <a:lnTo>
                  <a:pt x="2285623" y="1697110"/>
                </a:lnTo>
                <a:lnTo>
                  <a:pt x="2282454" y="1701859"/>
                </a:lnTo>
                <a:lnTo>
                  <a:pt x="2278493" y="1705421"/>
                </a:lnTo>
                <a:lnTo>
                  <a:pt x="2274532" y="1709378"/>
                </a:lnTo>
                <a:lnTo>
                  <a:pt x="2270174" y="1712544"/>
                </a:lnTo>
                <a:lnTo>
                  <a:pt x="2265421" y="1715315"/>
                </a:lnTo>
                <a:lnTo>
                  <a:pt x="2260272" y="1717689"/>
                </a:lnTo>
                <a:lnTo>
                  <a:pt x="2255518" y="1719668"/>
                </a:lnTo>
                <a:lnTo>
                  <a:pt x="2249973" y="1720855"/>
                </a:lnTo>
                <a:lnTo>
                  <a:pt x="2244427" y="1722042"/>
                </a:lnTo>
                <a:lnTo>
                  <a:pt x="2238486" y="1722438"/>
                </a:lnTo>
                <a:lnTo>
                  <a:pt x="1942197" y="1722438"/>
                </a:lnTo>
                <a:lnTo>
                  <a:pt x="1936652" y="1722042"/>
                </a:lnTo>
                <a:lnTo>
                  <a:pt x="1931106" y="1720855"/>
                </a:lnTo>
                <a:lnTo>
                  <a:pt x="1925561" y="1719668"/>
                </a:lnTo>
                <a:lnTo>
                  <a:pt x="1920412" y="1717689"/>
                </a:lnTo>
                <a:lnTo>
                  <a:pt x="1915262" y="1715315"/>
                </a:lnTo>
                <a:lnTo>
                  <a:pt x="1910905" y="1712544"/>
                </a:lnTo>
                <a:lnTo>
                  <a:pt x="1906548" y="1709378"/>
                </a:lnTo>
                <a:lnTo>
                  <a:pt x="1902191" y="1705421"/>
                </a:lnTo>
                <a:lnTo>
                  <a:pt x="1899022" y="1701859"/>
                </a:lnTo>
                <a:lnTo>
                  <a:pt x="1895457" y="1697110"/>
                </a:lnTo>
                <a:lnTo>
                  <a:pt x="1892684" y="1692361"/>
                </a:lnTo>
                <a:lnTo>
                  <a:pt x="1890307" y="1688008"/>
                </a:lnTo>
                <a:lnTo>
                  <a:pt x="1888327" y="1682468"/>
                </a:lnTo>
                <a:lnTo>
                  <a:pt x="1887139" y="1676927"/>
                </a:lnTo>
                <a:lnTo>
                  <a:pt x="1886346" y="1671387"/>
                </a:lnTo>
                <a:lnTo>
                  <a:pt x="1885950" y="1665451"/>
                </a:lnTo>
                <a:lnTo>
                  <a:pt x="1885950" y="1501217"/>
                </a:lnTo>
                <a:lnTo>
                  <a:pt x="1886346" y="1495280"/>
                </a:lnTo>
                <a:lnTo>
                  <a:pt x="1887139" y="1489740"/>
                </a:lnTo>
                <a:lnTo>
                  <a:pt x="1888327" y="1484200"/>
                </a:lnTo>
                <a:lnTo>
                  <a:pt x="1890307" y="1479451"/>
                </a:lnTo>
                <a:lnTo>
                  <a:pt x="1892684" y="1474306"/>
                </a:lnTo>
                <a:lnTo>
                  <a:pt x="1895457" y="1469557"/>
                </a:lnTo>
                <a:lnTo>
                  <a:pt x="1899022" y="1465204"/>
                </a:lnTo>
                <a:lnTo>
                  <a:pt x="1902191" y="1461246"/>
                </a:lnTo>
                <a:lnTo>
                  <a:pt x="1906548" y="1457289"/>
                </a:lnTo>
                <a:lnTo>
                  <a:pt x="1910905" y="1454123"/>
                </a:lnTo>
                <a:lnTo>
                  <a:pt x="1915262" y="1451748"/>
                </a:lnTo>
                <a:lnTo>
                  <a:pt x="1920412" y="1448978"/>
                </a:lnTo>
                <a:lnTo>
                  <a:pt x="1925561" y="1447000"/>
                </a:lnTo>
                <a:lnTo>
                  <a:pt x="1931106" y="1445812"/>
                </a:lnTo>
                <a:lnTo>
                  <a:pt x="1936652" y="1445021"/>
                </a:lnTo>
                <a:lnTo>
                  <a:pt x="1942197" y="1444625"/>
                </a:lnTo>
                <a:close/>
                <a:moveTo>
                  <a:pt x="1445637" y="1444625"/>
                </a:moveTo>
                <a:lnTo>
                  <a:pt x="1743650" y="1444625"/>
                </a:lnTo>
                <a:lnTo>
                  <a:pt x="1749627" y="1445021"/>
                </a:lnTo>
                <a:lnTo>
                  <a:pt x="1755204" y="1445812"/>
                </a:lnTo>
                <a:lnTo>
                  <a:pt x="1760384" y="1447000"/>
                </a:lnTo>
                <a:lnTo>
                  <a:pt x="1765563" y="1448978"/>
                </a:lnTo>
                <a:lnTo>
                  <a:pt x="1770743" y="1451748"/>
                </a:lnTo>
                <a:lnTo>
                  <a:pt x="1775524" y="1454123"/>
                </a:lnTo>
                <a:lnTo>
                  <a:pt x="1779508" y="1457289"/>
                </a:lnTo>
                <a:lnTo>
                  <a:pt x="1783890" y="1461246"/>
                </a:lnTo>
                <a:lnTo>
                  <a:pt x="1787476" y="1465204"/>
                </a:lnTo>
                <a:lnTo>
                  <a:pt x="1790663" y="1469557"/>
                </a:lnTo>
                <a:lnTo>
                  <a:pt x="1793452" y="1474306"/>
                </a:lnTo>
                <a:lnTo>
                  <a:pt x="1796241" y="1479451"/>
                </a:lnTo>
                <a:lnTo>
                  <a:pt x="1797835" y="1484200"/>
                </a:lnTo>
                <a:lnTo>
                  <a:pt x="1799428" y="1489740"/>
                </a:lnTo>
                <a:lnTo>
                  <a:pt x="1800225" y="1495280"/>
                </a:lnTo>
                <a:lnTo>
                  <a:pt x="1800225" y="1501217"/>
                </a:lnTo>
                <a:lnTo>
                  <a:pt x="1800225" y="1665451"/>
                </a:lnTo>
                <a:lnTo>
                  <a:pt x="1800225" y="1671387"/>
                </a:lnTo>
                <a:lnTo>
                  <a:pt x="1799428" y="1676927"/>
                </a:lnTo>
                <a:lnTo>
                  <a:pt x="1797835" y="1682468"/>
                </a:lnTo>
                <a:lnTo>
                  <a:pt x="1796241" y="1688008"/>
                </a:lnTo>
                <a:lnTo>
                  <a:pt x="1793452" y="1692361"/>
                </a:lnTo>
                <a:lnTo>
                  <a:pt x="1790663" y="1697110"/>
                </a:lnTo>
                <a:lnTo>
                  <a:pt x="1787476" y="1701859"/>
                </a:lnTo>
                <a:lnTo>
                  <a:pt x="1783890" y="1705421"/>
                </a:lnTo>
                <a:lnTo>
                  <a:pt x="1779508" y="1709378"/>
                </a:lnTo>
                <a:lnTo>
                  <a:pt x="1775524" y="1712544"/>
                </a:lnTo>
                <a:lnTo>
                  <a:pt x="1770743" y="1715315"/>
                </a:lnTo>
                <a:lnTo>
                  <a:pt x="1765563" y="1717689"/>
                </a:lnTo>
                <a:lnTo>
                  <a:pt x="1760384" y="1719668"/>
                </a:lnTo>
                <a:lnTo>
                  <a:pt x="1755204" y="1720855"/>
                </a:lnTo>
                <a:lnTo>
                  <a:pt x="1749627" y="1722042"/>
                </a:lnTo>
                <a:lnTo>
                  <a:pt x="1743650" y="1722438"/>
                </a:lnTo>
                <a:lnTo>
                  <a:pt x="1445637" y="1722438"/>
                </a:lnTo>
                <a:lnTo>
                  <a:pt x="1439661" y="1722042"/>
                </a:lnTo>
                <a:lnTo>
                  <a:pt x="1434083" y="1720855"/>
                </a:lnTo>
                <a:lnTo>
                  <a:pt x="1428904" y="1719668"/>
                </a:lnTo>
                <a:lnTo>
                  <a:pt x="1423724" y="1717689"/>
                </a:lnTo>
                <a:lnTo>
                  <a:pt x="1418545" y="1715315"/>
                </a:lnTo>
                <a:lnTo>
                  <a:pt x="1413764" y="1712544"/>
                </a:lnTo>
                <a:lnTo>
                  <a:pt x="1409780" y="1709378"/>
                </a:lnTo>
                <a:lnTo>
                  <a:pt x="1405397" y="1705421"/>
                </a:lnTo>
                <a:lnTo>
                  <a:pt x="1401811" y="1701859"/>
                </a:lnTo>
                <a:lnTo>
                  <a:pt x="1398624" y="1697110"/>
                </a:lnTo>
                <a:lnTo>
                  <a:pt x="1395835" y="1692361"/>
                </a:lnTo>
                <a:lnTo>
                  <a:pt x="1393046" y="1688008"/>
                </a:lnTo>
                <a:lnTo>
                  <a:pt x="1391453" y="1682468"/>
                </a:lnTo>
                <a:lnTo>
                  <a:pt x="1389859" y="1676927"/>
                </a:lnTo>
                <a:lnTo>
                  <a:pt x="1389062" y="1671387"/>
                </a:lnTo>
                <a:lnTo>
                  <a:pt x="1389062" y="1665451"/>
                </a:lnTo>
                <a:lnTo>
                  <a:pt x="1389062" y="1501217"/>
                </a:lnTo>
                <a:lnTo>
                  <a:pt x="1389062" y="1495280"/>
                </a:lnTo>
                <a:lnTo>
                  <a:pt x="1389859" y="1489740"/>
                </a:lnTo>
                <a:lnTo>
                  <a:pt x="1391453" y="1484200"/>
                </a:lnTo>
                <a:lnTo>
                  <a:pt x="1393046" y="1479451"/>
                </a:lnTo>
                <a:lnTo>
                  <a:pt x="1395835" y="1474306"/>
                </a:lnTo>
                <a:lnTo>
                  <a:pt x="1398624" y="1469557"/>
                </a:lnTo>
                <a:lnTo>
                  <a:pt x="1401811" y="1465204"/>
                </a:lnTo>
                <a:lnTo>
                  <a:pt x="1405397" y="1461246"/>
                </a:lnTo>
                <a:lnTo>
                  <a:pt x="1409780" y="1457289"/>
                </a:lnTo>
                <a:lnTo>
                  <a:pt x="1413764" y="1454123"/>
                </a:lnTo>
                <a:lnTo>
                  <a:pt x="1418545" y="1451748"/>
                </a:lnTo>
                <a:lnTo>
                  <a:pt x="1423724" y="1448978"/>
                </a:lnTo>
                <a:lnTo>
                  <a:pt x="1428904" y="1447000"/>
                </a:lnTo>
                <a:lnTo>
                  <a:pt x="1434083" y="1445812"/>
                </a:lnTo>
                <a:lnTo>
                  <a:pt x="1439661" y="1445021"/>
                </a:lnTo>
                <a:lnTo>
                  <a:pt x="1445637" y="1444625"/>
                </a:lnTo>
                <a:close/>
                <a:moveTo>
                  <a:pt x="971098" y="1444625"/>
                </a:moveTo>
                <a:lnTo>
                  <a:pt x="1267674" y="1444625"/>
                </a:lnTo>
                <a:lnTo>
                  <a:pt x="1273224" y="1445021"/>
                </a:lnTo>
                <a:lnTo>
                  <a:pt x="1278775" y="1445812"/>
                </a:lnTo>
                <a:lnTo>
                  <a:pt x="1284326" y="1447000"/>
                </a:lnTo>
                <a:lnTo>
                  <a:pt x="1289481" y="1448978"/>
                </a:lnTo>
                <a:lnTo>
                  <a:pt x="1294635" y="1451748"/>
                </a:lnTo>
                <a:lnTo>
                  <a:pt x="1298996" y="1454123"/>
                </a:lnTo>
                <a:lnTo>
                  <a:pt x="1303358" y="1457289"/>
                </a:lnTo>
                <a:lnTo>
                  <a:pt x="1307719" y="1461246"/>
                </a:lnTo>
                <a:lnTo>
                  <a:pt x="1311288" y="1465204"/>
                </a:lnTo>
                <a:lnTo>
                  <a:pt x="1314459" y="1469557"/>
                </a:lnTo>
                <a:lnTo>
                  <a:pt x="1317235" y="1474306"/>
                </a:lnTo>
                <a:lnTo>
                  <a:pt x="1319614" y="1479451"/>
                </a:lnTo>
                <a:lnTo>
                  <a:pt x="1321596" y="1484200"/>
                </a:lnTo>
                <a:lnTo>
                  <a:pt x="1323182" y="1489740"/>
                </a:lnTo>
                <a:lnTo>
                  <a:pt x="1323975" y="1495280"/>
                </a:lnTo>
                <a:lnTo>
                  <a:pt x="1323975" y="1501217"/>
                </a:lnTo>
                <a:lnTo>
                  <a:pt x="1323975" y="1665451"/>
                </a:lnTo>
                <a:lnTo>
                  <a:pt x="1323975" y="1671387"/>
                </a:lnTo>
                <a:lnTo>
                  <a:pt x="1323182" y="1676927"/>
                </a:lnTo>
                <a:lnTo>
                  <a:pt x="1321596" y="1682468"/>
                </a:lnTo>
                <a:lnTo>
                  <a:pt x="1319614" y="1688008"/>
                </a:lnTo>
                <a:lnTo>
                  <a:pt x="1317235" y="1692361"/>
                </a:lnTo>
                <a:lnTo>
                  <a:pt x="1314459" y="1697110"/>
                </a:lnTo>
                <a:lnTo>
                  <a:pt x="1311288" y="1701859"/>
                </a:lnTo>
                <a:lnTo>
                  <a:pt x="1307719" y="1705421"/>
                </a:lnTo>
                <a:lnTo>
                  <a:pt x="1303358" y="1709378"/>
                </a:lnTo>
                <a:lnTo>
                  <a:pt x="1298996" y="1712544"/>
                </a:lnTo>
                <a:lnTo>
                  <a:pt x="1294635" y="1715315"/>
                </a:lnTo>
                <a:lnTo>
                  <a:pt x="1289481" y="1717689"/>
                </a:lnTo>
                <a:lnTo>
                  <a:pt x="1284326" y="1719668"/>
                </a:lnTo>
                <a:lnTo>
                  <a:pt x="1278775" y="1720855"/>
                </a:lnTo>
                <a:lnTo>
                  <a:pt x="1273224" y="1722042"/>
                </a:lnTo>
                <a:lnTo>
                  <a:pt x="1267674" y="1722438"/>
                </a:lnTo>
                <a:lnTo>
                  <a:pt x="971098" y="1722438"/>
                </a:lnTo>
                <a:lnTo>
                  <a:pt x="965151" y="1722042"/>
                </a:lnTo>
                <a:lnTo>
                  <a:pt x="959600" y="1720855"/>
                </a:lnTo>
                <a:lnTo>
                  <a:pt x="954049" y="1719668"/>
                </a:lnTo>
                <a:lnTo>
                  <a:pt x="949291" y="1717689"/>
                </a:lnTo>
                <a:lnTo>
                  <a:pt x="944137" y="1715315"/>
                </a:lnTo>
                <a:lnTo>
                  <a:pt x="939379" y="1712544"/>
                </a:lnTo>
                <a:lnTo>
                  <a:pt x="935414" y="1709378"/>
                </a:lnTo>
                <a:lnTo>
                  <a:pt x="931053" y="1705421"/>
                </a:lnTo>
                <a:lnTo>
                  <a:pt x="927088" y="1701859"/>
                </a:lnTo>
                <a:lnTo>
                  <a:pt x="924312" y="1697110"/>
                </a:lnTo>
                <a:lnTo>
                  <a:pt x="921140" y="1692361"/>
                </a:lnTo>
                <a:lnTo>
                  <a:pt x="918762" y="1688008"/>
                </a:lnTo>
                <a:lnTo>
                  <a:pt x="917176" y="1682468"/>
                </a:lnTo>
                <a:lnTo>
                  <a:pt x="915590" y="1676927"/>
                </a:lnTo>
                <a:lnTo>
                  <a:pt x="914400" y="1671387"/>
                </a:lnTo>
                <a:lnTo>
                  <a:pt x="914400" y="1665451"/>
                </a:lnTo>
                <a:lnTo>
                  <a:pt x="914400" y="1501217"/>
                </a:lnTo>
                <a:lnTo>
                  <a:pt x="914400" y="1495280"/>
                </a:lnTo>
                <a:lnTo>
                  <a:pt x="915590" y="1489740"/>
                </a:lnTo>
                <a:lnTo>
                  <a:pt x="917176" y="1484200"/>
                </a:lnTo>
                <a:lnTo>
                  <a:pt x="918762" y="1479451"/>
                </a:lnTo>
                <a:lnTo>
                  <a:pt x="921140" y="1474306"/>
                </a:lnTo>
                <a:lnTo>
                  <a:pt x="924312" y="1469557"/>
                </a:lnTo>
                <a:lnTo>
                  <a:pt x="927088" y="1465204"/>
                </a:lnTo>
                <a:lnTo>
                  <a:pt x="931053" y="1461246"/>
                </a:lnTo>
                <a:lnTo>
                  <a:pt x="935414" y="1457289"/>
                </a:lnTo>
                <a:lnTo>
                  <a:pt x="939379" y="1454123"/>
                </a:lnTo>
                <a:lnTo>
                  <a:pt x="944137" y="1451748"/>
                </a:lnTo>
                <a:lnTo>
                  <a:pt x="949291" y="1448978"/>
                </a:lnTo>
                <a:lnTo>
                  <a:pt x="954049" y="1447000"/>
                </a:lnTo>
                <a:lnTo>
                  <a:pt x="959600" y="1445812"/>
                </a:lnTo>
                <a:lnTo>
                  <a:pt x="965151" y="1445021"/>
                </a:lnTo>
                <a:lnTo>
                  <a:pt x="971098" y="1444625"/>
                </a:lnTo>
                <a:close/>
                <a:moveTo>
                  <a:pt x="1787045" y="1350963"/>
                </a:moveTo>
                <a:lnTo>
                  <a:pt x="1913358" y="1350963"/>
                </a:lnTo>
                <a:lnTo>
                  <a:pt x="1913358" y="1366815"/>
                </a:lnTo>
                <a:lnTo>
                  <a:pt x="1914148" y="1381479"/>
                </a:lnTo>
                <a:lnTo>
                  <a:pt x="1915332" y="1395746"/>
                </a:lnTo>
                <a:lnTo>
                  <a:pt x="1917700" y="1409617"/>
                </a:lnTo>
                <a:lnTo>
                  <a:pt x="1910200" y="1412391"/>
                </a:lnTo>
                <a:lnTo>
                  <a:pt x="1903095" y="1414769"/>
                </a:lnTo>
                <a:lnTo>
                  <a:pt x="1896385" y="1418732"/>
                </a:lnTo>
                <a:lnTo>
                  <a:pt x="1890069" y="1422299"/>
                </a:lnTo>
                <a:lnTo>
                  <a:pt x="1883753" y="1427055"/>
                </a:lnTo>
                <a:lnTo>
                  <a:pt x="1877833" y="1431810"/>
                </a:lnTo>
                <a:lnTo>
                  <a:pt x="1872306" y="1437359"/>
                </a:lnTo>
                <a:lnTo>
                  <a:pt x="1867570" y="1442907"/>
                </a:lnTo>
                <a:lnTo>
                  <a:pt x="1863228" y="1448852"/>
                </a:lnTo>
                <a:lnTo>
                  <a:pt x="1859280" y="1455589"/>
                </a:lnTo>
                <a:lnTo>
                  <a:pt x="1856122" y="1462326"/>
                </a:lnTo>
                <a:lnTo>
                  <a:pt x="1852965" y="1469460"/>
                </a:lnTo>
                <a:lnTo>
                  <a:pt x="1850596" y="1476990"/>
                </a:lnTo>
                <a:lnTo>
                  <a:pt x="1849017" y="1484916"/>
                </a:lnTo>
                <a:lnTo>
                  <a:pt x="1847833" y="1492842"/>
                </a:lnTo>
                <a:lnTo>
                  <a:pt x="1847438" y="1500768"/>
                </a:lnTo>
                <a:lnTo>
                  <a:pt x="1847438" y="1628776"/>
                </a:lnTo>
                <a:lnTo>
                  <a:pt x="1837570" y="1628776"/>
                </a:lnTo>
                <a:lnTo>
                  <a:pt x="1837570" y="1500768"/>
                </a:lnTo>
                <a:lnTo>
                  <a:pt x="1837175" y="1492842"/>
                </a:lnTo>
                <a:lnTo>
                  <a:pt x="1836386" y="1485312"/>
                </a:lnTo>
                <a:lnTo>
                  <a:pt x="1834412" y="1478178"/>
                </a:lnTo>
                <a:lnTo>
                  <a:pt x="1832439" y="1470252"/>
                </a:lnTo>
                <a:lnTo>
                  <a:pt x="1830070" y="1463515"/>
                </a:lnTo>
                <a:lnTo>
                  <a:pt x="1826518" y="1456778"/>
                </a:lnTo>
                <a:lnTo>
                  <a:pt x="1822965" y="1450833"/>
                </a:lnTo>
                <a:lnTo>
                  <a:pt x="1818623" y="1444888"/>
                </a:lnTo>
                <a:lnTo>
                  <a:pt x="1813886" y="1438944"/>
                </a:lnTo>
                <a:lnTo>
                  <a:pt x="1809150" y="1433792"/>
                </a:lnTo>
                <a:lnTo>
                  <a:pt x="1803623" y="1428640"/>
                </a:lnTo>
                <a:lnTo>
                  <a:pt x="1798097" y="1424280"/>
                </a:lnTo>
                <a:lnTo>
                  <a:pt x="1791781" y="1420317"/>
                </a:lnTo>
                <a:lnTo>
                  <a:pt x="1785466" y="1416354"/>
                </a:lnTo>
                <a:lnTo>
                  <a:pt x="1778755" y="1413580"/>
                </a:lnTo>
                <a:lnTo>
                  <a:pt x="1771650" y="1411202"/>
                </a:lnTo>
                <a:lnTo>
                  <a:pt x="1774808" y="1406446"/>
                </a:lnTo>
                <a:lnTo>
                  <a:pt x="1777571" y="1401294"/>
                </a:lnTo>
                <a:lnTo>
                  <a:pt x="1779940" y="1394953"/>
                </a:lnTo>
                <a:lnTo>
                  <a:pt x="1782308" y="1388216"/>
                </a:lnTo>
                <a:lnTo>
                  <a:pt x="1784282" y="1380290"/>
                </a:lnTo>
                <a:lnTo>
                  <a:pt x="1785466" y="1371571"/>
                </a:lnTo>
                <a:lnTo>
                  <a:pt x="1786650" y="1361663"/>
                </a:lnTo>
                <a:lnTo>
                  <a:pt x="1787045" y="1350963"/>
                </a:lnTo>
                <a:close/>
                <a:moveTo>
                  <a:pt x="1316831" y="1350963"/>
                </a:moveTo>
                <a:lnTo>
                  <a:pt x="1412875" y="1350963"/>
                </a:lnTo>
                <a:lnTo>
                  <a:pt x="1413272" y="1360950"/>
                </a:lnTo>
                <a:lnTo>
                  <a:pt x="1414066" y="1370138"/>
                </a:lnTo>
                <a:lnTo>
                  <a:pt x="1415653" y="1378527"/>
                </a:lnTo>
                <a:lnTo>
                  <a:pt x="1416844" y="1386116"/>
                </a:lnTo>
                <a:lnTo>
                  <a:pt x="1418828" y="1392907"/>
                </a:lnTo>
                <a:lnTo>
                  <a:pt x="1420813" y="1398900"/>
                </a:lnTo>
                <a:lnTo>
                  <a:pt x="1423194" y="1404492"/>
                </a:lnTo>
                <a:lnTo>
                  <a:pt x="1425575" y="1408886"/>
                </a:lnTo>
                <a:lnTo>
                  <a:pt x="1419622" y="1410884"/>
                </a:lnTo>
                <a:lnTo>
                  <a:pt x="1413272" y="1412881"/>
                </a:lnTo>
                <a:lnTo>
                  <a:pt x="1407716" y="1414878"/>
                </a:lnTo>
                <a:lnTo>
                  <a:pt x="1402556" y="1418074"/>
                </a:lnTo>
                <a:lnTo>
                  <a:pt x="1397000" y="1420870"/>
                </a:lnTo>
                <a:lnTo>
                  <a:pt x="1391841" y="1424466"/>
                </a:lnTo>
                <a:lnTo>
                  <a:pt x="1386681" y="1427661"/>
                </a:lnTo>
                <a:lnTo>
                  <a:pt x="1382316" y="1432056"/>
                </a:lnTo>
                <a:lnTo>
                  <a:pt x="1377950" y="1436050"/>
                </a:lnTo>
                <a:lnTo>
                  <a:pt x="1374378" y="1440844"/>
                </a:lnTo>
                <a:lnTo>
                  <a:pt x="1370410" y="1445638"/>
                </a:lnTo>
                <a:lnTo>
                  <a:pt x="1366441" y="1450431"/>
                </a:lnTo>
                <a:lnTo>
                  <a:pt x="1363663" y="1456024"/>
                </a:lnTo>
                <a:lnTo>
                  <a:pt x="1360885" y="1461616"/>
                </a:lnTo>
                <a:lnTo>
                  <a:pt x="1358106" y="1467209"/>
                </a:lnTo>
                <a:lnTo>
                  <a:pt x="1356519" y="1473201"/>
                </a:lnTo>
                <a:lnTo>
                  <a:pt x="1352947" y="1464413"/>
                </a:lnTo>
                <a:lnTo>
                  <a:pt x="1348978" y="1456423"/>
                </a:lnTo>
                <a:lnTo>
                  <a:pt x="1344216" y="1448833"/>
                </a:lnTo>
                <a:lnTo>
                  <a:pt x="1339056" y="1441643"/>
                </a:lnTo>
                <a:lnTo>
                  <a:pt x="1332706" y="1434852"/>
                </a:lnTo>
                <a:lnTo>
                  <a:pt x="1325960" y="1428860"/>
                </a:lnTo>
                <a:lnTo>
                  <a:pt x="1318816" y="1423267"/>
                </a:lnTo>
                <a:lnTo>
                  <a:pt x="1311275" y="1418873"/>
                </a:lnTo>
                <a:lnTo>
                  <a:pt x="1314053" y="1401696"/>
                </a:lnTo>
                <a:lnTo>
                  <a:pt x="1316038" y="1384918"/>
                </a:lnTo>
                <a:lnTo>
                  <a:pt x="1316435" y="1376130"/>
                </a:lnTo>
                <a:lnTo>
                  <a:pt x="1316831" y="1367741"/>
                </a:lnTo>
                <a:lnTo>
                  <a:pt x="1317228" y="1359352"/>
                </a:lnTo>
                <a:lnTo>
                  <a:pt x="1316831" y="1350963"/>
                </a:lnTo>
                <a:close/>
                <a:moveTo>
                  <a:pt x="692943" y="1350963"/>
                </a:moveTo>
                <a:lnTo>
                  <a:pt x="941785" y="1350963"/>
                </a:lnTo>
                <a:lnTo>
                  <a:pt x="941785" y="1366815"/>
                </a:lnTo>
                <a:lnTo>
                  <a:pt x="942578" y="1381479"/>
                </a:lnTo>
                <a:lnTo>
                  <a:pt x="944166" y="1395746"/>
                </a:lnTo>
                <a:lnTo>
                  <a:pt x="946150" y="1409617"/>
                </a:lnTo>
                <a:lnTo>
                  <a:pt x="938610" y="1412391"/>
                </a:lnTo>
                <a:lnTo>
                  <a:pt x="931466" y="1414769"/>
                </a:lnTo>
                <a:lnTo>
                  <a:pt x="924719" y="1418732"/>
                </a:lnTo>
                <a:lnTo>
                  <a:pt x="917972" y="1422299"/>
                </a:lnTo>
                <a:lnTo>
                  <a:pt x="912019" y="1427055"/>
                </a:lnTo>
                <a:lnTo>
                  <a:pt x="906066" y="1431810"/>
                </a:lnTo>
                <a:lnTo>
                  <a:pt x="900906" y="1437359"/>
                </a:lnTo>
                <a:lnTo>
                  <a:pt x="896144" y="1442907"/>
                </a:lnTo>
                <a:lnTo>
                  <a:pt x="891381" y="1448852"/>
                </a:lnTo>
                <a:lnTo>
                  <a:pt x="887809" y="1455589"/>
                </a:lnTo>
                <a:lnTo>
                  <a:pt x="883841" y="1462326"/>
                </a:lnTo>
                <a:lnTo>
                  <a:pt x="881459" y="1469460"/>
                </a:lnTo>
                <a:lnTo>
                  <a:pt x="878681" y="1476990"/>
                </a:lnTo>
                <a:lnTo>
                  <a:pt x="877094" y="1484916"/>
                </a:lnTo>
                <a:lnTo>
                  <a:pt x="876300" y="1492842"/>
                </a:lnTo>
                <a:lnTo>
                  <a:pt x="875903" y="1500768"/>
                </a:lnTo>
                <a:lnTo>
                  <a:pt x="875903" y="1628776"/>
                </a:lnTo>
                <a:lnTo>
                  <a:pt x="692943" y="1628776"/>
                </a:lnTo>
                <a:lnTo>
                  <a:pt x="686990" y="1628776"/>
                </a:lnTo>
                <a:lnTo>
                  <a:pt x="681434" y="1627983"/>
                </a:lnTo>
                <a:lnTo>
                  <a:pt x="675878" y="1626002"/>
                </a:lnTo>
                <a:lnTo>
                  <a:pt x="671115" y="1624417"/>
                </a:lnTo>
                <a:lnTo>
                  <a:pt x="665956" y="1622039"/>
                </a:lnTo>
                <a:lnTo>
                  <a:pt x="661193" y="1618868"/>
                </a:lnTo>
                <a:lnTo>
                  <a:pt x="657224" y="1616094"/>
                </a:lnTo>
                <a:lnTo>
                  <a:pt x="652859" y="1612131"/>
                </a:lnTo>
                <a:lnTo>
                  <a:pt x="648890" y="1608168"/>
                </a:lnTo>
                <a:lnTo>
                  <a:pt x="646112" y="1603809"/>
                </a:lnTo>
                <a:lnTo>
                  <a:pt x="643334" y="1599053"/>
                </a:lnTo>
                <a:lnTo>
                  <a:pt x="640556" y="1594297"/>
                </a:lnTo>
                <a:lnTo>
                  <a:pt x="638968" y="1589145"/>
                </a:lnTo>
                <a:lnTo>
                  <a:pt x="637381" y="1583597"/>
                </a:lnTo>
                <a:lnTo>
                  <a:pt x="636587" y="1578048"/>
                </a:lnTo>
                <a:lnTo>
                  <a:pt x="636587" y="1572104"/>
                </a:lnTo>
                <a:lnTo>
                  <a:pt x="636587" y="1407635"/>
                </a:lnTo>
                <a:lnTo>
                  <a:pt x="636587" y="1401691"/>
                </a:lnTo>
                <a:lnTo>
                  <a:pt x="637381" y="1396142"/>
                </a:lnTo>
                <a:lnTo>
                  <a:pt x="638968" y="1390990"/>
                </a:lnTo>
                <a:lnTo>
                  <a:pt x="640556" y="1385442"/>
                </a:lnTo>
                <a:lnTo>
                  <a:pt x="643334" y="1380686"/>
                </a:lnTo>
                <a:lnTo>
                  <a:pt x="646112" y="1375534"/>
                </a:lnTo>
                <a:lnTo>
                  <a:pt x="648890" y="1371571"/>
                </a:lnTo>
                <a:lnTo>
                  <a:pt x="652859" y="1367608"/>
                </a:lnTo>
                <a:lnTo>
                  <a:pt x="657224" y="1364041"/>
                </a:lnTo>
                <a:lnTo>
                  <a:pt x="661193" y="1360474"/>
                </a:lnTo>
                <a:lnTo>
                  <a:pt x="665956" y="1357700"/>
                </a:lnTo>
                <a:lnTo>
                  <a:pt x="671115" y="1355322"/>
                </a:lnTo>
                <a:lnTo>
                  <a:pt x="675878" y="1353341"/>
                </a:lnTo>
                <a:lnTo>
                  <a:pt x="681434" y="1352152"/>
                </a:lnTo>
                <a:lnTo>
                  <a:pt x="686990" y="1351359"/>
                </a:lnTo>
                <a:lnTo>
                  <a:pt x="692943" y="1350963"/>
                </a:lnTo>
                <a:close/>
                <a:moveTo>
                  <a:pt x="2082006" y="1166813"/>
                </a:moveTo>
                <a:lnTo>
                  <a:pt x="2083990" y="1169978"/>
                </a:lnTo>
                <a:lnTo>
                  <a:pt x="2086768" y="1172747"/>
                </a:lnTo>
                <a:lnTo>
                  <a:pt x="2089547" y="1175120"/>
                </a:lnTo>
                <a:lnTo>
                  <a:pt x="2093515" y="1176702"/>
                </a:lnTo>
                <a:lnTo>
                  <a:pt x="2096293" y="1177494"/>
                </a:lnTo>
                <a:lnTo>
                  <a:pt x="2100262" y="1177494"/>
                </a:lnTo>
                <a:lnTo>
                  <a:pt x="2107803" y="1177098"/>
                </a:lnTo>
                <a:lnTo>
                  <a:pt x="2116137" y="1176702"/>
                </a:lnTo>
                <a:lnTo>
                  <a:pt x="2125662" y="1177098"/>
                </a:lnTo>
                <a:lnTo>
                  <a:pt x="2135584" y="1177889"/>
                </a:lnTo>
                <a:lnTo>
                  <a:pt x="2144315" y="1179076"/>
                </a:lnTo>
                <a:lnTo>
                  <a:pt x="2152650" y="1180658"/>
                </a:lnTo>
                <a:lnTo>
                  <a:pt x="2161381" y="1183427"/>
                </a:lnTo>
                <a:lnTo>
                  <a:pt x="2169318" y="1186196"/>
                </a:lnTo>
                <a:lnTo>
                  <a:pt x="2176462" y="1189756"/>
                </a:lnTo>
                <a:lnTo>
                  <a:pt x="2183606" y="1193317"/>
                </a:lnTo>
                <a:lnTo>
                  <a:pt x="2190353" y="1197668"/>
                </a:lnTo>
                <a:lnTo>
                  <a:pt x="2196703" y="1202810"/>
                </a:lnTo>
                <a:lnTo>
                  <a:pt x="2202656" y="1208348"/>
                </a:lnTo>
                <a:lnTo>
                  <a:pt x="2207815" y="1213886"/>
                </a:lnTo>
                <a:lnTo>
                  <a:pt x="2212975" y="1220611"/>
                </a:lnTo>
                <a:lnTo>
                  <a:pt x="2217737" y="1227731"/>
                </a:lnTo>
                <a:lnTo>
                  <a:pt x="2222500" y="1234852"/>
                </a:lnTo>
                <a:lnTo>
                  <a:pt x="2226072" y="1243554"/>
                </a:lnTo>
                <a:lnTo>
                  <a:pt x="2231628" y="1256213"/>
                </a:lnTo>
                <a:lnTo>
                  <a:pt x="2236787" y="1268476"/>
                </a:lnTo>
                <a:lnTo>
                  <a:pt x="2240756" y="1280343"/>
                </a:lnTo>
                <a:lnTo>
                  <a:pt x="2244725" y="1291814"/>
                </a:lnTo>
                <a:lnTo>
                  <a:pt x="2247503" y="1302890"/>
                </a:lnTo>
                <a:lnTo>
                  <a:pt x="2250281" y="1313175"/>
                </a:lnTo>
                <a:lnTo>
                  <a:pt x="2252265" y="1323460"/>
                </a:lnTo>
                <a:lnTo>
                  <a:pt x="2253853" y="1333350"/>
                </a:lnTo>
                <a:lnTo>
                  <a:pt x="2254647" y="1342843"/>
                </a:lnTo>
                <a:lnTo>
                  <a:pt x="2255043" y="1352337"/>
                </a:lnTo>
                <a:lnTo>
                  <a:pt x="2255837" y="1361831"/>
                </a:lnTo>
                <a:lnTo>
                  <a:pt x="2255043" y="1371325"/>
                </a:lnTo>
                <a:lnTo>
                  <a:pt x="2254647" y="1380027"/>
                </a:lnTo>
                <a:lnTo>
                  <a:pt x="2253853" y="1389126"/>
                </a:lnTo>
                <a:lnTo>
                  <a:pt x="2252662" y="1398619"/>
                </a:lnTo>
                <a:lnTo>
                  <a:pt x="2251075" y="1408113"/>
                </a:lnTo>
                <a:lnTo>
                  <a:pt x="2245122" y="1407322"/>
                </a:lnTo>
                <a:lnTo>
                  <a:pt x="2239168" y="1406926"/>
                </a:lnTo>
                <a:lnTo>
                  <a:pt x="2220118" y="1406926"/>
                </a:lnTo>
                <a:lnTo>
                  <a:pt x="2219722" y="1396246"/>
                </a:lnTo>
                <a:lnTo>
                  <a:pt x="2219325" y="1385961"/>
                </a:lnTo>
                <a:lnTo>
                  <a:pt x="2218928" y="1382401"/>
                </a:lnTo>
                <a:lnTo>
                  <a:pt x="2218134" y="1379632"/>
                </a:lnTo>
                <a:lnTo>
                  <a:pt x="2216547" y="1377258"/>
                </a:lnTo>
                <a:lnTo>
                  <a:pt x="2214165" y="1374489"/>
                </a:lnTo>
                <a:lnTo>
                  <a:pt x="2212181" y="1372907"/>
                </a:lnTo>
                <a:lnTo>
                  <a:pt x="2209403" y="1371325"/>
                </a:lnTo>
                <a:lnTo>
                  <a:pt x="2206228" y="1370534"/>
                </a:lnTo>
                <a:lnTo>
                  <a:pt x="2203053" y="1369742"/>
                </a:lnTo>
                <a:lnTo>
                  <a:pt x="2199878" y="1369742"/>
                </a:lnTo>
                <a:lnTo>
                  <a:pt x="2196703" y="1370929"/>
                </a:lnTo>
                <a:lnTo>
                  <a:pt x="2193925" y="1372116"/>
                </a:lnTo>
                <a:lnTo>
                  <a:pt x="2191543" y="1373698"/>
                </a:lnTo>
                <a:lnTo>
                  <a:pt x="2189559" y="1376072"/>
                </a:lnTo>
                <a:lnTo>
                  <a:pt x="2187178" y="1378841"/>
                </a:lnTo>
                <a:lnTo>
                  <a:pt x="2185987" y="1381214"/>
                </a:lnTo>
                <a:lnTo>
                  <a:pt x="2185590" y="1384774"/>
                </a:lnTo>
                <a:lnTo>
                  <a:pt x="2184003" y="1395455"/>
                </a:lnTo>
                <a:lnTo>
                  <a:pt x="2182018" y="1406926"/>
                </a:lnTo>
                <a:lnTo>
                  <a:pt x="2013743" y="1406926"/>
                </a:lnTo>
                <a:lnTo>
                  <a:pt x="2010965" y="1399015"/>
                </a:lnTo>
                <a:lnTo>
                  <a:pt x="2009775" y="1395850"/>
                </a:lnTo>
                <a:lnTo>
                  <a:pt x="2008584" y="1393477"/>
                </a:lnTo>
                <a:lnTo>
                  <a:pt x="2006600" y="1391499"/>
                </a:lnTo>
                <a:lnTo>
                  <a:pt x="2003822" y="1389126"/>
                </a:lnTo>
                <a:lnTo>
                  <a:pt x="2001440" y="1387939"/>
                </a:lnTo>
                <a:lnTo>
                  <a:pt x="1998662" y="1387148"/>
                </a:lnTo>
                <a:lnTo>
                  <a:pt x="1995090" y="1386752"/>
                </a:lnTo>
                <a:lnTo>
                  <a:pt x="1992312" y="1386752"/>
                </a:lnTo>
                <a:lnTo>
                  <a:pt x="1988740" y="1387543"/>
                </a:lnTo>
                <a:lnTo>
                  <a:pt x="1986359" y="1388730"/>
                </a:lnTo>
                <a:lnTo>
                  <a:pt x="1983581" y="1390708"/>
                </a:lnTo>
                <a:lnTo>
                  <a:pt x="1981597" y="1393081"/>
                </a:lnTo>
                <a:lnTo>
                  <a:pt x="1980009" y="1395455"/>
                </a:lnTo>
                <a:lnTo>
                  <a:pt x="1978818" y="1398224"/>
                </a:lnTo>
                <a:lnTo>
                  <a:pt x="1978025" y="1400993"/>
                </a:lnTo>
                <a:lnTo>
                  <a:pt x="1978025" y="1404553"/>
                </a:lnTo>
                <a:lnTo>
                  <a:pt x="1978025" y="1406926"/>
                </a:lnTo>
                <a:lnTo>
                  <a:pt x="1952625" y="1406926"/>
                </a:lnTo>
                <a:lnTo>
                  <a:pt x="1949847" y="1390708"/>
                </a:lnTo>
                <a:lnTo>
                  <a:pt x="1949053" y="1382005"/>
                </a:lnTo>
                <a:lnTo>
                  <a:pt x="1948259" y="1373698"/>
                </a:lnTo>
                <a:lnTo>
                  <a:pt x="1947862" y="1364996"/>
                </a:lnTo>
                <a:lnTo>
                  <a:pt x="1947862" y="1355897"/>
                </a:lnTo>
                <a:lnTo>
                  <a:pt x="1948259" y="1346404"/>
                </a:lnTo>
                <a:lnTo>
                  <a:pt x="1949053" y="1337305"/>
                </a:lnTo>
                <a:lnTo>
                  <a:pt x="1950243" y="1327020"/>
                </a:lnTo>
                <a:lnTo>
                  <a:pt x="1952228" y="1316736"/>
                </a:lnTo>
                <a:lnTo>
                  <a:pt x="1954609" y="1305659"/>
                </a:lnTo>
                <a:lnTo>
                  <a:pt x="1958181" y="1294188"/>
                </a:lnTo>
                <a:lnTo>
                  <a:pt x="1961356" y="1282716"/>
                </a:lnTo>
                <a:lnTo>
                  <a:pt x="1966118" y="1270453"/>
                </a:lnTo>
                <a:lnTo>
                  <a:pt x="1971675" y="1257399"/>
                </a:lnTo>
                <a:lnTo>
                  <a:pt x="1977231" y="1243554"/>
                </a:lnTo>
                <a:lnTo>
                  <a:pt x="1980803" y="1237225"/>
                </a:lnTo>
                <a:lnTo>
                  <a:pt x="1984772" y="1230896"/>
                </a:lnTo>
                <a:lnTo>
                  <a:pt x="1988740" y="1224567"/>
                </a:lnTo>
                <a:lnTo>
                  <a:pt x="1993106" y="1218238"/>
                </a:lnTo>
                <a:lnTo>
                  <a:pt x="1994693" y="1215864"/>
                </a:lnTo>
                <a:lnTo>
                  <a:pt x="1996281" y="1213491"/>
                </a:lnTo>
                <a:lnTo>
                  <a:pt x="2001440" y="1208744"/>
                </a:lnTo>
                <a:lnTo>
                  <a:pt x="2006600" y="1203601"/>
                </a:lnTo>
                <a:lnTo>
                  <a:pt x="2011362" y="1198855"/>
                </a:lnTo>
                <a:lnTo>
                  <a:pt x="2016522" y="1194899"/>
                </a:lnTo>
                <a:lnTo>
                  <a:pt x="2022078" y="1190943"/>
                </a:lnTo>
                <a:lnTo>
                  <a:pt x="2027634" y="1186987"/>
                </a:lnTo>
                <a:lnTo>
                  <a:pt x="2033190" y="1184218"/>
                </a:lnTo>
                <a:lnTo>
                  <a:pt x="2038350" y="1181449"/>
                </a:lnTo>
                <a:lnTo>
                  <a:pt x="2043906" y="1178285"/>
                </a:lnTo>
                <a:lnTo>
                  <a:pt x="2049859" y="1176307"/>
                </a:lnTo>
                <a:lnTo>
                  <a:pt x="2060972" y="1171956"/>
                </a:lnTo>
                <a:lnTo>
                  <a:pt x="2071290" y="1169187"/>
                </a:lnTo>
                <a:lnTo>
                  <a:pt x="2082006" y="1166813"/>
                </a:lnTo>
                <a:close/>
                <a:moveTo>
                  <a:pt x="1110232" y="1166813"/>
                </a:moveTo>
                <a:lnTo>
                  <a:pt x="1112219" y="1169978"/>
                </a:lnTo>
                <a:lnTo>
                  <a:pt x="1115000" y="1172747"/>
                </a:lnTo>
                <a:lnTo>
                  <a:pt x="1118179" y="1175120"/>
                </a:lnTo>
                <a:lnTo>
                  <a:pt x="1121359" y="1176702"/>
                </a:lnTo>
                <a:lnTo>
                  <a:pt x="1124935" y="1177494"/>
                </a:lnTo>
                <a:lnTo>
                  <a:pt x="1128114" y="1177494"/>
                </a:lnTo>
                <a:lnTo>
                  <a:pt x="1136062" y="1177098"/>
                </a:lnTo>
                <a:lnTo>
                  <a:pt x="1144407" y="1176702"/>
                </a:lnTo>
                <a:lnTo>
                  <a:pt x="1154342" y="1177098"/>
                </a:lnTo>
                <a:lnTo>
                  <a:pt x="1163879" y="1177889"/>
                </a:lnTo>
                <a:lnTo>
                  <a:pt x="1173019" y="1179076"/>
                </a:lnTo>
                <a:lnTo>
                  <a:pt x="1181364" y="1180658"/>
                </a:lnTo>
                <a:lnTo>
                  <a:pt x="1189709" y="1183427"/>
                </a:lnTo>
                <a:lnTo>
                  <a:pt x="1197259" y="1186196"/>
                </a:lnTo>
                <a:lnTo>
                  <a:pt x="1204810" y="1189756"/>
                </a:lnTo>
                <a:lnTo>
                  <a:pt x="1211963" y="1193317"/>
                </a:lnTo>
                <a:lnTo>
                  <a:pt x="1218718" y="1197668"/>
                </a:lnTo>
                <a:lnTo>
                  <a:pt x="1225077" y="1202810"/>
                </a:lnTo>
                <a:lnTo>
                  <a:pt x="1231037" y="1208348"/>
                </a:lnTo>
                <a:lnTo>
                  <a:pt x="1236601" y="1213886"/>
                </a:lnTo>
                <a:lnTo>
                  <a:pt x="1241767" y="1220611"/>
                </a:lnTo>
                <a:lnTo>
                  <a:pt x="1246138" y="1227731"/>
                </a:lnTo>
                <a:lnTo>
                  <a:pt x="1250907" y="1234852"/>
                </a:lnTo>
                <a:lnTo>
                  <a:pt x="1254881" y="1243554"/>
                </a:lnTo>
                <a:lnTo>
                  <a:pt x="1260444" y="1256213"/>
                </a:lnTo>
                <a:lnTo>
                  <a:pt x="1265213" y="1268476"/>
                </a:lnTo>
                <a:lnTo>
                  <a:pt x="1269584" y="1280343"/>
                </a:lnTo>
                <a:lnTo>
                  <a:pt x="1273160" y="1291814"/>
                </a:lnTo>
                <a:lnTo>
                  <a:pt x="1276339" y="1302890"/>
                </a:lnTo>
                <a:lnTo>
                  <a:pt x="1278724" y="1313175"/>
                </a:lnTo>
                <a:lnTo>
                  <a:pt x="1281108" y="1323460"/>
                </a:lnTo>
                <a:lnTo>
                  <a:pt x="1282300" y="1333350"/>
                </a:lnTo>
                <a:lnTo>
                  <a:pt x="1283492" y="1342843"/>
                </a:lnTo>
                <a:lnTo>
                  <a:pt x="1283890" y="1352337"/>
                </a:lnTo>
                <a:lnTo>
                  <a:pt x="1284287" y="1361831"/>
                </a:lnTo>
                <a:lnTo>
                  <a:pt x="1283890" y="1371325"/>
                </a:lnTo>
                <a:lnTo>
                  <a:pt x="1283492" y="1380027"/>
                </a:lnTo>
                <a:lnTo>
                  <a:pt x="1282300" y="1389126"/>
                </a:lnTo>
                <a:lnTo>
                  <a:pt x="1281506" y="1398619"/>
                </a:lnTo>
                <a:lnTo>
                  <a:pt x="1279519" y="1408113"/>
                </a:lnTo>
                <a:lnTo>
                  <a:pt x="1273558" y="1407322"/>
                </a:lnTo>
                <a:lnTo>
                  <a:pt x="1267994" y="1406926"/>
                </a:lnTo>
                <a:lnTo>
                  <a:pt x="1248920" y="1406926"/>
                </a:lnTo>
                <a:lnTo>
                  <a:pt x="1248125" y="1385961"/>
                </a:lnTo>
                <a:lnTo>
                  <a:pt x="1247728" y="1382401"/>
                </a:lnTo>
                <a:lnTo>
                  <a:pt x="1246138" y="1379632"/>
                </a:lnTo>
                <a:lnTo>
                  <a:pt x="1244946" y="1377258"/>
                </a:lnTo>
                <a:lnTo>
                  <a:pt x="1242959" y="1374489"/>
                </a:lnTo>
                <a:lnTo>
                  <a:pt x="1240575" y="1372907"/>
                </a:lnTo>
                <a:lnTo>
                  <a:pt x="1237793" y="1371325"/>
                </a:lnTo>
                <a:lnTo>
                  <a:pt x="1235011" y="1370534"/>
                </a:lnTo>
                <a:lnTo>
                  <a:pt x="1231435" y="1369742"/>
                </a:lnTo>
                <a:lnTo>
                  <a:pt x="1228653" y="1369742"/>
                </a:lnTo>
                <a:lnTo>
                  <a:pt x="1225077" y="1370929"/>
                </a:lnTo>
                <a:lnTo>
                  <a:pt x="1222692" y="1372116"/>
                </a:lnTo>
                <a:lnTo>
                  <a:pt x="1220308" y="1373698"/>
                </a:lnTo>
                <a:lnTo>
                  <a:pt x="1217526" y="1376072"/>
                </a:lnTo>
                <a:lnTo>
                  <a:pt x="1215937" y="1378841"/>
                </a:lnTo>
                <a:lnTo>
                  <a:pt x="1214745" y="1381214"/>
                </a:lnTo>
                <a:lnTo>
                  <a:pt x="1214347" y="1384774"/>
                </a:lnTo>
                <a:lnTo>
                  <a:pt x="1211963" y="1395455"/>
                </a:lnTo>
                <a:lnTo>
                  <a:pt x="1209976" y="1406926"/>
                </a:lnTo>
                <a:lnTo>
                  <a:pt x="1041881" y="1406926"/>
                </a:lnTo>
                <a:lnTo>
                  <a:pt x="1039497" y="1399015"/>
                </a:lnTo>
                <a:lnTo>
                  <a:pt x="1038305" y="1395850"/>
                </a:lnTo>
                <a:lnTo>
                  <a:pt x="1036715" y="1393477"/>
                </a:lnTo>
                <a:lnTo>
                  <a:pt x="1034728" y="1391499"/>
                </a:lnTo>
                <a:lnTo>
                  <a:pt x="1032344" y="1389126"/>
                </a:lnTo>
                <a:lnTo>
                  <a:pt x="1029960" y="1387939"/>
                </a:lnTo>
                <a:lnTo>
                  <a:pt x="1026780" y="1387148"/>
                </a:lnTo>
                <a:lnTo>
                  <a:pt x="1023601" y="1386752"/>
                </a:lnTo>
                <a:lnTo>
                  <a:pt x="1020422" y="1386752"/>
                </a:lnTo>
                <a:lnTo>
                  <a:pt x="1017243" y="1387543"/>
                </a:lnTo>
                <a:lnTo>
                  <a:pt x="1014461" y="1388730"/>
                </a:lnTo>
                <a:lnTo>
                  <a:pt x="1012077" y="1390708"/>
                </a:lnTo>
                <a:lnTo>
                  <a:pt x="1010090" y="1393081"/>
                </a:lnTo>
                <a:lnTo>
                  <a:pt x="1008103" y="1395455"/>
                </a:lnTo>
                <a:lnTo>
                  <a:pt x="1006911" y="1398224"/>
                </a:lnTo>
                <a:lnTo>
                  <a:pt x="1006116" y="1400993"/>
                </a:lnTo>
                <a:lnTo>
                  <a:pt x="1006116" y="1404553"/>
                </a:lnTo>
                <a:lnTo>
                  <a:pt x="1006116" y="1406926"/>
                </a:lnTo>
                <a:lnTo>
                  <a:pt x="980684" y="1406926"/>
                </a:lnTo>
                <a:lnTo>
                  <a:pt x="978299" y="1390708"/>
                </a:lnTo>
                <a:lnTo>
                  <a:pt x="977107" y="1382005"/>
                </a:lnTo>
                <a:lnTo>
                  <a:pt x="976710" y="1373698"/>
                </a:lnTo>
                <a:lnTo>
                  <a:pt x="976312" y="1364996"/>
                </a:lnTo>
                <a:lnTo>
                  <a:pt x="976312" y="1355897"/>
                </a:lnTo>
                <a:lnTo>
                  <a:pt x="976710" y="1346404"/>
                </a:lnTo>
                <a:lnTo>
                  <a:pt x="977504" y="1337305"/>
                </a:lnTo>
                <a:lnTo>
                  <a:pt x="978697" y="1327020"/>
                </a:lnTo>
                <a:lnTo>
                  <a:pt x="980286" y="1316736"/>
                </a:lnTo>
                <a:lnTo>
                  <a:pt x="983068" y="1305659"/>
                </a:lnTo>
                <a:lnTo>
                  <a:pt x="985850" y="1294188"/>
                </a:lnTo>
                <a:lnTo>
                  <a:pt x="989823" y="1282716"/>
                </a:lnTo>
                <a:lnTo>
                  <a:pt x="994195" y="1270453"/>
                </a:lnTo>
                <a:lnTo>
                  <a:pt x="999758" y="1257399"/>
                </a:lnTo>
                <a:lnTo>
                  <a:pt x="1005719" y="1243554"/>
                </a:lnTo>
                <a:lnTo>
                  <a:pt x="1008898" y="1237225"/>
                </a:lnTo>
                <a:lnTo>
                  <a:pt x="1012872" y="1230500"/>
                </a:lnTo>
                <a:lnTo>
                  <a:pt x="1016846" y="1224567"/>
                </a:lnTo>
                <a:lnTo>
                  <a:pt x="1021217" y="1218238"/>
                </a:lnTo>
                <a:lnTo>
                  <a:pt x="1023204" y="1215864"/>
                </a:lnTo>
                <a:lnTo>
                  <a:pt x="1024793" y="1213491"/>
                </a:lnTo>
                <a:lnTo>
                  <a:pt x="1029960" y="1208744"/>
                </a:lnTo>
                <a:lnTo>
                  <a:pt x="1034331" y="1203601"/>
                </a:lnTo>
                <a:lnTo>
                  <a:pt x="1039894" y="1198855"/>
                </a:lnTo>
                <a:lnTo>
                  <a:pt x="1045060" y="1194899"/>
                </a:lnTo>
                <a:lnTo>
                  <a:pt x="1050624" y="1190943"/>
                </a:lnTo>
                <a:lnTo>
                  <a:pt x="1055790" y="1186987"/>
                </a:lnTo>
                <a:lnTo>
                  <a:pt x="1061353" y="1184218"/>
                </a:lnTo>
                <a:lnTo>
                  <a:pt x="1066917" y="1181449"/>
                </a:lnTo>
                <a:lnTo>
                  <a:pt x="1072480" y="1178285"/>
                </a:lnTo>
                <a:lnTo>
                  <a:pt x="1078043" y="1176307"/>
                </a:lnTo>
                <a:lnTo>
                  <a:pt x="1089170" y="1171956"/>
                </a:lnTo>
                <a:lnTo>
                  <a:pt x="1099900" y="1169187"/>
                </a:lnTo>
                <a:lnTo>
                  <a:pt x="1110232" y="1166813"/>
                </a:lnTo>
                <a:close/>
                <a:moveTo>
                  <a:pt x="1601784" y="1141413"/>
                </a:moveTo>
                <a:lnTo>
                  <a:pt x="1608513" y="1141413"/>
                </a:lnTo>
                <a:lnTo>
                  <a:pt x="1616826" y="1141413"/>
                </a:lnTo>
                <a:lnTo>
                  <a:pt x="1628701" y="1141809"/>
                </a:lnTo>
                <a:lnTo>
                  <a:pt x="1639785" y="1142996"/>
                </a:lnTo>
                <a:lnTo>
                  <a:pt x="1644139" y="1143392"/>
                </a:lnTo>
                <a:lnTo>
                  <a:pt x="1656410" y="1145766"/>
                </a:lnTo>
                <a:lnTo>
                  <a:pt x="1668285" y="1149327"/>
                </a:lnTo>
                <a:lnTo>
                  <a:pt x="1673431" y="1150910"/>
                </a:lnTo>
                <a:lnTo>
                  <a:pt x="1682140" y="1154075"/>
                </a:lnTo>
                <a:lnTo>
                  <a:pt x="1690453" y="1157241"/>
                </a:lnTo>
                <a:lnTo>
                  <a:pt x="1694807" y="1158823"/>
                </a:lnTo>
                <a:lnTo>
                  <a:pt x="1703516" y="1163572"/>
                </a:lnTo>
                <a:lnTo>
                  <a:pt x="1711828" y="1167924"/>
                </a:lnTo>
                <a:lnTo>
                  <a:pt x="1714995" y="1169903"/>
                </a:lnTo>
                <a:lnTo>
                  <a:pt x="1726079" y="1177421"/>
                </a:lnTo>
                <a:lnTo>
                  <a:pt x="1729245" y="1179399"/>
                </a:lnTo>
                <a:lnTo>
                  <a:pt x="1739142" y="1186918"/>
                </a:lnTo>
                <a:lnTo>
                  <a:pt x="1740329" y="1188105"/>
                </a:lnTo>
                <a:lnTo>
                  <a:pt x="1745475" y="1192853"/>
                </a:lnTo>
                <a:lnTo>
                  <a:pt x="1747058" y="1194436"/>
                </a:lnTo>
                <a:lnTo>
                  <a:pt x="1748642" y="1196018"/>
                </a:lnTo>
                <a:lnTo>
                  <a:pt x="1743100" y="1240732"/>
                </a:lnTo>
                <a:lnTo>
                  <a:pt x="1739142" y="1274761"/>
                </a:lnTo>
                <a:lnTo>
                  <a:pt x="1736766" y="1296128"/>
                </a:lnTo>
                <a:lnTo>
                  <a:pt x="1738746" y="1294150"/>
                </a:lnTo>
                <a:lnTo>
                  <a:pt x="1739537" y="1293358"/>
                </a:lnTo>
                <a:lnTo>
                  <a:pt x="1740725" y="1293358"/>
                </a:lnTo>
                <a:lnTo>
                  <a:pt x="1741912" y="1293754"/>
                </a:lnTo>
                <a:lnTo>
                  <a:pt x="1743100" y="1294150"/>
                </a:lnTo>
                <a:lnTo>
                  <a:pt x="1744288" y="1295733"/>
                </a:lnTo>
                <a:lnTo>
                  <a:pt x="1745079" y="1297315"/>
                </a:lnTo>
                <a:lnTo>
                  <a:pt x="1747454" y="1301668"/>
                </a:lnTo>
                <a:lnTo>
                  <a:pt x="1749038" y="1307603"/>
                </a:lnTo>
                <a:lnTo>
                  <a:pt x="1750621" y="1315121"/>
                </a:lnTo>
                <a:lnTo>
                  <a:pt x="1751809" y="1323827"/>
                </a:lnTo>
                <a:lnTo>
                  <a:pt x="1752204" y="1332928"/>
                </a:lnTo>
                <a:lnTo>
                  <a:pt x="1752600" y="1343216"/>
                </a:lnTo>
                <a:lnTo>
                  <a:pt x="1752204" y="1352712"/>
                </a:lnTo>
                <a:lnTo>
                  <a:pt x="1751809" y="1361813"/>
                </a:lnTo>
                <a:lnTo>
                  <a:pt x="1750621" y="1370518"/>
                </a:lnTo>
                <a:lnTo>
                  <a:pt x="1749038" y="1378036"/>
                </a:lnTo>
                <a:lnTo>
                  <a:pt x="1747454" y="1383972"/>
                </a:lnTo>
                <a:lnTo>
                  <a:pt x="1745079" y="1388324"/>
                </a:lnTo>
                <a:lnTo>
                  <a:pt x="1744288" y="1390303"/>
                </a:lnTo>
                <a:lnTo>
                  <a:pt x="1743100" y="1391490"/>
                </a:lnTo>
                <a:lnTo>
                  <a:pt x="1741912" y="1391886"/>
                </a:lnTo>
                <a:lnTo>
                  <a:pt x="1740725" y="1392281"/>
                </a:lnTo>
                <a:lnTo>
                  <a:pt x="1739142" y="1391886"/>
                </a:lnTo>
                <a:lnTo>
                  <a:pt x="1737954" y="1391094"/>
                </a:lnTo>
                <a:lnTo>
                  <a:pt x="1736766" y="1389511"/>
                </a:lnTo>
                <a:lnTo>
                  <a:pt x="1735975" y="1387929"/>
                </a:lnTo>
                <a:lnTo>
                  <a:pt x="1733996" y="1382785"/>
                </a:lnTo>
                <a:lnTo>
                  <a:pt x="1731620" y="1376849"/>
                </a:lnTo>
                <a:lnTo>
                  <a:pt x="1730829" y="1384367"/>
                </a:lnTo>
                <a:lnTo>
                  <a:pt x="1729641" y="1391886"/>
                </a:lnTo>
                <a:lnTo>
                  <a:pt x="1725683" y="1406526"/>
                </a:lnTo>
                <a:lnTo>
                  <a:pt x="1475905" y="1406526"/>
                </a:lnTo>
                <a:lnTo>
                  <a:pt x="1471551" y="1394260"/>
                </a:lnTo>
                <a:lnTo>
                  <a:pt x="1469968" y="1388324"/>
                </a:lnTo>
                <a:lnTo>
                  <a:pt x="1467592" y="1381993"/>
                </a:lnTo>
                <a:lnTo>
                  <a:pt x="1466009" y="1387137"/>
                </a:lnTo>
                <a:lnTo>
                  <a:pt x="1464426" y="1391490"/>
                </a:lnTo>
                <a:lnTo>
                  <a:pt x="1463238" y="1392677"/>
                </a:lnTo>
                <a:lnTo>
                  <a:pt x="1462051" y="1393864"/>
                </a:lnTo>
                <a:lnTo>
                  <a:pt x="1460863" y="1394260"/>
                </a:lnTo>
                <a:lnTo>
                  <a:pt x="1459676" y="1394655"/>
                </a:lnTo>
                <a:lnTo>
                  <a:pt x="1458884" y="1394260"/>
                </a:lnTo>
                <a:lnTo>
                  <a:pt x="1457696" y="1393468"/>
                </a:lnTo>
                <a:lnTo>
                  <a:pt x="1456509" y="1392281"/>
                </a:lnTo>
                <a:lnTo>
                  <a:pt x="1454925" y="1391094"/>
                </a:lnTo>
                <a:lnTo>
                  <a:pt x="1452946" y="1386346"/>
                </a:lnTo>
                <a:lnTo>
                  <a:pt x="1451363" y="1380015"/>
                </a:lnTo>
                <a:lnTo>
                  <a:pt x="1450175" y="1372892"/>
                </a:lnTo>
                <a:lnTo>
                  <a:pt x="1448592" y="1364583"/>
                </a:lnTo>
                <a:lnTo>
                  <a:pt x="1447800" y="1355086"/>
                </a:lnTo>
                <a:lnTo>
                  <a:pt x="1447800" y="1345194"/>
                </a:lnTo>
                <a:lnTo>
                  <a:pt x="1447800" y="1334906"/>
                </a:lnTo>
                <a:lnTo>
                  <a:pt x="1448592" y="1325805"/>
                </a:lnTo>
                <a:lnTo>
                  <a:pt x="1450175" y="1317496"/>
                </a:lnTo>
                <a:lnTo>
                  <a:pt x="1451363" y="1310373"/>
                </a:lnTo>
                <a:lnTo>
                  <a:pt x="1452946" y="1304438"/>
                </a:lnTo>
                <a:lnTo>
                  <a:pt x="1454925" y="1299689"/>
                </a:lnTo>
                <a:lnTo>
                  <a:pt x="1456509" y="1298107"/>
                </a:lnTo>
                <a:lnTo>
                  <a:pt x="1457696" y="1296920"/>
                </a:lnTo>
                <a:lnTo>
                  <a:pt x="1458884" y="1296128"/>
                </a:lnTo>
                <a:lnTo>
                  <a:pt x="1459676" y="1296128"/>
                </a:lnTo>
                <a:lnTo>
                  <a:pt x="1460467" y="1296128"/>
                </a:lnTo>
                <a:lnTo>
                  <a:pt x="1461259" y="1296524"/>
                </a:lnTo>
                <a:lnTo>
                  <a:pt x="1462051" y="1283466"/>
                </a:lnTo>
                <a:lnTo>
                  <a:pt x="1462446" y="1277531"/>
                </a:lnTo>
                <a:lnTo>
                  <a:pt x="1464030" y="1271991"/>
                </a:lnTo>
                <a:lnTo>
                  <a:pt x="1462051" y="1258142"/>
                </a:lnTo>
                <a:lnTo>
                  <a:pt x="1460071" y="1245480"/>
                </a:lnTo>
                <a:lnTo>
                  <a:pt x="1456905" y="1223717"/>
                </a:lnTo>
                <a:lnTo>
                  <a:pt x="1453738" y="1208681"/>
                </a:lnTo>
                <a:lnTo>
                  <a:pt x="1452550" y="1203537"/>
                </a:lnTo>
                <a:lnTo>
                  <a:pt x="1458488" y="1199975"/>
                </a:lnTo>
                <a:lnTo>
                  <a:pt x="1465217" y="1196018"/>
                </a:lnTo>
                <a:lnTo>
                  <a:pt x="1471551" y="1191270"/>
                </a:lnTo>
                <a:lnTo>
                  <a:pt x="1477884" y="1186522"/>
                </a:lnTo>
                <a:lnTo>
                  <a:pt x="1489760" y="1177421"/>
                </a:lnTo>
                <a:lnTo>
                  <a:pt x="1495302" y="1173464"/>
                </a:lnTo>
                <a:lnTo>
                  <a:pt x="1500843" y="1170299"/>
                </a:lnTo>
                <a:lnTo>
                  <a:pt x="1515490" y="1163176"/>
                </a:lnTo>
                <a:lnTo>
                  <a:pt x="1530136" y="1157241"/>
                </a:lnTo>
                <a:lnTo>
                  <a:pt x="1539636" y="1154075"/>
                </a:lnTo>
                <a:lnTo>
                  <a:pt x="1548741" y="1150910"/>
                </a:lnTo>
                <a:lnTo>
                  <a:pt x="1558241" y="1148536"/>
                </a:lnTo>
                <a:lnTo>
                  <a:pt x="1568533" y="1145766"/>
                </a:lnTo>
                <a:lnTo>
                  <a:pt x="1576450" y="1144183"/>
                </a:lnTo>
                <a:lnTo>
                  <a:pt x="1583971" y="1142996"/>
                </a:lnTo>
                <a:lnTo>
                  <a:pt x="1594658" y="1142204"/>
                </a:lnTo>
                <a:lnTo>
                  <a:pt x="1601784" y="1141413"/>
                </a:lnTo>
                <a:close/>
                <a:moveTo>
                  <a:pt x="1832358" y="1052513"/>
                </a:moveTo>
                <a:lnTo>
                  <a:pt x="1843104" y="1052513"/>
                </a:lnTo>
                <a:lnTo>
                  <a:pt x="1847083" y="1052911"/>
                </a:lnTo>
                <a:lnTo>
                  <a:pt x="1839522" y="1055300"/>
                </a:lnTo>
                <a:lnTo>
                  <a:pt x="1831960" y="1058882"/>
                </a:lnTo>
                <a:lnTo>
                  <a:pt x="1825194" y="1062067"/>
                </a:lnTo>
                <a:lnTo>
                  <a:pt x="1818428" y="1065650"/>
                </a:lnTo>
                <a:lnTo>
                  <a:pt x="1820418" y="1066446"/>
                </a:lnTo>
                <a:lnTo>
                  <a:pt x="1828776" y="1066048"/>
                </a:lnTo>
                <a:lnTo>
                  <a:pt x="1837532" y="1065650"/>
                </a:lnTo>
                <a:lnTo>
                  <a:pt x="1846685" y="1066048"/>
                </a:lnTo>
                <a:lnTo>
                  <a:pt x="1856237" y="1066446"/>
                </a:lnTo>
                <a:lnTo>
                  <a:pt x="1865789" y="1067640"/>
                </a:lnTo>
                <a:lnTo>
                  <a:pt x="1876137" y="1069631"/>
                </a:lnTo>
                <a:lnTo>
                  <a:pt x="1885688" y="1072417"/>
                </a:lnTo>
                <a:lnTo>
                  <a:pt x="1895638" y="1075602"/>
                </a:lnTo>
                <a:lnTo>
                  <a:pt x="1905588" y="1079981"/>
                </a:lnTo>
                <a:lnTo>
                  <a:pt x="1910761" y="1082369"/>
                </a:lnTo>
                <a:lnTo>
                  <a:pt x="1915139" y="1085156"/>
                </a:lnTo>
                <a:lnTo>
                  <a:pt x="1919915" y="1088340"/>
                </a:lnTo>
                <a:lnTo>
                  <a:pt x="1924691" y="1091525"/>
                </a:lnTo>
                <a:lnTo>
                  <a:pt x="1929069" y="1095506"/>
                </a:lnTo>
                <a:lnTo>
                  <a:pt x="1933845" y="1099487"/>
                </a:lnTo>
                <a:lnTo>
                  <a:pt x="1938223" y="1103468"/>
                </a:lnTo>
                <a:lnTo>
                  <a:pt x="1942202" y="1108245"/>
                </a:lnTo>
                <a:lnTo>
                  <a:pt x="1946580" y="1112623"/>
                </a:lnTo>
                <a:lnTo>
                  <a:pt x="1950162" y="1118197"/>
                </a:lnTo>
                <a:lnTo>
                  <a:pt x="1954142" y="1123770"/>
                </a:lnTo>
                <a:lnTo>
                  <a:pt x="1957724" y="1129741"/>
                </a:lnTo>
                <a:lnTo>
                  <a:pt x="1960908" y="1136110"/>
                </a:lnTo>
                <a:lnTo>
                  <a:pt x="1964490" y="1142878"/>
                </a:lnTo>
                <a:lnTo>
                  <a:pt x="1968868" y="1152830"/>
                </a:lnTo>
                <a:lnTo>
                  <a:pt x="1972847" y="1163180"/>
                </a:lnTo>
                <a:lnTo>
                  <a:pt x="1979613" y="1182288"/>
                </a:lnTo>
                <a:lnTo>
                  <a:pt x="1975633" y="1185871"/>
                </a:lnTo>
                <a:lnTo>
                  <a:pt x="1972051" y="1190249"/>
                </a:lnTo>
                <a:lnTo>
                  <a:pt x="1967674" y="1192638"/>
                </a:lnTo>
                <a:lnTo>
                  <a:pt x="1965684" y="1193832"/>
                </a:lnTo>
                <a:lnTo>
                  <a:pt x="1963694" y="1195823"/>
                </a:lnTo>
                <a:lnTo>
                  <a:pt x="1962102" y="1197415"/>
                </a:lnTo>
                <a:lnTo>
                  <a:pt x="1961306" y="1199007"/>
                </a:lnTo>
                <a:lnTo>
                  <a:pt x="1960112" y="1201396"/>
                </a:lnTo>
                <a:lnTo>
                  <a:pt x="1959316" y="1202988"/>
                </a:lnTo>
                <a:lnTo>
                  <a:pt x="1958918" y="1205377"/>
                </a:lnTo>
                <a:lnTo>
                  <a:pt x="1958918" y="1207367"/>
                </a:lnTo>
                <a:lnTo>
                  <a:pt x="1952152" y="1218115"/>
                </a:lnTo>
                <a:lnTo>
                  <a:pt x="1946580" y="1229262"/>
                </a:lnTo>
                <a:lnTo>
                  <a:pt x="1941008" y="1240806"/>
                </a:lnTo>
                <a:lnTo>
                  <a:pt x="1936233" y="1252350"/>
                </a:lnTo>
                <a:lnTo>
                  <a:pt x="1932253" y="1263895"/>
                </a:lnTo>
                <a:lnTo>
                  <a:pt x="1928273" y="1274245"/>
                </a:lnTo>
                <a:lnTo>
                  <a:pt x="1925089" y="1284993"/>
                </a:lnTo>
                <a:lnTo>
                  <a:pt x="1921905" y="1294945"/>
                </a:lnTo>
                <a:lnTo>
                  <a:pt x="1919915" y="1304897"/>
                </a:lnTo>
                <a:lnTo>
                  <a:pt x="1917925" y="1314451"/>
                </a:lnTo>
                <a:lnTo>
                  <a:pt x="1784997" y="1314451"/>
                </a:lnTo>
                <a:lnTo>
                  <a:pt x="1783007" y="1303305"/>
                </a:lnTo>
                <a:lnTo>
                  <a:pt x="1780222" y="1293353"/>
                </a:lnTo>
                <a:lnTo>
                  <a:pt x="1778630" y="1288974"/>
                </a:lnTo>
                <a:lnTo>
                  <a:pt x="1777038" y="1284993"/>
                </a:lnTo>
                <a:lnTo>
                  <a:pt x="1775446" y="1281410"/>
                </a:lnTo>
                <a:lnTo>
                  <a:pt x="1773058" y="1278226"/>
                </a:lnTo>
                <a:lnTo>
                  <a:pt x="1782609" y="1200202"/>
                </a:lnTo>
                <a:lnTo>
                  <a:pt x="1783007" y="1196619"/>
                </a:lnTo>
                <a:lnTo>
                  <a:pt x="1783007" y="1192638"/>
                </a:lnTo>
                <a:lnTo>
                  <a:pt x="1782211" y="1189453"/>
                </a:lnTo>
                <a:lnTo>
                  <a:pt x="1781416" y="1185472"/>
                </a:lnTo>
                <a:lnTo>
                  <a:pt x="1779824" y="1182288"/>
                </a:lnTo>
                <a:lnTo>
                  <a:pt x="1778232" y="1178705"/>
                </a:lnTo>
                <a:lnTo>
                  <a:pt x="1776242" y="1175919"/>
                </a:lnTo>
                <a:lnTo>
                  <a:pt x="1774252" y="1172734"/>
                </a:lnTo>
                <a:lnTo>
                  <a:pt x="1767884" y="1166763"/>
                </a:lnTo>
                <a:lnTo>
                  <a:pt x="1761516" y="1161588"/>
                </a:lnTo>
                <a:lnTo>
                  <a:pt x="1752362" y="1154422"/>
                </a:lnTo>
                <a:lnTo>
                  <a:pt x="1741219" y="1146460"/>
                </a:lnTo>
                <a:lnTo>
                  <a:pt x="1734851" y="1142480"/>
                </a:lnTo>
                <a:lnTo>
                  <a:pt x="1728085" y="1138101"/>
                </a:lnTo>
                <a:lnTo>
                  <a:pt x="1720921" y="1134518"/>
                </a:lnTo>
                <a:lnTo>
                  <a:pt x="1712564" y="1130139"/>
                </a:lnTo>
                <a:lnTo>
                  <a:pt x="1704206" y="1126158"/>
                </a:lnTo>
                <a:lnTo>
                  <a:pt x="1695450" y="1122576"/>
                </a:lnTo>
                <a:lnTo>
                  <a:pt x="1698236" y="1118197"/>
                </a:lnTo>
                <a:lnTo>
                  <a:pt x="1701420" y="1114216"/>
                </a:lnTo>
                <a:lnTo>
                  <a:pt x="1697440" y="1114614"/>
                </a:lnTo>
                <a:lnTo>
                  <a:pt x="1701420" y="1111827"/>
                </a:lnTo>
                <a:lnTo>
                  <a:pt x="1705002" y="1109041"/>
                </a:lnTo>
                <a:lnTo>
                  <a:pt x="1710176" y="1103069"/>
                </a:lnTo>
                <a:lnTo>
                  <a:pt x="1715748" y="1097894"/>
                </a:lnTo>
                <a:lnTo>
                  <a:pt x="1721319" y="1093117"/>
                </a:lnTo>
                <a:lnTo>
                  <a:pt x="1726891" y="1088340"/>
                </a:lnTo>
                <a:lnTo>
                  <a:pt x="1732463" y="1083962"/>
                </a:lnTo>
                <a:lnTo>
                  <a:pt x="1738035" y="1080379"/>
                </a:lnTo>
                <a:lnTo>
                  <a:pt x="1744005" y="1076398"/>
                </a:lnTo>
                <a:lnTo>
                  <a:pt x="1749975" y="1073611"/>
                </a:lnTo>
                <a:lnTo>
                  <a:pt x="1755944" y="1070427"/>
                </a:lnTo>
                <a:lnTo>
                  <a:pt x="1761914" y="1067640"/>
                </a:lnTo>
                <a:lnTo>
                  <a:pt x="1773456" y="1063261"/>
                </a:lnTo>
                <a:lnTo>
                  <a:pt x="1784997" y="1059679"/>
                </a:lnTo>
                <a:lnTo>
                  <a:pt x="1796539" y="1056892"/>
                </a:lnTo>
                <a:lnTo>
                  <a:pt x="1806489" y="1054902"/>
                </a:lnTo>
                <a:lnTo>
                  <a:pt x="1816438" y="1053707"/>
                </a:lnTo>
                <a:lnTo>
                  <a:pt x="1824796" y="1052911"/>
                </a:lnTo>
                <a:lnTo>
                  <a:pt x="1832358" y="1052513"/>
                </a:lnTo>
                <a:close/>
                <a:moveTo>
                  <a:pt x="861259" y="1052513"/>
                </a:moveTo>
                <a:lnTo>
                  <a:pt x="871603" y="1052513"/>
                </a:lnTo>
                <a:lnTo>
                  <a:pt x="875581" y="1052911"/>
                </a:lnTo>
                <a:lnTo>
                  <a:pt x="868022" y="1055295"/>
                </a:lnTo>
                <a:lnTo>
                  <a:pt x="860861" y="1058873"/>
                </a:lnTo>
                <a:lnTo>
                  <a:pt x="854098" y="1062053"/>
                </a:lnTo>
                <a:lnTo>
                  <a:pt x="847335" y="1065630"/>
                </a:lnTo>
                <a:lnTo>
                  <a:pt x="849324" y="1066425"/>
                </a:lnTo>
                <a:lnTo>
                  <a:pt x="857281" y="1066027"/>
                </a:lnTo>
                <a:lnTo>
                  <a:pt x="866033" y="1065630"/>
                </a:lnTo>
                <a:lnTo>
                  <a:pt x="875183" y="1066027"/>
                </a:lnTo>
                <a:lnTo>
                  <a:pt x="884732" y="1066425"/>
                </a:lnTo>
                <a:lnTo>
                  <a:pt x="894678" y="1067617"/>
                </a:lnTo>
                <a:lnTo>
                  <a:pt x="904624" y="1069605"/>
                </a:lnTo>
                <a:lnTo>
                  <a:pt x="914172" y="1072387"/>
                </a:lnTo>
                <a:lnTo>
                  <a:pt x="924516" y="1075567"/>
                </a:lnTo>
                <a:lnTo>
                  <a:pt x="934064" y="1079939"/>
                </a:lnTo>
                <a:lnTo>
                  <a:pt x="939236" y="1082324"/>
                </a:lnTo>
                <a:lnTo>
                  <a:pt x="944010" y="1085106"/>
                </a:lnTo>
                <a:lnTo>
                  <a:pt x="948784" y="1088286"/>
                </a:lnTo>
                <a:lnTo>
                  <a:pt x="953160" y="1091466"/>
                </a:lnTo>
                <a:lnTo>
                  <a:pt x="957934" y="1095441"/>
                </a:lnTo>
                <a:lnTo>
                  <a:pt x="962708" y="1099415"/>
                </a:lnTo>
                <a:lnTo>
                  <a:pt x="966687" y="1103390"/>
                </a:lnTo>
                <a:lnTo>
                  <a:pt x="971063" y="1108160"/>
                </a:lnTo>
                <a:lnTo>
                  <a:pt x="974644" y="1112532"/>
                </a:lnTo>
                <a:lnTo>
                  <a:pt x="979020" y="1118097"/>
                </a:lnTo>
                <a:lnTo>
                  <a:pt x="982998" y="1123662"/>
                </a:lnTo>
                <a:lnTo>
                  <a:pt x="986181" y="1129624"/>
                </a:lnTo>
                <a:lnTo>
                  <a:pt x="989762" y="1135983"/>
                </a:lnTo>
                <a:lnTo>
                  <a:pt x="992944" y="1142741"/>
                </a:lnTo>
                <a:lnTo>
                  <a:pt x="997321" y="1152678"/>
                </a:lnTo>
                <a:lnTo>
                  <a:pt x="1001299" y="1163012"/>
                </a:lnTo>
                <a:lnTo>
                  <a:pt x="1008062" y="1182091"/>
                </a:lnTo>
                <a:lnTo>
                  <a:pt x="1004482" y="1185668"/>
                </a:lnTo>
                <a:lnTo>
                  <a:pt x="1000105" y="1190040"/>
                </a:lnTo>
                <a:lnTo>
                  <a:pt x="996525" y="1192425"/>
                </a:lnTo>
                <a:lnTo>
                  <a:pt x="994138" y="1193618"/>
                </a:lnTo>
                <a:lnTo>
                  <a:pt x="992546" y="1195605"/>
                </a:lnTo>
                <a:lnTo>
                  <a:pt x="990955" y="1197195"/>
                </a:lnTo>
                <a:lnTo>
                  <a:pt x="989762" y="1198785"/>
                </a:lnTo>
                <a:lnTo>
                  <a:pt x="988568" y="1201170"/>
                </a:lnTo>
                <a:lnTo>
                  <a:pt x="987772" y="1202760"/>
                </a:lnTo>
                <a:lnTo>
                  <a:pt x="987375" y="1205145"/>
                </a:lnTo>
                <a:lnTo>
                  <a:pt x="987375" y="1207132"/>
                </a:lnTo>
                <a:lnTo>
                  <a:pt x="980611" y="1217864"/>
                </a:lnTo>
                <a:lnTo>
                  <a:pt x="975041" y="1228993"/>
                </a:lnTo>
                <a:lnTo>
                  <a:pt x="969870" y="1240520"/>
                </a:lnTo>
                <a:lnTo>
                  <a:pt x="965095" y="1252047"/>
                </a:lnTo>
                <a:lnTo>
                  <a:pt x="960321" y="1263574"/>
                </a:lnTo>
                <a:lnTo>
                  <a:pt x="956741" y="1273908"/>
                </a:lnTo>
                <a:lnTo>
                  <a:pt x="953558" y="1284640"/>
                </a:lnTo>
                <a:lnTo>
                  <a:pt x="950773" y="1294577"/>
                </a:lnTo>
                <a:lnTo>
                  <a:pt x="948784" y="1304514"/>
                </a:lnTo>
                <a:lnTo>
                  <a:pt x="946397" y="1314054"/>
                </a:lnTo>
                <a:lnTo>
                  <a:pt x="746283" y="1314054"/>
                </a:lnTo>
                <a:lnTo>
                  <a:pt x="745487" y="1310874"/>
                </a:lnTo>
                <a:lnTo>
                  <a:pt x="745487" y="1314054"/>
                </a:lnTo>
                <a:lnTo>
                  <a:pt x="692972" y="1314054"/>
                </a:lnTo>
                <a:lnTo>
                  <a:pt x="688994" y="1314054"/>
                </a:lnTo>
                <a:lnTo>
                  <a:pt x="685811" y="1314451"/>
                </a:lnTo>
                <a:lnTo>
                  <a:pt x="683026" y="1296565"/>
                </a:lnTo>
                <a:lnTo>
                  <a:pt x="681833" y="1287423"/>
                </a:lnTo>
                <a:lnTo>
                  <a:pt x="681435" y="1278281"/>
                </a:lnTo>
                <a:lnTo>
                  <a:pt x="681037" y="1268344"/>
                </a:lnTo>
                <a:lnTo>
                  <a:pt x="681435" y="1258804"/>
                </a:lnTo>
                <a:lnTo>
                  <a:pt x="681833" y="1249265"/>
                </a:lnTo>
                <a:lnTo>
                  <a:pt x="682628" y="1238930"/>
                </a:lnTo>
                <a:lnTo>
                  <a:pt x="684617" y="1228596"/>
                </a:lnTo>
                <a:lnTo>
                  <a:pt x="686607" y="1217466"/>
                </a:lnTo>
                <a:lnTo>
                  <a:pt x="688994" y="1205940"/>
                </a:lnTo>
                <a:lnTo>
                  <a:pt x="692176" y="1194810"/>
                </a:lnTo>
                <a:lnTo>
                  <a:pt x="696155" y="1182488"/>
                </a:lnTo>
                <a:lnTo>
                  <a:pt x="700929" y="1169769"/>
                </a:lnTo>
                <a:lnTo>
                  <a:pt x="706499" y="1156255"/>
                </a:lnTo>
                <a:lnTo>
                  <a:pt x="712466" y="1142741"/>
                </a:lnTo>
                <a:lnTo>
                  <a:pt x="716445" y="1134791"/>
                </a:lnTo>
                <a:lnTo>
                  <a:pt x="720821" y="1127636"/>
                </a:lnTo>
                <a:lnTo>
                  <a:pt x="725595" y="1120482"/>
                </a:lnTo>
                <a:lnTo>
                  <a:pt x="729971" y="1114122"/>
                </a:lnTo>
                <a:lnTo>
                  <a:pt x="726391" y="1114520"/>
                </a:lnTo>
                <a:lnTo>
                  <a:pt x="729971" y="1111737"/>
                </a:lnTo>
                <a:lnTo>
                  <a:pt x="733950" y="1108955"/>
                </a:lnTo>
                <a:lnTo>
                  <a:pt x="739122" y="1102993"/>
                </a:lnTo>
                <a:lnTo>
                  <a:pt x="744294" y="1097826"/>
                </a:lnTo>
                <a:lnTo>
                  <a:pt x="749863" y="1093056"/>
                </a:lnTo>
                <a:lnTo>
                  <a:pt x="755433" y="1088286"/>
                </a:lnTo>
                <a:lnTo>
                  <a:pt x="761401" y="1083914"/>
                </a:lnTo>
                <a:lnTo>
                  <a:pt x="766970" y="1080337"/>
                </a:lnTo>
                <a:lnTo>
                  <a:pt x="772938" y="1076362"/>
                </a:lnTo>
                <a:lnTo>
                  <a:pt x="778508" y="1073579"/>
                </a:lnTo>
                <a:lnTo>
                  <a:pt x="784475" y="1070400"/>
                </a:lnTo>
                <a:lnTo>
                  <a:pt x="790443" y="1067617"/>
                </a:lnTo>
                <a:lnTo>
                  <a:pt x="802378" y="1063245"/>
                </a:lnTo>
                <a:lnTo>
                  <a:pt x="813916" y="1059668"/>
                </a:lnTo>
                <a:lnTo>
                  <a:pt x="824658" y="1056885"/>
                </a:lnTo>
                <a:lnTo>
                  <a:pt x="835399" y="1054898"/>
                </a:lnTo>
                <a:lnTo>
                  <a:pt x="844947" y="1053705"/>
                </a:lnTo>
                <a:lnTo>
                  <a:pt x="853700" y="1052911"/>
                </a:lnTo>
                <a:lnTo>
                  <a:pt x="861259" y="1052513"/>
                </a:lnTo>
                <a:close/>
                <a:moveTo>
                  <a:pt x="1326357" y="1047750"/>
                </a:moveTo>
                <a:lnTo>
                  <a:pt x="1337469" y="1047750"/>
                </a:lnTo>
                <a:lnTo>
                  <a:pt x="1348582" y="1048148"/>
                </a:lnTo>
                <a:lnTo>
                  <a:pt x="1358901" y="1048942"/>
                </a:lnTo>
                <a:lnTo>
                  <a:pt x="1368822" y="1050532"/>
                </a:lnTo>
                <a:lnTo>
                  <a:pt x="1378347" y="1052520"/>
                </a:lnTo>
                <a:lnTo>
                  <a:pt x="1387476" y="1054904"/>
                </a:lnTo>
                <a:lnTo>
                  <a:pt x="1396604" y="1057289"/>
                </a:lnTo>
                <a:lnTo>
                  <a:pt x="1404541" y="1060469"/>
                </a:lnTo>
                <a:lnTo>
                  <a:pt x="1412479" y="1063251"/>
                </a:lnTo>
                <a:lnTo>
                  <a:pt x="1419623" y="1066828"/>
                </a:lnTo>
                <a:lnTo>
                  <a:pt x="1426766" y="1070008"/>
                </a:lnTo>
                <a:lnTo>
                  <a:pt x="1433116" y="1073983"/>
                </a:lnTo>
                <a:lnTo>
                  <a:pt x="1444626" y="1081137"/>
                </a:lnTo>
                <a:lnTo>
                  <a:pt x="1454151" y="1087894"/>
                </a:lnTo>
                <a:lnTo>
                  <a:pt x="1461691" y="1093856"/>
                </a:lnTo>
                <a:lnTo>
                  <a:pt x="1466851" y="1098228"/>
                </a:lnTo>
                <a:lnTo>
                  <a:pt x="1471613" y="1102600"/>
                </a:lnTo>
                <a:lnTo>
                  <a:pt x="1465660" y="1153079"/>
                </a:lnTo>
                <a:lnTo>
                  <a:pt x="1458913" y="1157848"/>
                </a:lnTo>
                <a:lnTo>
                  <a:pt x="1447404" y="1166195"/>
                </a:lnTo>
                <a:lnTo>
                  <a:pt x="1441848" y="1170170"/>
                </a:lnTo>
                <a:lnTo>
                  <a:pt x="1437482" y="1172555"/>
                </a:lnTo>
                <a:lnTo>
                  <a:pt x="1434704" y="1174542"/>
                </a:lnTo>
                <a:lnTo>
                  <a:pt x="1432323" y="1175734"/>
                </a:lnTo>
                <a:lnTo>
                  <a:pt x="1427560" y="1179311"/>
                </a:lnTo>
                <a:lnTo>
                  <a:pt x="1424385" y="1184081"/>
                </a:lnTo>
                <a:lnTo>
                  <a:pt x="1421210" y="1188851"/>
                </a:lnTo>
                <a:lnTo>
                  <a:pt x="1419226" y="1194018"/>
                </a:lnTo>
                <a:lnTo>
                  <a:pt x="1418035" y="1199582"/>
                </a:lnTo>
                <a:lnTo>
                  <a:pt x="1418035" y="1205544"/>
                </a:lnTo>
                <a:lnTo>
                  <a:pt x="1418432" y="1208724"/>
                </a:lnTo>
                <a:lnTo>
                  <a:pt x="1418829" y="1211506"/>
                </a:lnTo>
                <a:lnTo>
                  <a:pt x="1419623" y="1216673"/>
                </a:lnTo>
                <a:lnTo>
                  <a:pt x="1422401" y="1229392"/>
                </a:lnTo>
                <a:lnTo>
                  <a:pt x="1425576" y="1248073"/>
                </a:lnTo>
                <a:lnTo>
                  <a:pt x="1427163" y="1259202"/>
                </a:lnTo>
                <a:lnTo>
                  <a:pt x="1429148" y="1271524"/>
                </a:lnTo>
                <a:lnTo>
                  <a:pt x="1427560" y="1279076"/>
                </a:lnTo>
                <a:lnTo>
                  <a:pt x="1425973" y="1282255"/>
                </a:lnTo>
                <a:lnTo>
                  <a:pt x="1423988" y="1285832"/>
                </a:lnTo>
                <a:lnTo>
                  <a:pt x="1422401" y="1289807"/>
                </a:lnTo>
                <a:lnTo>
                  <a:pt x="1420416" y="1293782"/>
                </a:lnTo>
                <a:lnTo>
                  <a:pt x="1418035" y="1303718"/>
                </a:lnTo>
                <a:lnTo>
                  <a:pt x="1416051" y="1314450"/>
                </a:lnTo>
                <a:lnTo>
                  <a:pt x="1312863" y="1314450"/>
                </a:lnTo>
                <a:lnTo>
                  <a:pt x="1310879" y="1304911"/>
                </a:lnTo>
                <a:lnTo>
                  <a:pt x="1308894" y="1294974"/>
                </a:lnTo>
                <a:lnTo>
                  <a:pt x="1305719" y="1285038"/>
                </a:lnTo>
                <a:lnTo>
                  <a:pt x="1302544" y="1274306"/>
                </a:lnTo>
                <a:lnTo>
                  <a:pt x="1298972" y="1263972"/>
                </a:lnTo>
                <a:lnTo>
                  <a:pt x="1295004" y="1252843"/>
                </a:lnTo>
                <a:lnTo>
                  <a:pt x="1290241" y="1240919"/>
                </a:lnTo>
                <a:lnTo>
                  <a:pt x="1285082" y="1229392"/>
                </a:lnTo>
                <a:lnTo>
                  <a:pt x="1280319" y="1219456"/>
                </a:lnTo>
                <a:lnTo>
                  <a:pt x="1275160" y="1210711"/>
                </a:lnTo>
                <a:lnTo>
                  <a:pt x="1270000" y="1202365"/>
                </a:lnTo>
                <a:lnTo>
                  <a:pt x="1264047" y="1194813"/>
                </a:lnTo>
                <a:lnTo>
                  <a:pt x="1258094" y="1188056"/>
                </a:lnTo>
                <a:lnTo>
                  <a:pt x="1251744" y="1181696"/>
                </a:lnTo>
                <a:lnTo>
                  <a:pt x="1244997" y="1175734"/>
                </a:lnTo>
                <a:lnTo>
                  <a:pt x="1238250" y="1170567"/>
                </a:lnTo>
                <a:lnTo>
                  <a:pt x="1231503" y="1165400"/>
                </a:lnTo>
                <a:lnTo>
                  <a:pt x="1224757" y="1161823"/>
                </a:lnTo>
                <a:lnTo>
                  <a:pt x="1217613" y="1157848"/>
                </a:lnTo>
                <a:lnTo>
                  <a:pt x="1210469" y="1154669"/>
                </a:lnTo>
                <a:lnTo>
                  <a:pt x="1202928" y="1151886"/>
                </a:lnTo>
                <a:lnTo>
                  <a:pt x="1195785" y="1149501"/>
                </a:lnTo>
                <a:lnTo>
                  <a:pt x="1188641" y="1147912"/>
                </a:lnTo>
                <a:lnTo>
                  <a:pt x="1181497" y="1145924"/>
                </a:lnTo>
                <a:lnTo>
                  <a:pt x="1179116" y="1131218"/>
                </a:lnTo>
                <a:lnTo>
                  <a:pt x="1176735" y="1120486"/>
                </a:lnTo>
                <a:lnTo>
                  <a:pt x="1174750" y="1110152"/>
                </a:lnTo>
                <a:lnTo>
                  <a:pt x="1180703" y="1106973"/>
                </a:lnTo>
                <a:lnTo>
                  <a:pt x="1187053" y="1102998"/>
                </a:lnTo>
                <a:lnTo>
                  <a:pt x="1193800" y="1098228"/>
                </a:lnTo>
                <a:lnTo>
                  <a:pt x="1200150" y="1093856"/>
                </a:lnTo>
                <a:lnTo>
                  <a:pt x="1212453" y="1084317"/>
                </a:lnTo>
                <a:lnTo>
                  <a:pt x="1217613" y="1080342"/>
                </a:lnTo>
                <a:lnTo>
                  <a:pt x="1223169" y="1077163"/>
                </a:lnTo>
                <a:lnTo>
                  <a:pt x="1237060" y="1070406"/>
                </a:lnTo>
                <a:lnTo>
                  <a:pt x="1250950" y="1064444"/>
                </a:lnTo>
                <a:lnTo>
                  <a:pt x="1264444" y="1059674"/>
                </a:lnTo>
                <a:lnTo>
                  <a:pt x="1277541" y="1055699"/>
                </a:lnTo>
                <a:lnTo>
                  <a:pt x="1290241" y="1052520"/>
                </a:lnTo>
                <a:lnTo>
                  <a:pt x="1302941" y="1050135"/>
                </a:lnTo>
                <a:lnTo>
                  <a:pt x="1314847" y="1048545"/>
                </a:lnTo>
                <a:lnTo>
                  <a:pt x="1326357" y="1047750"/>
                </a:lnTo>
                <a:close/>
                <a:moveTo>
                  <a:pt x="525022" y="1035050"/>
                </a:moveTo>
                <a:lnTo>
                  <a:pt x="554037" y="1036676"/>
                </a:lnTo>
                <a:lnTo>
                  <a:pt x="512762" y="1068388"/>
                </a:lnTo>
                <a:lnTo>
                  <a:pt x="525022" y="1035050"/>
                </a:lnTo>
                <a:close/>
                <a:moveTo>
                  <a:pt x="174832" y="915044"/>
                </a:moveTo>
                <a:lnTo>
                  <a:pt x="50860" y="916631"/>
                </a:lnTo>
                <a:lnTo>
                  <a:pt x="57218" y="934484"/>
                </a:lnTo>
                <a:lnTo>
                  <a:pt x="174832" y="915044"/>
                </a:lnTo>
                <a:close/>
                <a:moveTo>
                  <a:pt x="403703" y="711119"/>
                </a:moveTo>
                <a:lnTo>
                  <a:pt x="403703" y="723418"/>
                </a:lnTo>
                <a:lnTo>
                  <a:pt x="512179" y="715086"/>
                </a:lnTo>
                <a:lnTo>
                  <a:pt x="403703" y="711119"/>
                </a:lnTo>
                <a:close/>
                <a:moveTo>
                  <a:pt x="773852" y="677863"/>
                </a:moveTo>
                <a:lnTo>
                  <a:pt x="777038" y="678259"/>
                </a:lnTo>
                <a:lnTo>
                  <a:pt x="778632" y="678259"/>
                </a:lnTo>
                <a:lnTo>
                  <a:pt x="779428" y="679050"/>
                </a:lnTo>
                <a:lnTo>
                  <a:pt x="780225" y="679446"/>
                </a:lnTo>
                <a:lnTo>
                  <a:pt x="780623" y="680632"/>
                </a:lnTo>
                <a:lnTo>
                  <a:pt x="780623" y="681423"/>
                </a:lnTo>
                <a:lnTo>
                  <a:pt x="780225" y="682215"/>
                </a:lnTo>
                <a:lnTo>
                  <a:pt x="779428" y="684588"/>
                </a:lnTo>
                <a:lnTo>
                  <a:pt x="777038" y="687357"/>
                </a:lnTo>
                <a:lnTo>
                  <a:pt x="774648" y="689731"/>
                </a:lnTo>
                <a:lnTo>
                  <a:pt x="771860" y="692500"/>
                </a:lnTo>
                <a:lnTo>
                  <a:pt x="767877" y="695665"/>
                </a:lnTo>
                <a:lnTo>
                  <a:pt x="763894" y="698038"/>
                </a:lnTo>
                <a:lnTo>
                  <a:pt x="760309" y="700808"/>
                </a:lnTo>
                <a:lnTo>
                  <a:pt x="755927" y="702785"/>
                </a:lnTo>
                <a:lnTo>
                  <a:pt x="752342" y="704368"/>
                </a:lnTo>
                <a:lnTo>
                  <a:pt x="748758" y="705555"/>
                </a:lnTo>
                <a:lnTo>
                  <a:pt x="745969" y="705950"/>
                </a:lnTo>
                <a:lnTo>
                  <a:pt x="742783" y="706346"/>
                </a:lnTo>
                <a:lnTo>
                  <a:pt x="740791" y="706741"/>
                </a:lnTo>
                <a:lnTo>
                  <a:pt x="738800" y="707928"/>
                </a:lnTo>
                <a:lnTo>
                  <a:pt x="737605" y="708719"/>
                </a:lnTo>
                <a:lnTo>
                  <a:pt x="736011" y="709906"/>
                </a:lnTo>
                <a:lnTo>
                  <a:pt x="735215" y="711093"/>
                </a:lnTo>
                <a:lnTo>
                  <a:pt x="734816" y="712280"/>
                </a:lnTo>
                <a:lnTo>
                  <a:pt x="734816" y="713467"/>
                </a:lnTo>
                <a:lnTo>
                  <a:pt x="735215" y="715049"/>
                </a:lnTo>
                <a:lnTo>
                  <a:pt x="736011" y="716236"/>
                </a:lnTo>
                <a:lnTo>
                  <a:pt x="738003" y="717027"/>
                </a:lnTo>
                <a:lnTo>
                  <a:pt x="739596" y="717818"/>
                </a:lnTo>
                <a:lnTo>
                  <a:pt x="741986" y="718609"/>
                </a:lnTo>
                <a:lnTo>
                  <a:pt x="745173" y="719005"/>
                </a:lnTo>
                <a:lnTo>
                  <a:pt x="748359" y="719400"/>
                </a:lnTo>
                <a:lnTo>
                  <a:pt x="752342" y="719005"/>
                </a:lnTo>
                <a:lnTo>
                  <a:pt x="760707" y="719005"/>
                </a:lnTo>
                <a:lnTo>
                  <a:pt x="763894" y="719400"/>
                </a:lnTo>
                <a:lnTo>
                  <a:pt x="767877" y="719796"/>
                </a:lnTo>
                <a:lnTo>
                  <a:pt x="770665" y="720983"/>
                </a:lnTo>
                <a:lnTo>
                  <a:pt x="773852" y="722169"/>
                </a:lnTo>
                <a:lnTo>
                  <a:pt x="776640" y="723356"/>
                </a:lnTo>
                <a:lnTo>
                  <a:pt x="779428" y="724939"/>
                </a:lnTo>
                <a:lnTo>
                  <a:pt x="781420" y="726917"/>
                </a:lnTo>
                <a:lnTo>
                  <a:pt x="783411" y="729686"/>
                </a:lnTo>
                <a:lnTo>
                  <a:pt x="785403" y="732455"/>
                </a:lnTo>
                <a:lnTo>
                  <a:pt x="786598" y="736015"/>
                </a:lnTo>
                <a:lnTo>
                  <a:pt x="787793" y="739180"/>
                </a:lnTo>
                <a:lnTo>
                  <a:pt x="788191" y="743531"/>
                </a:lnTo>
                <a:lnTo>
                  <a:pt x="788988" y="747883"/>
                </a:lnTo>
                <a:lnTo>
                  <a:pt x="788988" y="752630"/>
                </a:lnTo>
                <a:lnTo>
                  <a:pt x="788590" y="756982"/>
                </a:lnTo>
                <a:lnTo>
                  <a:pt x="787793" y="760542"/>
                </a:lnTo>
                <a:lnTo>
                  <a:pt x="786200" y="764102"/>
                </a:lnTo>
                <a:lnTo>
                  <a:pt x="783810" y="767267"/>
                </a:lnTo>
                <a:lnTo>
                  <a:pt x="781420" y="770827"/>
                </a:lnTo>
                <a:lnTo>
                  <a:pt x="778632" y="773596"/>
                </a:lnTo>
                <a:lnTo>
                  <a:pt x="775445" y="776761"/>
                </a:lnTo>
                <a:lnTo>
                  <a:pt x="771860" y="779135"/>
                </a:lnTo>
                <a:lnTo>
                  <a:pt x="767479" y="781113"/>
                </a:lnTo>
                <a:lnTo>
                  <a:pt x="763097" y="783486"/>
                </a:lnTo>
                <a:lnTo>
                  <a:pt x="753936" y="787442"/>
                </a:lnTo>
                <a:lnTo>
                  <a:pt x="744376" y="790607"/>
                </a:lnTo>
                <a:lnTo>
                  <a:pt x="734020" y="792980"/>
                </a:lnTo>
                <a:lnTo>
                  <a:pt x="724062" y="795354"/>
                </a:lnTo>
                <a:lnTo>
                  <a:pt x="714104" y="796936"/>
                </a:lnTo>
                <a:lnTo>
                  <a:pt x="704942" y="798123"/>
                </a:lnTo>
                <a:lnTo>
                  <a:pt x="696179" y="798914"/>
                </a:lnTo>
                <a:lnTo>
                  <a:pt x="684230" y="799705"/>
                </a:lnTo>
                <a:lnTo>
                  <a:pt x="679450" y="800101"/>
                </a:lnTo>
                <a:lnTo>
                  <a:pt x="682636" y="698830"/>
                </a:lnTo>
                <a:lnTo>
                  <a:pt x="683433" y="697247"/>
                </a:lnTo>
                <a:lnTo>
                  <a:pt x="683831" y="695665"/>
                </a:lnTo>
                <a:lnTo>
                  <a:pt x="684628" y="694478"/>
                </a:lnTo>
                <a:lnTo>
                  <a:pt x="685425" y="692896"/>
                </a:lnTo>
                <a:lnTo>
                  <a:pt x="688213" y="690522"/>
                </a:lnTo>
                <a:lnTo>
                  <a:pt x="692196" y="688940"/>
                </a:lnTo>
                <a:lnTo>
                  <a:pt x="696976" y="687357"/>
                </a:lnTo>
                <a:lnTo>
                  <a:pt x="701756" y="685775"/>
                </a:lnTo>
                <a:lnTo>
                  <a:pt x="707731" y="684588"/>
                </a:lnTo>
                <a:lnTo>
                  <a:pt x="714104" y="683797"/>
                </a:lnTo>
                <a:lnTo>
                  <a:pt x="727647" y="682610"/>
                </a:lnTo>
                <a:lnTo>
                  <a:pt x="741588" y="681819"/>
                </a:lnTo>
                <a:lnTo>
                  <a:pt x="755529" y="680632"/>
                </a:lnTo>
                <a:lnTo>
                  <a:pt x="762300" y="679446"/>
                </a:lnTo>
                <a:lnTo>
                  <a:pt x="768275" y="678654"/>
                </a:lnTo>
                <a:lnTo>
                  <a:pt x="773852" y="677863"/>
                </a:lnTo>
                <a:close/>
                <a:moveTo>
                  <a:pt x="425557" y="466725"/>
                </a:moveTo>
                <a:lnTo>
                  <a:pt x="429928" y="467122"/>
                </a:lnTo>
                <a:lnTo>
                  <a:pt x="434299" y="467519"/>
                </a:lnTo>
                <a:lnTo>
                  <a:pt x="438272" y="467915"/>
                </a:lnTo>
                <a:lnTo>
                  <a:pt x="442643" y="468709"/>
                </a:lnTo>
                <a:lnTo>
                  <a:pt x="446219" y="470296"/>
                </a:lnTo>
                <a:lnTo>
                  <a:pt x="453769" y="473073"/>
                </a:lnTo>
                <a:lnTo>
                  <a:pt x="461716" y="477040"/>
                </a:lnTo>
                <a:lnTo>
                  <a:pt x="468471" y="481801"/>
                </a:lnTo>
                <a:lnTo>
                  <a:pt x="475225" y="487356"/>
                </a:lnTo>
                <a:lnTo>
                  <a:pt x="481980" y="493307"/>
                </a:lnTo>
                <a:lnTo>
                  <a:pt x="487543" y="500052"/>
                </a:lnTo>
                <a:lnTo>
                  <a:pt x="493503" y="507590"/>
                </a:lnTo>
                <a:lnTo>
                  <a:pt x="499066" y="515524"/>
                </a:lnTo>
                <a:lnTo>
                  <a:pt x="504629" y="524253"/>
                </a:lnTo>
                <a:lnTo>
                  <a:pt x="509795" y="532981"/>
                </a:lnTo>
                <a:lnTo>
                  <a:pt x="514165" y="542106"/>
                </a:lnTo>
                <a:lnTo>
                  <a:pt x="518933" y="552025"/>
                </a:lnTo>
                <a:lnTo>
                  <a:pt x="523304" y="561943"/>
                </a:lnTo>
                <a:lnTo>
                  <a:pt x="526880" y="572259"/>
                </a:lnTo>
                <a:lnTo>
                  <a:pt x="530854" y="582177"/>
                </a:lnTo>
                <a:lnTo>
                  <a:pt x="534033" y="592889"/>
                </a:lnTo>
                <a:lnTo>
                  <a:pt x="540390" y="613520"/>
                </a:lnTo>
                <a:lnTo>
                  <a:pt x="545953" y="634150"/>
                </a:lnTo>
                <a:lnTo>
                  <a:pt x="550721" y="653988"/>
                </a:lnTo>
                <a:lnTo>
                  <a:pt x="554297" y="673031"/>
                </a:lnTo>
                <a:lnTo>
                  <a:pt x="557873" y="690091"/>
                </a:lnTo>
                <a:lnTo>
                  <a:pt x="559860" y="705167"/>
                </a:lnTo>
                <a:lnTo>
                  <a:pt x="592045" y="701597"/>
                </a:lnTo>
                <a:lnTo>
                  <a:pt x="621449" y="697629"/>
                </a:lnTo>
                <a:lnTo>
                  <a:pt x="647673" y="694455"/>
                </a:lnTo>
                <a:lnTo>
                  <a:pt x="669925" y="690488"/>
                </a:lnTo>
                <a:lnTo>
                  <a:pt x="669527" y="696042"/>
                </a:lnTo>
                <a:lnTo>
                  <a:pt x="669130" y="702390"/>
                </a:lnTo>
                <a:lnTo>
                  <a:pt x="668733" y="716276"/>
                </a:lnTo>
                <a:lnTo>
                  <a:pt x="668733" y="750396"/>
                </a:lnTo>
                <a:lnTo>
                  <a:pt x="669130" y="768646"/>
                </a:lnTo>
                <a:lnTo>
                  <a:pt x="668733" y="786103"/>
                </a:lnTo>
                <a:lnTo>
                  <a:pt x="667938" y="803559"/>
                </a:lnTo>
                <a:lnTo>
                  <a:pt x="667143" y="811494"/>
                </a:lnTo>
                <a:lnTo>
                  <a:pt x="666349" y="819032"/>
                </a:lnTo>
                <a:lnTo>
                  <a:pt x="645289" y="825380"/>
                </a:lnTo>
                <a:lnTo>
                  <a:pt x="620654" y="831331"/>
                </a:lnTo>
                <a:lnTo>
                  <a:pt x="593237" y="837679"/>
                </a:lnTo>
                <a:lnTo>
                  <a:pt x="563436" y="844027"/>
                </a:lnTo>
                <a:lnTo>
                  <a:pt x="561052" y="872593"/>
                </a:lnTo>
                <a:lnTo>
                  <a:pt x="558668" y="896000"/>
                </a:lnTo>
                <a:lnTo>
                  <a:pt x="557873" y="905125"/>
                </a:lnTo>
                <a:lnTo>
                  <a:pt x="557079" y="916631"/>
                </a:lnTo>
                <a:lnTo>
                  <a:pt x="556681" y="928930"/>
                </a:lnTo>
                <a:lnTo>
                  <a:pt x="556284" y="942022"/>
                </a:lnTo>
                <a:lnTo>
                  <a:pt x="556284" y="955908"/>
                </a:lnTo>
                <a:lnTo>
                  <a:pt x="556284" y="970588"/>
                </a:lnTo>
                <a:lnTo>
                  <a:pt x="557079" y="984474"/>
                </a:lnTo>
                <a:lnTo>
                  <a:pt x="558271" y="997566"/>
                </a:lnTo>
                <a:lnTo>
                  <a:pt x="558668" y="1004311"/>
                </a:lnTo>
                <a:lnTo>
                  <a:pt x="558668" y="1009469"/>
                </a:lnTo>
                <a:lnTo>
                  <a:pt x="558271" y="1014626"/>
                </a:lnTo>
                <a:lnTo>
                  <a:pt x="557079" y="1018991"/>
                </a:lnTo>
                <a:lnTo>
                  <a:pt x="555489" y="1022164"/>
                </a:lnTo>
                <a:lnTo>
                  <a:pt x="553900" y="1024942"/>
                </a:lnTo>
                <a:lnTo>
                  <a:pt x="552310" y="1026925"/>
                </a:lnTo>
                <a:lnTo>
                  <a:pt x="549926" y="1028512"/>
                </a:lnTo>
                <a:lnTo>
                  <a:pt x="547145" y="1029306"/>
                </a:lnTo>
                <a:lnTo>
                  <a:pt x="544761" y="1030099"/>
                </a:lnTo>
                <a:lnTo>
                  <a:pt x="541582" y="1030496"/>
                </a:lnTo>
                <a:lnTo>
                  <a:pt x="538801" y="1030496"/>
                </a:lnTo>
                <a:lnTo>
                  <a:pt x="532046" y="1030099"/>
                </a:lnTo>
                <a:lnTo>
                  <a:pt x="525688" y="1028909"/>
                </a:lnTo>
                <a:lnTo>
                  <a:pt x="524894" y="1028512"/>
                </a:lnTo>
                <a:lnTo>
                  <a:pt x="524099" y="1027719"/>
                </a:lnTo>
                <a:lnTo>
                  <a:pt x="522510" y="1023751"/>
                </a:lnTo>
                <a:lnTo>
                  <a:pt x="520920" y="1018594"/>
                </a:lnTo>
                <a:lnTo>
                  <a:pt x="520125" y="1011452"/>
                </a:lnTo>
                <a:lnTo>
                  <a:pt x="519331" y="1002327"/>
                </a:lnTo>
                <a:lnTo>
                  <a:pt x="518536" y="992409"/>
                </a:lnTo>
                <a:lnTo>
                  <a:pt x="517741" y="968207"/>
                </a:lnTo>
                <a:lnTo>
                  <a:pt x="517344" y="941229"/>
                </a:lnTo>
                <a:lnTo>
                  <a:pt x="516947" y="911870"/>
                </a:lnTo>
                <a:lnTo>
                  <a:pt x="516549" y="853152"/>
                </a:lnTo>
                <a:lnTo>
                  <a:pt x="513768" y="853549"/>
                </a:lnTo>
                <a:lnTo>
                  <a:pt x="513768" y="976142"/>
                </a:lnTo>
                <a:lnTo>
                  <a:pt x="508602" y="1036050"/>
                </a:lnTo>
                <a:lnTo>
                  <a:pt x="504232" y="1082469"/>
                </a:lnTo>
                <a:lnTo>
                  <a:pt x="500258" y="1124127"/>
                </a:lnTo>
                <a:lnTo>
                  <a:pt x="499861" y="1128095"/>
                </a:lnTo>
                <a:lnTo>
                  <a:pt x="497874" y="1134443"/>
                </a:lnTo>
                <a:lnTo>
                  <a:pt x="495490" y="1141187"/>
                </a:lnTo>
                <a:lnTo>
                  <a:pt x="492311" y="1147535"/>
                </a:lnTo>
                <a:lnTo>
                  <a:pt x="489530" y="1153883"/>
                </a:lnTo>
                <a:lnTo>
                  <a:pt x="485954" y="1160231"/>
                </a:lnTo>
                <a:lnTo>
                  <a:pt x="482378" y="1166579"/>
                </a:lnTo>
                <a:lnTo>
                  <a:pt x="474828" y="1178481"/>
                </a:lnTo>
                <a:lnTo>
                  <a:pt x="438670" y="1654175"/>
                </a:lnTo>
                <a:lnTo>
                  <a:pt x="342512" y="1654175"/>
                </a:lnTo>
                <a:lnTo>
                  <a:pt x="294433" y="1276080"/>
                </a:lnTo>
                <a:lnTo>
                  <a:pt x="288473" y="1276873"/>
                </a:lnTo>
                <a:lnTo>
                  <a:pt x="282115" y="1277270"/>
                </a:lnTo>
                <a:lnTo>
                  <a:pt x="281718" y="1276873"/>
                </a:lnTo>
                <a:lnTo>
                  <a:pt x="281321" y="1276873"/>
                </a:lnTo>
                <a:lnTo>
                  <a:pt x="282115" y="1275683"/>
                </a:lnTo>
                <a:lnTo>
                  <a:pt x="282115" y="1275286"/>
                </a:lnTo>
                <a:lnTo>
                  <a:pt x="281321" y="1275286"/>
                </a:lnTo>
                <a:lnTo>
                  <a:pt x="281321" y="1276873"/>
                </a:lnTo>
                <a:lnTo>
                  <a:pt x="282910" y="1650208"/>
                </a:lnTo>
                <a:lnTo>
                  <a:pt x="170859" y="1653778"/>
                </a:lnTo>
                <a:lnTo>
                  <a:pt x="119998" y="1254655"/>
                </a:lnTo>
                <a:lnTo>
                  <a:pt x="116422" y="1253069"/>
                </a:lnTo>
                <a:lnTo>
                  <a:pt x="112846" y="1251482"/>
                </a:lnTo>
                <a:lnTo>
                  <a:pt x="109667" y="1249498"/>
                </a:lnTo>
                <a:lnTo>
                  <a:pt x="106489" y="1246721"/>
                </a:lnTo>
                <a:lnTo>
                  <a:pt x="103707" y="1243943"/>
                </a:lnTo>
                <a:lnTo>
                  <a:pt x="100528" y="1240373"/>
                </a:lnTo>
                <a:lnTo>
                  <a:pt x="98144" y="1236802"/>
                </a:lnTo>
                <a:lnTo>
                  <a:pt x="96158" y="1232438"/>
                </a:lnTo>
                <a:lnTo>
                  <a:pt x="91389" y="1223710"/>
                </a:lnTo>
                <a:lnTo>
                  <a:pt x="87416" y="1214188"/>
                </a:lnTo>
                <a:lnTo>
                  <a:pt x="84237" y="1203872"/>
                </a:lnTo>
                <a:lnTo>
                  <a:pt x="81853" y="1193557"/>
                </a:lnTo>
                <a:lnTo>
                  <a:pt x="79072" y="1182845"/>
                </a:lnTo>
                <a:lnTo>
                  <a:pt x="77085" y="1172133"/>
                </a:lnTo>
                <a:lnTo>
                  <a:pt x="73906" y="1153486"/>
                </a:lnTo>
                <a:lnTo>
                  <a:pt x="71522" y="1137616"/>
                </a:lnTo>
                <a:lnTo>
                  <a:pt x="70330" y="1132062"/>
                </a:lnTo>
                <a:lnTo>
                  <a:pt x="69535" y="1128491"/>
                </a:lnTo>
                <a:lnTo>
                  <a:pt x="69138" y="1124127"/>
                </a:lnTo>
                <a:lnTo>
                  <a:pt x="63178" y="1061839"/>
                </a:lnTo>
                <a:lnTo>
                  <a:pt x="56820" y="994392"/>
                </a:lnTo>
                <a:lnTo>
                  <a:pt x="50065" y="909490"/>
                </a:lnTo>
                <a:lnTo>
                  <a:pt x="42119" y="909490"/>
                </a:lnTo>
                <a:lnTo>
                  <a:pt x="35364" y="908299"/>
                </a:lnTo>
                <a:lnTo>
                  <a:pt x="29403" y="907506"/>
                </a:lnTo>
                <a:lnTo>
                  <a:pt x="24238" y="906316"/>
                </a:lnTo>
                <a:lnTo>
                  <a:pt x="20662" y="905125"/>
                </a:lnTo>
                <a:lnTo>
                  <a:pt x="17880" y="903935"/>
                </a:lnTo>
                <a:lnTo>
                  <a:pt x="17086" y="902745"/>
                </a:lnTo>
                <a:lnTo>
                  <a:pt x="16688" y="901555"/>
                </a:lnTo>
                <a:lnTo>
                  <a:pt x="16291" y="900761"/>
                </a:lnTo>
                <a:lnTo>
                  <a:pt x="16291" y="899571"/>
                </a:lnTo>
                <a:lnTo>
                  <a:pt x="14702" y="894413"/>
                </a:lnTo>
                <a:lnTo>
                  <a:pt x="12318" y="887669"/>
                </a:lnTo>
                <a:lnTo>
                  <a:pt x="10331" y="879734"/>
                </a:lnTo>
                <a:lnTo>
                  <a:pt x="8344" y="870212"/>
                </a:lnTo>
                <a:lnTo>
                  <a:pt x="6755" y="859103"/>
                </a:lnTo>
                <a:lnTo>
                  <a:pt x="4768" y="847201"/>
                </a:lnTo>
                <a:lnTo>
                  <a:pt x="3179" y="834109"/>
                </a:lnTo>
                <a:lnTo>
                  <a:pt x="1987" y="819826"/>
                </a:lnTo>
                <a:lnTo>
                  <a:pt x="795" y="805146"/>
                </a:lnTo>
                <a:lnTo>
                  <a:pt x="397" y="789277"/>
                </a:lnTo>
                <a:lnTo>
                  <a:pt x="0" y="773010"/>
                </a:lnTo>
                <a:lnTo>
                  <a:pt x="0" y="756347"/>
                </a:lnTo>
                <a:lnTo>
                  <a:pt x="795" y="738494"/>
                </a:lnTo>
                <a:lnTo>
                  <a:pt x="1987" y="721434"/>
                </a:lnTo>
                <a:lnTo>
                  <a:pt x="3576" y="703184"/>
                </a:lnTo>
                <a:lnTo>
                  <a:pt x="5563" y="684934"/>
                </a:lnTo>
                <a:lnTo>
                  <a:pt x="9139" y="667477"/>
                </a:lnTo>
                <a:lnTo>
                  <a:pt x="12715" y="649227"/>
                </a:lnTo>
                <a:lnTo>
                  <a:pt x="17483" y="631770"/>
                </a:lnTo>
                <a:lnTo>
                  <a:pt x="22649" y="614313"/>
                </a:lnTo>
                <a:lnTo>
                  <a:pt x="25430" y="605982"/>
                </a:lnTo>
                <a:lnTo>
                  <a:pt x="29006" y="597253"/>
                </a:lnTo>
                <a:lnTo>
                  <a:pt x="32185" y="588922"/>
                </a:lnTo>
                <a:lnTo>
                  <a:pt x="36158" y="580987"/>
                </a:lnTo>
                <a:lnTo>
                  <a:pt x="40132" y="573052"/>
                </a:lnTo>
                <a:lnTo>
                  <a:pt x="44503" y="565117"/>
                </a:lnTo>
                <a:lnTo>
                  <a:pt x="48873" y="557579"/>
                </a:lnTo>
                <a:lnTo>
                  <a:pt x="53244" y="549644"/>
                </a:lnTo>
                <a:lnTo>
                  <a:pt x="58410" y="542503"/>
                </a:lnTo>
                <a:lnTo>
                  <a:pt x="63973" y="535362"/>
                </a:lnTo>
                <a:lnTo>
                  <a:pt x="69535" y="528617"/>
                </a:lnTo>
                <a:lnTo>
                  <a:pt x="75496" y="522269"/>
                </a:lnTo>
                <a:lnTo>
                  <a:pt x="81456" y="515921"/>
                </a:lnTo>
                <a:lnTo>
                  <a:pt x="87416" y="509970"/>
                </a:lnTo>
                <a:lnTo>
                  <a:pt x="94171" y="504416"/>
                </a:lnTo>
                <a:lnTo>
                  <a:pt x="101720" y="498861"/>
                </a:lnTo>
                <a:lnTo>
                  <a:pt x="108873" y="493704"/>
                </a:lnTo>
                <a:lnTo>
                  <a:pt x="116422" y="488943"/>
                </a:lnTo>
                <a:lnTo>
                  <a:pt x="124369" y="484579"/>
                </a:lnTo>
                <a:lnTo>
                  <a:pt x="132713" y="480611"/>
                </a:lnTo>
                <a:lnTo>
                  <a:pt x="141455" y="477040"/>
                </a:lnTo>
                <a:lnTo>
                  <a:pt x="150594" y="473470"/>
                </a:lnTo>
                <a:lnTo>
                  <a:pt x="159733" y="470693"/>
                </a:lnTo>
                <a:lnTo>
                  <a:pt x="169667" y="467915"/>
                </a:lnTo>
                <a:lnTo>
                  <a:pt x="172845" y="467915"/>
                </a:lnTo>
                <a:lnTo>
                  <a:pt x="179998" y="468312"/>
                </a:lnTo>
                <a:lnTo>
                  <a:pt x="200262" y="469502"/>
                </a:lnTo>
                <a:lnTo>
                  <a:pt x="231652" y="471883"/>
                </a:lnTo>
                <a:lnTo>
                  <a:pt x="312711" y="730162"/>
                </a:lnTo>
                <a:lnTo>
                  <a:pt x="329400" y="728575"/>
                </a:lnTo>
                <a:lnTo>
                  <a:pt x="327413" y="709135"/>
                </a:lnTo>
                <a:lnTo>
                  <a:pt x="322247" y="527427"/>
                </a:lnTo>
                <a:lnTo>
                  <a:pt x="315492" y="509970"/>
                </a:lnTo>
                <a:lnTo>
                  <a:pt x="329002" y="486959"/>
                </a:lnTo>
                <a:lnTo>
                  <a:pt x="359598" y="486562"/>
                </a:lnTo>
                <a:lnTo>
                  <a:pt x="371916" y="509970"/>
                </a:lnTo>
                <a:lnTo>
                  <a:pt x="366353" y="530601"/>
                </a:lnTo>
                <a:lnTo>
                  <a:pt x="393372" y="722624"/>
                </a:lnTo>
                <a:lnTo>
                  <a:pt x="402114" y="721831"/>
                </a:lnTo>
                <a:lnTo>
                  <a:pt x="397346" y="476247"/>
                </a:lnTo>
                <a:lnTo>
                  <a:pt x="403703" y="473073"/>
                </a:lnTo>
                <a:lnTo>
                  <a:pt x="408869" y="470693"/>
                </a:lnTo>
                <a:lnTo>
                  <a:pt x="411253" y="468709"/>
                </a:lnTo>
                <a:lnTo>
                  <a:pt x="412047" y="467915"/>
                </a:lnTo>
                <a:lnTo>
                  <a:pt x="416816" y="467122"/>
                </a:lnTo>
                <a:lnTo>
                  <a:pt x="421584" y="467122"/>
                </a:lnTo>
                <a:lnTo>
                  <a:pt x="425557" y="466725"/>
                </a:lnTo>
                <a:close/>
                <a:moveTo>
                  <a:pt x="2003425" y="196850"/>
                </a:moveTo>
                <a:lnTo>
                  <a:pt x="2003425" y="720725"/>
                </a:lnTo>
                <a:lnTo>
                  <a:pt x="1071562" y="720328"/>
                </a:lnTo>
                <a:lnTo>
                  <a:pt x="1251744" y="585391"/>
                </a:lnTo>
                <a:lnTo>
                  <a:pt x="1404144" y="665163"/>
                </a:lnTo>
                <a:lnTo>
                  <a:pt x="1657350" y="399256"/>
                </a:lnTo>
                <a:lnTo>
                  <a:pt x="1796653" y="458788"/>
                </a:lnTo>
                <a:lnTo>
                  <a:pt x="2003425" y="196850"/>
                </a:lnTo>
                <a:close/>
                <a:moveTo>
                  <a:pt x="140097" y="182563"/>
                </a:moveTo>
                <a:lnTo>
                  <a:pt x="138509" y="201216"/>
                </a:lnTo>
                <a:lnTo>
                  <a:pt x="137319" y="215107"/>
                </a:lnTo>
                <a:lnTo>
                  <a:pt x="137716" y="215504"/>
                </a:lnTo>
                <a:lnTo>
                  <a:pt x="138509" y="201216"/>
                </a:lnTo>
                <a:lnTo>
                  <a:pt x="139303" y="194469"/>
                </a:lnTo>
                <a:lnTo>
                  <a:pt x="140097" y="188516"/>
                </a:lnTo>
                <a:lnTo>
                  <a:pt x="140097" y="182563"/>
                </a:lnTo>
                <a:close/>
                <a:moveTo>
                  <a:pt x="164306" y="111125"/>
                </a:moveTo>
                <a:lnTo>
                  <a:pt x="162719" y="111522"/>
                </a:lnTo>
                <a:lnTo>
                  <a:pt x="161131" y="111919"/>
                </a:lnTo>
                <a:lnTo>
                  <a:pt x="159544" y="112713"/>
                </a:lnTo>
                <a:lnTo>
                  <a:pt x="158353" y="113507"/>
                </a:lnTo>
                <a:lnTo>
                  <a:pt x="155972" y="117078"/>
                </a:lnTo>
                <a:lnTo>
                  <a:pt x="153591" y="120650"/>
                </a:lnTo>
                <a:lnTo>
                  <a:pt x="158353" y="115491"/>
                </a:lnTo>
                <a:lnTo>
                  <a:pt x="161131" y="113110"/>
                </a:lnTo>
                <a:lnTo>
                  <a:pt x="164306" y="111125"/>
                </a:lnTo>
                <a:close/>
                <a:moveTo>
                  <a:pt x="988111" y="91679"/>
                </a:moveTo>
                <a:lnTo>
                  <a:pt x="984541" y="92075"/>
                </a:lnTo>
                <a:lnTo>
                  <a:pt x="980971" y="93266"/>
                </a:lnTo>
                <a:lnTo>
                  <a:pt x="977798" y="94853"/>
                </a:lnTo>
                <a:lnTo>
                  <a:pt x="975022" y="97632"/>
                </a:lnTo>
                <a:lnTo>
                  <a:pt x="972642" y="100013"/>
                </a:lnTo>
                <a:lnTo>
                  <a:pt x="971055" y="103188"/>
                </a:lnTo>
                <a:lnTo>
                  <a:pt x="970262" y="106760"/>
                </a:lnTo>
                <a:lnTo>
                  <a:pt x="969865" y="110332"/>
                </a:lnTo>
                <a:lnTo>
                  <a:pt x="969865" y="578644"/>
                </a:lnTo>
                <a:lnTo>
                  <a:pt x="1457734" y="287338"/>
                </a:lnTo>
                <a:lnTo>
                  <a:pt x="1494622" y="333375"/>
                </a:lnTo>
                <a:lnTo>
                  <a:pt x="969865" y="642938"/>
                </a:lnTo>
                <a:lnTo>
                  <a:pt x="969865" y="758032"/>
                </a:lnTo>
                <a:lnTo>
                  <a:pt x="970262" y="762001"/>
                </a:lnTo>
                <a:lnTo>
                  <a:pt x="971055" y="765176"/>
                </a:lnTo>
                <a:lnTo>
                  <a:pt x="972642" y="768747"/>
                </a:lnTo>
                <a:lnTo>
                  <a:pt x="975022" y="771129"/>
                </a:lnTo>
                <a:lnTo>
                  <a:pt x="977798" y="773510"/>
                </a:lnTo>
                <a:lnTo>
                  <a:pt x="980971" y="775494"/>
                </a:lnTo>
                <a:lnTo>
                  <a:pt x="984541" y="776685"/>
                </a:lnTo>
                <a:lnTo>
                  <a:pt x="988111" y="776685"/>
                </a:lnTo>
                <a:lnTo>
                  <a:pt x="2043178" y="776685"/>
                </a:lnTo>
                <a:lnTo>
                  <a:pt x="2047144" y="776685"/>
                </a:lnTo>
                <a:lnTo>
                  <a:pt x="2050714" y="775494"/>
                </a:lnTo>
                <a:lnTo>
                  <a:pt x="2053887" y="773510"/>
                </a:lnTo>
                <a:lnTo>
                  <a:pt x="2056663" y="771129"/>
                </a:lnTo>
                <a:lnTo>
                  <a:pt x="2059043" y="768747"/>
                </a:lnTo>
                <a:lnTo>
                  <a:pt x="2060630" y="765176"/>
                </a:lnTo>
                <a:lnTo>
                  <a:pt x="2061820" y="762001"/>
                </a:lnTo>
                <a:lnTo>
                  <a:pt x="2062216" y="758032"/>
                </a:lnTo>
                <a:lnTo>
                  <a:pt x="2062216" y="110332"/>
                </a:lnTo>
                <a:lnTo>
                  <a:pt x="2061820" y="106760"/>
                </a:lnTo>
                <a:lnTo>
                  <a:pt x="2060630" y="103188"/>
                </a:lnTo>
                <a:lnTo>
                  <a:pt x="2059043" y="100013"/>
                </a:lnTo>
                <a:lnTo>
                  <a:pt x="2056663" y="97632"/>
                </a:lnTo>
                <a:lnTo>
                  <a:pt x="2053887" y="94853"/>
                </a:lnTo>
                <a:lnTo>
                  <a:pt x="2050714" y="93266"/>
                </a:lnTo>
                <a:lnTo>
                  <a:pt x="2047144" y="92075"/>
                </a:lnTo>
                <a:lnTo>
                  <a:pt x="2043178" y="91679"/>
                </a:lnTo>
                <a:lnTo>
                  <a:pt x="988111" y="91679"/>
                </a:lnTo>
                <a:close/>
                <a:moveTo>
                  <a:pt x="273050" y="38100"/>
                </a:moveTo>
                <a:lnTo>
                  <a:pt x="286544" y="38497"/>
                </a:lnTo>
                <a:lnTo>
                  <a:pt x="299641" y="38894"/>
                </a:lnTo>
                <a:lnTo>
                  <a:pt x="312341" y="40085"/>
                </a:lnTo>
                <a:lnTo>
                  <a:pt x="323850" y="42466"/>
                </a:lnTo>
                <a:lnTo>
                  <a:pt x="335756" y="44847"/>
                </a:lnTo>
                <a:lnTo>
                  <a:pt x="347266" y="47229"/>
                </a:lnTo>
                <a:lnTo>
                  <a:pt x="357981" y="50800"/>
                </a:lnTo>
                <a:lnTo>
                  <a:pt x="368697" y="53975"/>
                </a:lnTo>
                <a:lnTo>
                  <a:pt x="378222" y="57944"/>
                </a:lnTo>
                <a:lnTo>
                  <a:pt x="387747" y="61516"/>
                </a:lnTo>
                <a:lnTo>
                  <a:pt x="396478" y="65881"/>
                </a:lnTo>
                <a:lnTo>
                  <a:pt x="404813" y="70247"/>
                </a:lnTo>
                <a:lnTo>
                  <a:pt x="412750" y="74216"/>
                </a:lnTo>
                <a:lnTo>
                  <a:pt x="419894" y="78582"/>
                </a:lnTo>
                <a:lnTo>
                  <a:pt x="432197" y="86519"/>
                </a:lnTo>
                <a:lnTo>
                  <a:pt x="442516" y="93266"/>
                </a:lnTo>
                <a:lnTo>
                  <a:pt x="449660" y="99219"/>
                </a:lnTo>
                <a:lnTo>
                  <a:pt x="455613" y="104378"/>
                </a:lnTo>
                <a:lnTo>
                  <a:pt x="454025" y="107553"/>
                </a:lnTo>
                <a:lnTo>
                  <a:pt x="451644" y="111522"/>
                </a:lnTo>
                <a:lnTo>
                  <a:pt x="448866" y="116285"/>
                </a:lnTo>
                <a:lnTo>
                  <a:pt x="444897" y="122238"/>
                </a:lnTo>
                <a:lnTo>
                  <a:pt x="440532" y="128588"/>
                </a:lnTo>
                <a:lnTo>
                  <a:pt x="434578" y="134938"/>
                </a:lnTo>
                <a:lnTo>
                  <a:pt x="427832" y="141288"/>
                </a:lnTo>
                <a:lnTo>
                  <a:pt x="423863" y="144066"/>
                </a:lnTo>
                <a:lnTo>
                  <a:pt x="420291" y="146844"/>
                </a:lnTo>
                <a:lnTo>
                  <a:pt x="415925" y="149225"/>
                </a:lnTo>
                <a:lnTo>
                  <a:pt x="411163" y="151607"/>
                </a:lnTo>
                <a:lnTo>
                  <a:pt x="406797" y="153591"/>
                </a:lnTo>
                <a:lnTo>
                  <a:pt x="401638" y="155179"/>
                </a:lnTo>
                <a:lnTo>
                  <a:pt x="396082" y="156369"/>
                </a:lnTo>
                <a:lnTo>
                  <a:pt x="390525" y="157560"/>
                </a:lnTo>
                <a:lnTo>
                  <a:pt x="384572" y="157957"/>
                </a:lnTo>
                <a:lnTo>
                  <a:pt x="379016" y="157957"/>
                </a:lnTo>
                <a:lnTo>
                  <a:pt x="372666" y="157560"/>
                </a:lnTo>
                <a:lnTo>
                  <a:pt x="365919" y="155973"/>
                </a:lnTo>
                <a:lnTo>
                  <a:pt x="358775" y="154385"/>
                </a:lnTo>
                <a:lnTo>
                  <a:pt x="351235" y="152003"/>
                </a:lnTo>
                <a:lnTo>
                  <a:pt x="343694" y="148828"/>
                </a:lnTo>
                <a:lnTo>
                  <a:pt x="335756" y="145257"/>
                </a:lnTo>
                <a:lnTo>
                  <a:pt x="327025" y="140891"/>
                </a:lnTo>
                <a:lnTo>
                  <a:pt x="317103" y="136525"/>
                </a:lnTo>
                <a:lnTo>
                  <a:pt x="355203" y="155179"/>
                </a:lnTo>
                <a:lnTo>
                  <a:pt x="373063" y="163116"/>
                </a:lnTo>
                <a:lnTo>
                  <a:pt x="381397" y="166688"/>
                </a:lnTo>
                <a:lnTo>
                  <a:pt x="389335" y="169466"/>
                </a:lnTo>
                <a:lnTo>
                  <a:pt x="397272" y="172244"/>
                </a:lnTo>
                <a:lnTo>
                  <a:pt x="404813" y="173832"/>
                </a:lnTo>
                <a:lnTo>
                  <a:pt x="411957" y="175023"/>
                </a:lnTo>
                <a:lnTo>
                  <a:pt x="418703" y="175419"/>
                </a:lnTo>
                <a:lnTo>
                  <a:pt x="425053" y="175023"/>
                </a:lnTo>
                <a:lnTo>
                  <a:pt x="428228" y="174625"/>
                </a:lnTo>
                <a:lnTo>
                  <a:pt x="431007" y="173832"/>
                </a:lnTo>
                <a:lnTo>
                  <a:pt x="434182" y="173038"/>
                </a:lnTo>
                <a:lnTo>
                  <a:pt x="436563" y="171847"/>
                </a:lnTo>
                <a:lnTo>
                  <a:pt x="438944" y="169863"/>
                </a:lnTo>
                <a:lnTo>
                  <a:pt x="441722" y="168276"/>
                </a:lnTo>
                <a:lnTo>
                  <a:pt x="442913" y="180976"/>
                </a:lnTo>
                <a:lnTo>
                  <a:pt x="443310" y="192882"/>
                </a:lnTo>
                <a:lnTo>
                  <a:pt x="443310" y="203994"/>
                </a:lnTo>
                <a:lnTo>
                  <a:pt x="442913" y="215107"/>
                </a:lnTo>
                <a:lnTo>
                  <a:pt x="444500" y="213122"/>
                </a:lnTo>
                <a:lnTo>
                  <a:pt x="445691" y="212328"/>
                </a:lnTo>
                <a:lnTo>
                  <a:pt x="446882" y="212328"/>
                </a:lnTo>
                <a:lnTo>
                  <a:pt x="447675" y="212726"/>
                </a:lnTo>
                <a:lnTo>
                  <a:pt x="448072" y="213519"/>
                </a:lnTo>
                <a:lnTo>
                  <a:pt x="448866" y="216297"/>
                </a:lnTo>
                <a:lnTo>
                  <a:pt x="448866" y="221457"/>
                </a:lnTo>
                <a:lnTo>
                  <a:pt x="448866" y="228204"/>
                </a:lnTo>
                <a:lnTo>
                  <a:pt x="447675" y="244079"/>
                </a:lnTo>
                <a:lnTo>
                  <a:pt x="445294" y="262335"/>
                </a:lnTo>
                <a:lnTo>
                  <a:pt x="443310" y="279797"/>
                </a:lnTo>
                <a:lnTo>
                  <a:pt x="440928" y="294482"/>
                </a:lnTo>
                <a:lnTo>
                  <a:pt x="439738" y="300038"/>
                </a:lnTo>
                <a:lnTo>
                  <a:pt x="438547" y="303213"/>
                </a:lnTo>
                <a:lnTo>
                  <a:pt x="437753" y="304800"/>
                </a:lnTo>
                <a:lnTo>
                  <a:pt x="437357" y="304800"/>
                </a:lnTo>
                <a:lnTo>
                  <a:pt x="436960" y="304007"/>
                </a:lnTo>
                <a:lnTo>
                  <a:pt x="435769" y="313929"/>
                </a:lnTo>
                <a:lnTo>
                  <a:pt x="434182" y="323057"/>
                </a:lnTo>
                <a:lnTo>
                  <a:pt x="432197" y="332185"/>
                </a:lnTo>
                <a:lnTo>
                  <a:pt x="429816" y="341313"/>
                </a:lnTo>
                <a:lnTo>
                  <a:pt x="427435" y="349647"/>
                </a:lnTo>
                <a:lnTo>
                  <a:pt x="424260" y="357982"/>
                </a:lnTo>
                <a:lnTo>
                  <a:pt x="421482" y="365919"/>
                </a:lnTo>
                <a:lnTo>
                  <a:pt x="417513" y="373460"/>
                </a:lnTo>
                <a:lnTo>
                  <a:pt x="413941" y="381397"/>
                </a:lnTo>
                <a:lnTo>
                  <a:pt x="409972" y="388938"/>
                </a:lnTo>
                <a:lnTo>
                  <a:pt x="406003" y="395685"/>
                </a:lnTo>
                <a:lnTo>
                  <a:pt x="401241" y="402432"/>
                </a:lnTo>
                <a:lnTo>
                  <a:pt x="396875" y="408782"/>
                </a:lnTo>
                <a:lnTo>
                  <a:pt x="391716" y="415132"/>
                </a:lnTo>
                <a:lnTo>
                  <a:pt x="386953" y="420688"/>
                </a:lnTo>
                <a:lnTo>
                  <a:pt x="381794" y="426244"/>
                </a:lnTo>
                <a:lnTo>
                  <a:pt x="376635" y="431801"/>
                </a:lnTo>
                <a:lnTo>
                  <a:pt x="371078" y="436563"/>
                </a:lnTo>
                <a:lnTo>
                  <a:pt x="365919" y="440929"/>
                </a:lnTo>
                <a:lnTo>
                  <a:pt x="360363" y="445691"/>
                </a:lnTo>
                <a:lnTo>
                  <a:pt x="354806" y="449660"/>
                </a:lnTo>
                <a:lnTo>
                  <a:pt x="349250" y="453232"/>
                </a:lnTo>
                <a:lnTo>
                  <a:pt x="343297" y="456804"/>
                </a:lnTo>
                <a:lnTo>
                  <a:pt x="337741" y="459582"/>
                </a:lnTo>
                <a:lnTo>
                  <a:pt x="332185" y="462757"/>
                </a:lnTo>
                <a:lnTo>
                  <a:pt x="326628" y="464741"/>
                </a:lnTo>
                <a:lnTo>
                  <a:pt x="320675" y="466726"/>
                </a:lnTo>
                <a:lnTo>
                  <a:pt x="315119" y="468313"/>
                </a:lnTo>
                <a:lnTo>
                  <a:pt x="309563" y="469901"/>
                </a:lnTo>
                <a:lnTo>
                  <a:pt x="304403" y="470694"/>
                </a:lnTo>
                <a:lnTo>
                  <a:pt x="298847" y="471091"/>
                </a:lnTo>
                <a:lnTo>
                  <a:pt x="293688" y="471488"/>
                </a:lnTo>
                <a:lnTo>
                  <a:pt x="288925" y="471091"/>
                </a:lnTo>
                <a:lnTo>
                  <a:pt x="284956" y="470694"/>
                </a:lnTo>
                <a:lnTo>
                  <a:pt x="280194" y="469901"/>
                </a:lnTo>
                <a:lnTo>
                  <a:pt x="275034" y="467916"/>
                </a:lnTo>
                <a:lnTo>
                  <a:pt x="270669" y="466329"/>
                </a:lnTo>
                <a:lnTo>
                  <a:pt x="265509" y="464344"/>
                </a:lnTo>
                <a:lnTo>
                  <a:pt x="259953" y="462360"/>
                </a:lnTo>
                <a:lnTo>
                  <a:pt x="254794" y="459185"/>
                </a:lnTo>
                <a:lnTo>
                  <a:pt x="244078" y="452438"/>
                </a:lnTo>
                <a:lnTo>
                  <a:pt x="232966" y="444898"/>
                </a:lnTo>
                <a:lnTo>
                  <a:pt x="221853" y="435769"/>
                </a:lnTo>
                <a:lnTo>
                  <a:pt x="211534" y="425450"/>
                </a:lnTo>
                <a:lnTo>
                  <a:pt x="200819" y="413941"/>
                </a:lnTo>
                <a:lnTo>
                  <a:pt x="190500" y="402035"/>
                </a:lnTo>
                <a:lnTo>
                  <a:pt x="185737" y="395685"/>
                </a:lnTo>
                <a:lnTo>
                  <a:pt x="180578" y="388938"/>
                </a:lnTo>
                <a:lnTo>
                  <a:pt x="176609" y="381794"/>
                </a:lnTo>
                <a:lnTo>
                  <a:pt x="171847" y="374651"/>
                </a:lnTo>
                <a:lnTo>
                  <a:pt x="167481" y="367507"/>
                </a:lnTo>
                <a:lnTo>
                  <a:pt x="163512" y="359569"/>
                </a:lnTo>
                <a:lnTo>
                  <a:pt x="159544" y="351632"/>
                </a:lnTo>
                <a:lnTo>
                  <a:pt x="156369" y="343694"/>
                </a:lnTo>
                <a:lnTo>
                  <a:pt x="152797" y="335757"/>
                </a:lnTo>
                <a:lnTo>
                  <a:pt x="150019" y="327422"/>
                </a:lnTo>
                <a:lnTo>
                  <a:pt x="147241" y="318691"/>
                </a:lnTo>
                <a:lnTo>
                  <a:pt x="144859" y="310357"/>
                </a:lnTo>
                <a:lnTo>
                  <a:pt x="142875" y="316310"/>
                </a:lnTo>
                <a:lnTo>
                  <a:pt x="140494" y="320676"/>
                </a:lnTo>
                <a:lnTo>
                  <a:pt x="139700" y="322263"/>
                </a:lnTo>
                <a:lnTo>
                  <a:pt x="138509" y="323057"/>
                </a:lnTo>
                <a:lnTo>
                  <a:pt x="137319" y="323851"/>
                </a:lnTo>
                <a:lnTo>
                  <a:pt x="136128" y="324247"/>
                </a:lnTo>
                <a:lnTo>
                  <a:pt x="134541" y="323851"/>
                </a:lnTo>
                <a:lnTo>
                  <a:pt x="133350" y="323057"/>
                </a:lnTo>
                <a:lnTo>
                  <a:pt x="132159" y="321866"/>
                </a:lnTo>
                <a:lnTo>
                  <a:pt x="130969" y="319485"/>
                </a:lnTo>
                <a:lnTo>
                  <a:pt x="128587" y="314722"/>
                </a:lnTo>
                <a:lnTo>
                  <a:pt x="126603" y="308372"/>
                </a:lnTo>
                <a:lnTo>
                  <a:pt x="125016" y="300038"/>
                </a:lnTo>
                <a:lnTo>
                  <a:pt x="123825" y="290513"/>
                </a:lnTo>
                <a:lnTo>
                  <a:pt x="123031" y="280591"/>
                </a:lnTo>
                <a:lnTo>
                  <a:pt x="122634" y="269478"/>
                </a:lnTo>
                <a:lnTo>
                  <a:pt x="123031" y="259557"/>
                </a:lnTo>
                <a:lnTo>
                  <a:pt x="123428" y="250032"/>
                </a:lnTo>
                <a:lnTo>
                  <a:pt x="124619" y="241300"/>
                </a:lnTo>
                <a:lnTo>
                  <a:pt x="125809" y="233760"/>
                </a:lnTo>
                <a:lnTo>
                  <a:pt x="127397" y="227013"/>
                </a:lnTo>
                <a:lnTo>
                  <a:pt x="129778" y="221854"/>
                </a:lnTo>
                <a:lnTo>
                  <a:pt x="131762" y="217488"/>
                </a:lnTo>
                <a:lnTo>
                  <a:pt x="132953" y="216297"/>
                </a:lnTo>
                <a:lnTo>
                  <a:pt x="134144" y="215504"/>
                </a:lnTo>
                <a:lnTo>
                  <a:pt x="130572" y="211138"/>
                </a:lnTo>
                <a:lnTo>
                  <a:pt x="127000" y="207169"/>
                </a:lnTo>
                <a:lnTo>
                  <a:pt x="124619" y="202407"/>
                </a:lnTo>
                <a:lnTo>
                  <a:pt x="122634" y="197247"/>
                </a:lnTo>
                <a:lnTo>
                  <a:pt x="120253" y="192485"/>
                </a:lnTo>
                <a:lnTo>
                  <a:pt x="119062" y="186928"/>
                </a:lnTo>
                <a:lnTo>
                  <a:pt x="118269" y="181372"/>
                </a:lnTo>
                <a:lnTo>
                  <a:pt x="117475" y="175816"/>
                </a:lnTo>
                <a:lnTo>
                  <a:pt x="117475" y="170260"/>
                </a:lnTo>
                <a:lnTo>
                  <a:pt x="117475" y="164704"/>
                </a:lnTo>
                <a:lnTo>
                  <a:pt x="117872" y="158751"/>
                </a:lnTo>
                <a:lnTo>
                  <a:pt x="118269" y="152797"/>
                </a:lnTo>
                <a:lnTo>
                  <a:pt x="120253" y="140891"/>
                </a:lnTo>
                <a:lnTo>
                  <a:pt x="123428" y="129381"/>
                </a:lnTo>
                <a:lnTo>
                  <a:pt x="126603" y="118666"/>
                </a:lnTo>
                <a:lnTo>
                  <a:pt x="130969" y="107951"/>
                </a:lnTo>
                <a:lnTo>
                  <a:pt x="135334" y="98426"/>
                </a:lnTo>
                <a:lnTo>
                  <a:pt x="139700" y="90091"/>
                </a:lnTo>
                <a:lnTo>
                  <a:pt x="144066" y="82154"/>
                </a:lnTo>
                <a:lnTo>
                  <a:pt x="148034" y="76597"/>
                </a:lnTo>
                <a:lnTo>
                  <a:pt x="152003" y="72231"/>
                </a:lnTo>
                <a:lnTo>
                  <a:pt x="153194" y="70644"/>
                </a:lnTo>
                <a:lnTo>
                  <a:pt x="154781" y="69850"/>
                </a:lnTo>
                <a:lnTo>
                  <a:pt x="170656" y="61913"/>
                </a:lnTo>
                <a:lnTo>
                  <a:pt x="186134" y="55960"/>
                </a:lnTo>
                <a:lnTo>
                  <a:pt x="201216" y="50403"/>
                </a:lnTo>
                <a:lnTo>
                  <a:pt x="216297" y="46038"/>
                </a:lnTo>
                <a:lnTo>
                  <a:pt x="230981" y="42863"/>
                </a:lnTo>
                <a:lnTo>
                  <a:pt x="245269" y="40482"/>
                </a:lnTo>
                <a:lnTo>
                  <a:pt x="259556" y="38894"/>
                </a:lnTo>
                <a:lnTo>
                  <a:pt x="273050" y="38100"/>
                </a:lnTo>
                <a:close/>
                <a:moveTo>
                  <a:pt x="982954" y="0"/>
                </a:moveTo>
                <a:lnTo>
                  <a:pt x="988111" y="0"/>
                </a:lnTo>
                <a:lnTo>
                  <a:pt x="2043178" y="0"/>
                </a:lnTo>
                <a:lnTo>
                  <a:pt x="2049127" y="0"/>
                </a:lnTo>
                <a:lnTo>
                  <a:pt x="2054680" y="397"/>
                </a:lnTo>
                <a:lnTo>
                  <a:pt x="2060233" y="1191"/>
                </a:lnTo>
                <a:lnTo>
                  <a:pt x="2065786" y="1985"/>
                </a:lnTo>
                <a:lnTo>
                  <a:pt x="2070942" y="3572"/>
                </a:lnTo>
                <a:lnTo>
                  <a:pt x="2076099" y="5160"/>
                </a:lnTo>
                <a:lnTo>
                  <a:pt x="2081255" y="6747"/>
                </a:lnTo>
                <a:lnTo>
                  <a:pt x="2086411" y="8732"/>
                </a:lnTo>
                <a:lnTo>
                  <a:pt x="2091171" y="11113"/>
                </a:lnTo>
                <a:lnTo>
                  <a:pt x="2095931" y="13494"/>
                </a:lnTo>
                <a:lnTo>
                  <a:pt x="2100691" y="16272"/>
                </a:lnTo>
                <a:lnTo>
                  <a:pt x="2105054" y="19050"/>
                </a:lnTo>
                <a:lnTo>
                  <a:pt x="2109417" y="21828"/>
                </a:lnTo>
                <a:lnTo>
                  <a:pt x="2113780" y="25401"/>
                </a:lnTo>
                <a:lnTo>
                  <a:pt x="2121713" y="32544"/>
                </a:lnTo>
                <a:lnTo>
                  <a:pt x="2128852" y="40085"/>
                </a:lnTo>
                <a:lnTo>
                  <a:pt x="2131629" y="44451"/>
                </a:lnTo>
                <a:lnTo>
                  <a:pt x="2135198" y="48816"/>
                </a:lnTo>
                <a:lnTo>
                  <a:pt x="2137578" y="53182"/>
                </a:lnTo>
                <a:lnTo>
                  <a:pt x="2140751" y="57944"/>
                </a:lnTo>
                <a:lnTo>
                  <a:pt x="2143131" y="62707"/>
                </a:lnTo>
                <a:lnTo>
                  <a:pt x="2145114" y="67469"/>
                </a:lnTo>
                <a:lnTo>
                  <a:pt x="2147494" y="72628"/>
                </a:lnTo>
                <a:lnTo>
                  <a:pt x="2149081" y="77788"/>
                </a:lnTo>
                <a:lnTo>
                  <a:pt x="2150271" y="82947"/>
                </a:lnTo>
                <a:lnTo>
                  <a:pt x="2151461" y="88107"/>
                </a:lnTo>
                <a:lnTo>
                  <a:pt x="2152254" y="93663"/>
                </a:lnTo>
                <a:lnTo>
                  <a:pt x="2153444" y="99219"/>
                </a:lnTo>
                <a:lnTo>
                  <a:pt x="2153841" y="105172"/>
                </a:lnTo>
                <a:lnTo>
                  <a:pt x="2154237" y="110332"/>
                </a:lnTo>
                <a:lnTo>
                  <a:pt x="2154237" y="758032"/>
                </a:lnTo>
                <a:lnTo>
                  <a:pt x="2153841" y="763588"/>
                </a:lnTo>
                <a:lnTo>
                  <a:pt x="2153444" y="769144"/>
                </a:lnTo>
                <a:lnTo>
                  <a:pt x="2152254" y="775097"/>
                </a:lnTo>
                <a:lnTo>
                  <a:pt x="2151461" y="779860"/>
                </a:lnTo>
                <a:lnTo>
                  <a:pt x="2150271" y="785416"/>
                </a:lnTo>
                <a:lnTo>
                  <a:pt x="2149081" y="790972"/>
                </a:lnTo>
                <a:lnTo>
                  <a:pt x="2147494" y="796132"/>
                </a:lnTo>
                <a:lnTo>
                  <a:pt x="2145114" y="800894"/>
                </a:lnTo>
                <a:lnTo>
                  <a:pt x="2143131" y="805657"/>
                </a:lnTo>
                <a:lnTo>
                  <a:pt x="2140751" y="810816"/>
                </a:lnTo>
                <a:lnTo>
                  <a:pt x="2137578" y="815579"/>
                </a:lnTo>
                <a:lnTo>
                  <a:pt x="2135198" y="819547"/>
                </a:lnTo>
                <a:lnTo>
                  <a:pt x="2131629" y="824310"/>
                </a:lnTo>
                <a:lnTo>
                  <a:pt x="2128852" y="827882"/>
                </a:lnTo>
                <a:lnTo>
                  <a:pt x="2124886" y="832247"/>
                </a:lnTo>
                <a:lnTo>
                  <a:pt x="2121713" y="836216"/>
                </a:lnTo>
                <a:lnTo>
                  <a:pt x="2117350" y="839788"/>
                </a:lnTo>
                <a:lnTo>
                  <a:pt x="2113780" y="843360"/>
                </a:lnTo>
                <a:lnTo>
                  <a:pt x="2109417" y="846535"/>
                </a:lnTo>
                <a:lnTo>
                  <a:pt x="2105054" y="849710"/>
                </a:lnTo>
                <a:lnTo>
                  <a:pt x="2100691" y="852488"/>
                </a:lnTo>
                <a:lnTo>
                  <a:pt x="2095931" y="854869"/>
                </a:lnTo>
                <a:lnTo>
                  <a:pt x="2091171" y="857647"/>
                </a:lnTo>
                <a:lnTo>
                  <a:pt x="2086411" y="859632"/>
                </a:lnTo>
                <a:lnTo>
                  <a:pt x="2081255" y="861616"/>
                </a:lnTo>
                <a:lnTo>
                  <a:pt x="2076099" y="863601"/>
                </a:lnTo>
                <a:lnTo>
                  <a:pt x="2070942" y="865188"/>
                </a:lnTo>
                <a:lnTo>
                  <a:pt x="2065786" y="866379"/>
                </a:lnTo>
                <a:lnTo>
                  <a:pt x="2060233" y="867172"/>
                </a:lnTo>
                <a:lnTo>
                  <a:pt x="2054680" y="867966"/>
                </a:lnTo>
                <a:lnTo>
                  <a:pt x="2049127" y="868363"/>
                </a:lnTo>
                <a:lnTo>
                  <a:pt x="2043178" y="868363"/>
                </a:lnTo>
                <a:lnTo>
                  <a:pt x="988111" y="868363"/>
                </a:lnTo>
                <a:lnTo>
                  <a:pt x="982954" y="868363"/>
                </a:lnTo>
                <a:lnTo>
                  <a:pt x="977401" y="867966"/>
                </a:lnTo>
                <a:lnTo>
                  <a:pt x="971452" y="867172"/>
                </a:lnTo>
                <a:lnTo>
                  <a:pt x="966295" y="866379"/>
                </a:lnTo>
                <a:lnTo>
                  <a:pt x="960742" y="865188"/>
                </a:lnTo>
                <a:lnTo>
                  <a:pt x="955586" y="863601"/>
                </a:lnTo>
                <a:lnTo>
                  <a:pt x="950430" y="861616"/>
                </a:lnTo>
                <a:lnTo>
                  <a:pt x="945273" y="859632"/>
                </a:lnTo>
                <a:lnTo>
                  <a:pt x="940514" y="857647"/>
                </a:lnTo>
                <a:lnTo>
                  <a:pt x="935754" y="854869"/>
                </a:lnTo>
                <a:lnTo>
                  <a:pt x="930994" y="852488"/>
                </a:lnTo>
                <a:lnTo>
                  <a:pt x="926631" y="849710"/>
                </a:lnTo>
                <a:lnTo>
                  <a:pt x="922268" y="846535"/>
                </a:lnTo>
                <a:lnTo>
                  <a:pt x="918302" y="843360"/>
                </a:lnTo>
                <a:lnTo>
                  <a:pt x="913939" y="839788"/>
                </a:lnTo>
                <a:lnTo>
                  <a:pt x="910369" y="836216"/>
                </a:lnTo>
                <a:lnTo>
                  <a:pt x="906402" y="832247"/>
                </a:lnTo>
                <a:lnTo>
                  <a:pt x="903229" y="827882"/>
                </a:lnTo>
                <a:lnTo>
                  <a:pt x="899659" y="824310"/>
                </a:lnTo>
                <a:lnTo>
                  <a:pt x="896883" y="819547"/>
                </a:lnTo>
                <a:lnTo>
                  <a:pt x="893710" y="815579"/>
                </a:lnTo>
                <a:lnTo>
                  <a:pt x="891330" y="810816"/>
                </a:lnTo>
                <a:lnTo>
                  <a:pt x="888950" y="805657"/>
                </a:lnTo>
                <a:lnTo>
                  <a:pt x="886570" y="800894"/>
                </a:lnTo>
                <a:lnTo>
                  <a:pt x="884587" y="796132"/>
                </a:lnTo>
                <a:lnTo>
                  <a:pt x="883001" y="790972"/>
                </a:lnTo>
                <a:lnTo>
                  <a:pt x="881414" y="785416"/>
                </a:lnTo>
                <a:lnTo>
                  <a:pt x="879827" y="779860"/>
                </a:lnTo>
                <a:lnTo>
                  <a:pt x="879034" y="775097"/>
                </a:lnTo>
                <a:lnTo>
                  <a:pt x="878241" y="769144"/>
                </a:lnTo>
                <a:lnTo>
                  <a:pt x="877844" y="763588"/>
                </a:lnTo>
                <a:lnTo>
                  <a:pt x="877844" y="758032"/>
                </a:lnTo>
                <a:lnTo>
                  <a:pt x="877844" y="696913"/>
                </a:lnTo>
                <a:lnTo>
                  <a:pt x="833420" y="723504"/>
                </a:lnTo>
                <a:lnTo>
                  <a:pt x="804862" y="676672"/>
                </a:lnTo>
                <a:lnTo>
                  <a:pt x="877844" y="633413"/>
                </a:lnTo>
                <a:lnTo>
                  <a:pt x="877844" y="110332"/>
                </a:lnTo>
                <a:lnTo>
                  <a:pt x="877844" y="105172"/>
                </a:lnTo>
                <a:lnTo>
                  <a:pt x="878241" y="99219"/>
                </a:lnTo>
                <a:lnTo>
                  <a:pt x="879034" y="93663"/>
                </a:lnTo>
                <a:lnTo>
                  <a:pt x="879827" y="88107"/>
                </a:lnTo>
                <a:lnTo>
                  <a:pt x="881414" y="82947"/>
                </a:lnTo>
                <a:lnTo>
                  <a:pt x="883001" y="77788"/>
                </a:lnTo>
                <a:lnTo>
                  <a:pt x="884587" y="72628"/>
                </a:lnTo>
                <a:lnTo>
                  <a:pt x="886570" y="67469"/>
                </a:lnTo>
                <a:lnTo>
                  <a:pt x="888950" y="62707"/>
                </a:lnTo>
                <a:lnTo>
                  <a:pt x="891330" y="57944"/>
                </a:lnTo>
                <a:lnTo>
                  <a:pt x="893710" y="53182"/>
                </a:lnTo>
                <a:lnTo>
                  <a:pt x="896883" y="48816"/>
                </a:lnTo>
                <a:lnTo>
                  <a:pt x="899659" y="44451"/>
                </a:lnTo>
                <a:lnTo>
                  <a:pt x="903229" y="40085"/>
                </a:lnTo>
                <a:lnTo>
                  <a:pt x="910369" y="32544"/>
                </a:lnTo>
                <a:lnTo>
                  <a:pt x="918302" y="25401"/>
                </a:lnTo>
                <a:lnTo>
                  <a:pt x="922268" y="21828"/>
                </a:lnTo>
                <a:lnTo>
                  <a:pt x="926631" y="19050"/>
                </a:lnTo>
                <a:lnTo>
                  <a:pt x="930994" y="16272"/>
                </a:lnTo>
                <a:lnTo>
                  <a:pt x="935754" y="13494"/>
                </a:lnTo>
                <a:lnTo>
                  <a:pt x="940514" y="11113"/>
                </a:lnTo>
                <a:lnTo>
                  <a:pt x="945273" y="8732"/>
                </a:lnTo>
                <a:lnTo>
                  <a:pt x="950430" y="6747"/>
                </a:lnTo>
                <a:lnTo>
                  <a:pt x="955586" y="5160"/>
                </a:lnTo>
                <a:lnTo>
                  <a:pt x="960742" y="3572"/>
                </a:lnTo>
                <a:lnTo>
                  <a:pt x="966295" y="1985"/>
                </a:lnTo>
                <a:lnTo>
                  <a:pt x="971452" y="1191"/>
                </a:lnTo>
                <a:lnTo>
                  <a:pt x="977401" y="397"/>
                </a:lnTo>
                <a:lnTo>
                  <a:pt x="9829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 name="KSO_Shape"/>
          <p:cNvSpPr/>
          <p:nvPr/>
        </p:nvSpPr>
        <p:spPr bwMode="auto">
          <a:xfrm>
            <a:off x="7750219" y="5240744"/>
            <a:ext cx="547617" cy="511109"/>
          </a:xfrm>
          <a:custGeom>
            <a:avLst/>
            <a:gdLst>
              <a:gd name="T0" fmla="*/ 1555232 w 2741613"/>
              <a:gd name="T1" fmla="*/ 1766302 h 2557463"/>
              <a:gd name="T2" fmla="*/ 1500877 w 2741613"/>
              <a:gd name="T3" fmla="*/ 1732308 h 2557463"/>
              <a:gd name="T4" fmla="*/ 410527 w 2741613"/>
              <a:gd name="T5" fmla="*/ 1777780 h 2557463"/>
              <a:gd name="T6" fmla="*/ 294306 w 2741613"/>
              <a:gd name="T7" fmla="*/ 1747980 h 2557463"/>
              <a:gd name="T8" fmla="*/ 1473436 w 2741613"/>
              <a:gd name="T9" fmla="*/ 1657260 h 2557463"/>
              <a:gd name="T10" fmla="*/ 1387009 w 2741613"/>
              <a:gd name="T11" fmla="*/ 1662603 h 2557463"/>
              <a:gd name="T12" fmla="*/ 511578 w 2741613"/>
              <a:gd name="T13" fmla="*/ 1682417 h 2557463"/>
              <a:gd name="T14" fmla="*/ 414761 w 2741613"/>
              <a:gd name="T15" fmla="*/ 1659264 h 2557463"/>
              <a:gd name="T16" fmla="*/ 1116006 w 2741613"/>
              <a:gd name="T17" fmla="*/ 1639146 h 2557463"/>
              <a:gd name="T18" fmla="*/ 1025639 w 2741613"/>
              <a:gd name="T19" fmla="*/ 1606463 h 2557463"/>
              <a:gd name="T20" fmla="*/ 902419 w 2741613"/>
              <a:gd name="T21" fmla="*/ 1619000 h 2557463"/>
              <a:gd name="T22" fmla="*/ 844427 w 2741613"/>
              <a:gd name="T23" fmla="*/ 1606240 h 2557463"/>
              <a:gd name="T24" fmla="*/ 445447 w 2741613"/>
              <a:gd name="T25" fmla="*/ 1163753 h 2557463"/>
              <a:gd name="T26" fmla="*/ 787487 w 2741613"/>
              <a:gd name="T27" fmla="*/ 791326 h 2557463"/>
              <a:gd name="T28" fmla="*/ 436007 w 2741613"/>
              <a:gd name="T29" fmla="*/ 849224 h 2557463"/>
              <a:gd name="T30" fmla="*/ 288609 w 2741613"/>
              <a:gd name="T31" fmla="*/ 1698536 h 2557463"/>
              <a:gd name="T32" fmla="*/ 48617 w 2741613"/>
              <a:gd name="T33" fmla="*/ 1149773 h 2557463"/>
              <a:gd name="T34" fmla="*/ 9281 w 2741613"/>
              <a:gd name="T35" fmla="*/ 859603 h 2557463"/>
              <a:gd name="T36" fmla="*/ 145851 w 2741613"/>
              <a:gd name="T37" fmla="*/ 699059 h 2557463"/>
              <a:gd name="T38" fmla="*/ 1592699 w 2741613"/>
              <a:gd name="T39" fmla="*/ 734392 h 2557463"/>
              <a:gd name="T40" fmla="*/ 1871083 w 2741613"/>
              <a:gd name="T41" fmla="*/ 787391 h 2557463"/>
              <a:gd name="T42" fmla="*/ 1890905 w 2741613"/>
              <a:gd name="T43" fmla="*/ 1065196 h 2557463"/>
              <a:gd name="T44" fmla="*/ 1812940 w 2741613"/>
              <a:gd name="T45" fmla="*/ 1357575 h 2557463"/>
              <a:gd name="T46" fmla="*/ 1457031 w 2741613"/>
              <a:gd name="T47" fmla="*/ 968693 h 2557463"/>
              <a:gd name="T48" fmla="*/ 1541163 w 2741613"/>
              <a:gd name="T49" fmla="*/ 700164 h 2557463"/>
              <a:gd name="T50" fmla="*/ 1241834 w 2741613"/>
              <a:gd name="T51" fmla="*/ 723340 h 2557463"/>
              <a:gd name="T52" fmla="*/ 1102527 w 2741613"/>
              <a:gd name="T53" fmla="*/ 893083 h 2557463"/>
              <a:gd name="T54" fmla="*/ 798746 w 2741613"/>
              <a:gd name="T55" fmla="*/ 901471 h 2557463"/>
              <a:gd name="T56" fmla="*/ 624337 w 2741613"/>
              <a:gd name="T57" fmla="*/ 850924 h 2557463"/>
              <a:gd name="T58" fmla="*/ 750839 w 2741613"/>
              <a:gd name="T59" fmla="*/ 677208 h 2557463"/>
              <a:gd name="T60" fmla="*/ 1062788 w 2741613"/>
              <a:gd name="T61" fmla="*/ 640566 h 2557463"/>
              <a:gd name="T62" fmla="*/ 137222 w 2741613"/>
              <a:gd name="T63" fmla="*/ 399417 h 2557463"/>
              <a:gd name="T64" fmla="*/ 292755 w 2741613"/>
              <a:gd name="T65" fmla="*/ 345682 h 2557463"/>
              <a:gd name="T66" fmla="*/ 334009 w 2741613"/>
              <a:gd name="T67" fmla="*/ 437452 h 2557463"/>
              <a:gd name="T68" fmla="*/ 372176 w 2741613"/>
              <a:gd name="T69" fmla="*/ 447403 h 2557463"/>
              <a:gd name="T70" fmla="*/ 362248 w 2741613"/>
              <a:gd name="T71" fmla="*/ 593130 h 2557463"/>
              <a:gd name="T72" fmla="*/ 240028 w 2741613"/>
              <a:gd name="T73" fmla="*/ 702591 h 2557463"/>
              <a:gd name="T74" fmla="*/ 122440 w 2741613"/>
              <a:gd name="T75" fmla="*/ 567478 h 2557463"/>
              <a:gd name="T76" fmla="*/ 107439 w 2741613"/>
              <a:gd name="T77" fmla="*/ 480131 h 2557463"/>
              <a:gd name="T78" fmla="*/ 170093 w 2741613"/>
              <a:gd name="T79" fmla="*/ 347893 h 2557463"/>
              <a:gd name="T80" fmla="*/ 1776846 w 2741613"/>
              <a:gd name="T81" fmla="*/ 366247 h 2557463"/>
              <a:gd name="T82" fmla="*/ 1798449 w 2741613"/>
              <a:gd name="T83" fmla="*/ 502465 h 2557463"/>
              <a:gd name="T84" fmla="*/ 1760093 w 2741613"/>
              <a:gd name="T85" fmla="*/ 621435 h 2557463"/>
              <a:gd name="T86" fmla="*/ 1630031 w 2741613"/>
              <a:gd name="T87" fmla="*/ 697505 h 2557463"/>
              <a:gd name="T88" fmla="*/ 1535902 w 2741613"/>
              <a:gd name="T89" fmla="*/ 561508 h 2557463"/>
              <a:gd name="T90" fmla="*/ 1552215 w 2741613"/>
              <a:gd name="T91" fmla="*/ 453594 h 2557463"/>
              <a:gd name="T92" fmla="*/ 1541854 w 2741613"/>
              <a:gd name="T93" fmla="*/ 422193 h 2557463"/>
              <a:gd name="T94" fmla="*/ 1010412 w 2741613"/>
              <a:gd name="T95" fmla="*/ 326683 h 2557463"/>
              <a:gd name="T96" fmla="*/ 1058285 w 2741613"/>
              <a:gd name="T97" fmla="*/ 408958 h 2557463"/>
              <a:gd name="T98" fmla="*/ 1092921 w 2741613"/>
              <a:gd name="T99" fmla="*/ 435649 h 2557463"/>
              <a:gd name="T100" fmla="*/ 1092260 w 2741613"/>
              <a:gd name="T101" fmla="*/ 528071 h 2557463"/>
              <a:gd name="T102" fmla="*/ 1006661 w 2741613"/>
              <a:gd name="T103" fmla="*/ 635492 h 2557463"/>
              <a:gd name="T104" fmla="*/ 893265 w 2741613"/>
              <a:gd name="T105" fmla="*/ 569098 h 2557463"/>
              <a:gd name="T106" fmla="*/ 861497 w 2741613"/>
              <a:gd name="T107" fmla="*/ 458589 h 2557463"/>
              <a:gd name="T108" fmla="*/ 868115 w 2741613"/>
              <a:gd name="T109" fmla="*/ 376093 h 2557463"/>
              <a:gd name="T110" fmla="*/ 514509 w 2741613"/>
              <a:gd name="T111" fmla="*/ 219583 h 2557463"/>
              <a:gd name="T112" fmla="*/ 515613 w 2741613"/>
              <a:gd name="T113" fmla="*/ 155869 h 2557463"/>
              <a:gd name="T114" fmla="*/ 520248 w 2741613"/>
              <a:gd name="T115" fmla="*/ 152562 h 2557463"/>
              <a:gd name="T116" fmla="*/ 791747 w 2741613"/>
              <a:gd name="T117" fmla="*/ 99650 h 2557463"/>
              <a:gd name="T118" fmla="*/ 848917 w 2741613"/>
              <a:gd name="T119" fmla="*/ 59085 h 2557463"/>
              <a:gd name="T120" fmla="*/ 813158 w 2741613"/>
              <a:gd name="T121" fmla="*/ 292558 h 2557463"/>
              <a:gd name="T122" fmla="*/ 481620 w 2741613"/>
              <a:gd name="T123" fmla="*/ 286605 h 2557463"/>
              <a:gd name="T124" fmla="*/ 458664 w 2741613"/>
              <a:gd name="T125" fmla="*/ 50267 h 2557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41613" h="2557463">
                <a:moveTo>
                  <a:pt x="2199444" y="2463800"/>
                </a:moveTo>
                <a:lnTo>
                  <a:pt x="2327275" y="2463800"/>
                </a:lnTo>
                <a:lnTo>
                  <a:pt x="2325367" y="2467928"/>
                </a:lnTo>
                <a:lnTo>
                  <a:pt x="2325685" y="2470150"/>
                </a:lnTo>
                <a:lnTo>
                  <a:pt x="2326003" y="2473325"/>
                </a:lnTo>
                <a:lnTo>
                  <a:pt x="2326321" y="2477770"/>
                </a:lnTo>
                <a:lnTo>
                  <a:pt x="2326321" y="2483803"/>
                </a:lnTo>
                <a:lnTo>
                  <a:pt x="2325685" y="2492058"/>
                </a:lnTo>
                <a:lnTo>
                  <a:pt x="2323777" y="2502218"/>
                </a:lnTo>
                <a:lnTo>
                  <a:pt x="2321233" y="2514283"/>
                </a:lnTo>
                <a:lnTo>
                  <a:pt x="2319326" y="2515235"/>
                </a:lnTo>
                <a:lnTo>
                  <a:pt x="2316464" y="2515870"/>
                </a:lnTo>
                <a:lnTo>
                  <a:pt x="2308514" y="2516505"/>
                </a:lnTo>
                <a:lnTo>
                  <a:pt x="2293568" y="2517140"/>
                </a:lnTo>
                <a:lnTo>
                  <a:pt x="2292614" y="2517140"/>
                </a:lnTo>
                <a:lnTo>
                  <a:pt x="2292296" y="2516823"/>
                </a:lnTo>
                <a:lnTo>
                  <a:pt x="2291024" y="2515235"/>
                </a:lnTo>
                <a:lnTo>
                  <a:pt x="2290388" y="2513965"/>
                </a:lnTo>
                <a:lnTo>
                  <a:pt x="2289435" y="2512060"/>
                </a:lnTo>
                <a:lnTo>
                  <a:pt x="2288799" y="2511425"/>
                </a:lnTo>
                <a:lnTo>
                  <a:pt x="2288163" y="2511108"/>
                </a:lnTo>
                <a:lnTo>
                  <a:pt x="2286891" y="2510790"/>
                </a:lnTo>
                <a:lnTo>
                  <a:pt x="2285937" y="2511108"/>
                </a:lnTo>
                <a:lnTo>
                  <a:pt x="2284029" y="2511425"/>
                </a:lnTo>
                <a:lnTo>
                  <a:pt x="2282121" y="2512695"/>
                </a:lnTo>
                <a:lnTo>
                  <a:pt x="2276397" y="2516188"/>
                </a:lnTo>
                <a:lnTo>
                  <a:pt x="2264313" y="2525078"/>
                </a:lnTo>
                <a:lnTo>
                  <a:pt x="2251594" y="2533333"/>
                </a:lnTo>
                <a:lnTo>
                  <a:pt x="2245234" y="2537143"/>
                </a:lnTo>
                <a:lnTo>
                  <a:pt x="2238238" y="2540636"/>
                </a:lnTo>
                <a:lnTo>
                  <a:pt x="2231243" y="2543811"/>
                </a:lnTo>
                <a:lnTo>
                  <a:pt x="2223929" y="2547303"/>
                </a:lnTo>
                <a:lnTo>
                  <a:pt x="2216615" y="2549843"/>
                </a:lnTo>
                <a:lnTo>
                  <a:pt x="2208665" y="2552066"/>
                </a:lnTo>
                <a:lnTo>
                  <a:pt x="2200716" y="2554606"/>
                </a:lnTo>
                <a:lnTo>
                  <a:pt x="2192130" y="2555876"/>
                </a:lnTo>
                <a:lnTo>
                  <a:pt x="2183226" y="2557146"/>
                </a:lnTo>
                <a:lnTo>
                  <a:pt x="2174004" y="2557463"/>
                </a:lnTo>
                <a:lnTo>
                  <a:pt x="2164147" y="2557463"/>
                </a:lnTo>
                <a:lnTo>
                  <a:pt x="2153971" y="2557146"/>
                </a:lnTo>
                <a:lnTo>
                  <a:pt x="2145703" y="2556193"/>
                </a:lnTo>
                <a:lnTo>
                  <a:pt x="2139026" y="2554923"/>
                </a:lnTo>
                <a:lnTo>
                  <a:pt x="2133302" y="2553336"/>
                </a:lnTo>
                <a:lnTo>
                  <a:pt x="2128850" y="2551113"/>
                </a:lnTo>
                <a:lnTo>
                  <a:pt x="2125352" y="2548891"/>
                </a:lnTo>
                <a:lnTo>
                  <a:pt x="2123762" y="2547303"/>
                </a:lnTo>
                <a:lnTo>
                  <a:pt x="2122808" y="2545716"/>
                </a:lnTo>
                <a:lnTo>
                  <a:pt x="2121854" y="2544446"/>
                </a:lnTo>
                <a:lnTo>
                  <a:pt x="2121536" y="2542858"/>
                </a:lnTo>
                <a:lnTo>
                  <a:pt x="2120900" y="2539366"/>
                </a:lnTo>
                <a:lnTo>
                  <a:pt x="2121218" y="2535873"/>
                </a:lnTo>
                <a:lnTo>
                  <a:pt x="2122490" y="2532380"/>
                </a:lnTo>
                <a:lnTo>
                  <a:pt x="2124398" y="2528570"/>
                </a:lnTo>
                <a:lnTo>
                  <a:pt x="2126624" y="2524443"/>
                </a:lnTo>
                <a:lnTo>
                  <a:pt x="2129486" y="2520633"/>
                </a:lnTo>
                <a:lnTo>
                  <a:pt x="2132984" y="2516505"/>
                </a:lnTo>
                <a:lnTo>
                  <a:pt x="2137118" y="2512060"/>
                </a:lnTo>
                <a:lnTo>
                  <a:pt x="2141252" y="2507933"/>
                </a:lnTo>
                <a:lnTo>
                  <a:pt x="2150155" y="2499678"/>
                </a:lnTo>
                <a:lnTo>
                  <a:pt x="2160013" y="2491740"/>
                </a:lnTo>
                <a:lnTo>
                  <a:pt x="2169871" y="2484120"/>
                </a:lnTo>
                <a:lnTo>
                  <a:pt x="2178774" y="2477770"/>
                </a:lnTo>
                <a:lnTo>
                  <a:pt x="2193402" y="2467610"/>
                </a:lnTo>
                <a:lnTo>
                  <a:pt x="2199444" y="2463800"/>
                </a:lnTo>
                <a:close/>
                <a:moveTo>
                  <a:pt x="417513" y="2463800"/>
                </a:moveTo>
                <a:lnTo>
                  <a:pt x="545027" y="2463800"/>
                </a:lnTo>
                <a:lnTo>
                  <a:pt x="551069" y="2467610"/>
                </a:lnTo>
                <a:lnTo>
                  <a:pt x="565696" y="2477770"/>
                </a:lnTo>
                <a:lnTo>
                  <a:pt x="574918" y="2484120"/>
                </a:lnTo>
                <a:lnTo>
                  <a:pt x="584775" y="2491740"/>
                </a:lnTo>
                <a:lnTo>
                  <a:pt x="594315" y="2499678"/>
                </a:lnTo>
                <a:lnTo>
                  <a:pt x="603537" y="2507933"/>
                </a:lnTo>
                <a:lnTo>
                  <a:pt x="607671" y="2512060"/>
                </a:lnTo>
                <a:lnTo>
                  <a:pt x="611805" y="2516505"/>
                </a:lnTo>
                <a:lnTo>
                  <a:pt x="614984" y="2520633"/>
                </a:lnTo>
                <a:lnTo>
                  <a:pt x="618164" y="2524443"/>
                </a:lnTo>
                <a:lnTo>
                  <a:pt x="620390" y="2528570"/>
                </a:lnTo>
                <a:lnTo>
                  <a:pt x="622298" y="2532380"/>
                </a:lnTo>
                <a:lnTo>
                  <a:pt x="623570" y="2535873"/>
                </a:lnTo>
                <a:lnTo>
                  <a:pt x="623888" y="2539366"/>
                </a:lnTo>
                <a:lnTo>
                  <a:pt x="622934" y="2542858"/>
                </a:lnTo>
                <a:lnTo>
                  <a:pt x="622616" y="2544446"/>
                </a:lnTo>
                <a:lnTo>
                  <a:pt x="621980" y="2545716"/>
                </a:lnTo>
                <a:lnTo>
                  <a:pt x="620708" y="2547303"/>
                </a:lnTo>
                <a:lnTo>
                  <a:pt x="619436" y="2548891"/>
                </a:lnTo>
                <a:lnTo>
                  <a:pt x="615938" y="2551113"/>
                </a:lnTo>
                <a:lnTo>
                  <a:pt x="611487" y="2553336"/>
                </a:lnTo>
                <a:lnTo>
                  <a:pt x="605763" y="2554923"/>
                </a:lnTo>
                <a:lnTo>
                  <a:pt x="599085" y="2556193"/>
                </a:lnTo>
                <a:lnTo>
                  <a:pt x="590817" y="2557146"/>
                </a:lnTo>
                <a:lnTo>
                  <a:pt x="580642" y="2557463"/>
                </a:lnTo>
                <a:lnTo>
                  <a:pt x="570784" y="2557463"/>
                </a:lnTo>
                <a:lnTo>
                  <a:pt x="561244" y="2557146"/>
                </a:lnTo>
                <a:lnTo>
                  <a:pt x="552659" y="2555876"/>
                </a:lnTo>
                <a:lnTo>
                  <a:pt x="544073" y="2554606"/>
                </a:lnTo>
                <a:lnTo>
                  <a:pt x="536123" y="2552066"/>
                </a:lnTo>
                <a:lnTo>
                  <a:pt x="528173" y="2549843"/>
                </a:lnTo>
                <a:lnTo>
                  <a:pt x="520542" y="2547303"/>
                </a:lnTo>
                <a:lnTo>
                  <a:pt x="513546" y="2543811"/>
                </a:lnTo>
                <a:lnTo>
                  <a:pt x="506232" y="2540636"/>
                </a:lnTo>
                <a:lnTo>
                  <a:pt x="499554" y="2537143"/>
                </a:lnTo>
                <a:lnTo>
                  <a:pt x="493195" y="2533333"/>
                </a:lnTo>
                <a:lnTo>
                  <a:pt x="480475" y="2525078"/>
                </a:lnTo>
                <a:lnTo>
                  <a:pt x="468391" y="2516188"/>
                </a:lnTo>
                <a:lnTo>
                  <a:pt x="462668" y="2512695"/>
                </a:lnTo>
                <a:lnTo>
                  <a:pt x="460760" y="2511425"/>
                </a:lnTo>
                <a:lnTo>
                  <a:pt x="458852" y="2511108"/>
                </a:lnTo>
                <a:lnTo>
                  <a:pt x="457580" y="2510790"/>
                </a:lnTo>
                <a:lnTo>
                  <a:pt x="456626" y="2511108"/>
                </a:lnTo>
                <a:lnTo>
                  <a:pt x="455990" y="2511425"/>
                </a:lnTo>
                <a:lnTo>
                  <a:pt x="455036" y="2512060"/>
                </a:lnTo>
                <a:lnTo>
                  <a:pt x="454400" y="2513965"/>
                </a:lnTo>
                <a:lnTo>
                  <a:pt x="453446" y="2515235"/>
                </a:lnTo>
                <a:lnTo>
                  <a:pt x="452492" y="2516823"/>
                </a:lnTo>
                <a:lnTo>
                  <a:pt x="452174" y="2517140"/>
                </a:lnTo>
                <a:lnTo>
                  <a:pt x="450902" y="2517140"/>
                </a:lnTo>
                <a:lnTo>
                  <a:pt x="436274" y="2516505"/>
                </a:lnTo>
                <a:lnTo>
                  <a:pt x="428325" y="2515870"/>
                </a:lnTo>
                <a:lnTo>
                  <a:pt x="425463" y="2515235"/>
                </a:lnTo>
                <a:lnTo>
                  <a:pt x="423555" y="2514283"/>
                </a:lnTo>
                <a:lnTo>
                  <a:pt x="420693" y="2502218"/>
                </a:lnTo>
                <a:lnTo>
                  <a:pt x="419421" y="2492058"/>
                </a:lnTo>
                <a:lnTo>
                  <a:pt x="418149" y="2483803"/>
                </a:lnTo>
                <a:lnTo>
                  <a:pt x="418149" y="2477770"/>
                </a:lnTo>
                <a:lnTo>
                  <a:pt x="418467" y="2473325"/>
                </a:lnTo>
                <a:lnTo>
                  <a:pt x="418785" y="2470150"/>
                </a:lnTo>
                <a:lnTo>
                  <a:pt x="419421" y="2467928"/>
                </a:lnTo>
                <a:lnTo>
                  <a:pt x="417513" y="2463800"/>
                </a:lnTo>
                <a:close/>
                <a:moveTo>
                  <a:pt x="2051490" y="2346325"/>
                </a:moveTo>
                <a:lnTo>
                  <a:pt x="2152651" y="2346325"/>
                </a:lnTo>
                <a:lnTo>
                  <a:pt x="2151061" y="2349527"/>
                </a:lnTo>
                <a:lnTo>
                  <a:pt x="2151697" y="2351449"/>
                </a:lnTo>
                <a:lnTo>
                  <a:pt x="2152015" y="2353690"/>
                </a:lnTo>
                <a:lnTo>
                  <a:pt x="2152333" y="2357533"/>
                </a:lnTo>
                <a:lnTo>
                  <a:pt x="2152015" y="2362336"/>
                </a:lnTo>
                <a:lnTo>
                  <a:pt x="2151697" y="2368741"/>
                </a:lnTo>
                <a:lnTo>
                  <a:pt x="2150106" y="2376747"/>
                </a:lnTo>
                <a:lnTo>
                  <a:pt x="2148198" y="2386674"/>
                </a:lnTo>
                <a:lnTo>
                  <a:pt x="2146289" y="2387314"/>
                </a:lnTo>
                <a:lnTo>
                  <a:pt x="2144062" y="2387634"/>
                </a:lnTo>
                <a:lnTo>
                  <a:pt x="2137700" y="2388595"/>
                </a:lnTo>
                <a:lnTo>
                  <a:pt x="2125929" y="2388915"/>
                </a:lnTo>
                <a:lnTo>
                  <a:pt x="2125611" y="2388915"/>
                </a:lnTo>
                <a:lnTo>
                  <a:pt x="2124975" y="2388595"/>
                </a:lnTo>
                <a:lnTo>
                  <a:pt x="2124021" y="2387314"/>
                </a:lnTo>
                <a:lnTo>
                  <a:pt x="2123702" y="2386354"/>
                </a:lnTo>
                <a:lnTo>
                  <a:pt x="2123066" y="2384752"/>
                </a:lnTo>
                <a:lnTo>
                  <a:pt x="2122112" y="2384432"/>
                </a:lnTo>
                <a:lnTo>
                  <a:pt x="2121794" y="2383792"/>
                </a:lnTo>
                <a:lnTo>
                  <a:pt x="2120521" y="2383792"/>
                </a:lnTo>
                <a:lnTo>
                  <a:pt x="2119885" y="2383792"/>
                </a:lnTo>
                <a:lnTo>
                  <a:pt x="2117022" y="2385073"/>
                </a:lnTo>
                <a:lnTo>
                  <a:pt x="2112250" y="2387955"/>
                </a:lnTo>
                <a:lnTo>
                  <a:pt x="2103025" y="2395000"/>
                </a:lnTo>
                <a:lnTo>
                  <a:pt x="2092845" y="2401724"/>
                </a:lnTo>
                <a:lnTo>
                  <a:pt x="2087437" y="2404927"/>
                </a:lnTo>
                <a:lnTo>
                  <a:pt x="2082347" y="2407489"/>
                </a:lnTo>
                <a:lnTo>
                  <a:pt x="2076621" y="2410371"/>
                </a:lnTo>
                <a:lnTo>
                  <a:pt x="2070895" y="2412612"/>
                </a:lnTo>
                <a:lnTo>
                  <a:pt x="2064850" y="2415174"/>
                </a:lnTo>
                <a:lnTo>
                  <a:pt x="2058806" y="2416775"/>
                </a:lnTo>
                <a:lnTo>
                  <a:pt x="2052444" y="2418376"/>
                </a:lnTo>
                <a:lnTo>
                  <a:pt x="2045763" y="2419657"/>
                </a:lnTo>
                <a:lnTo>
                  <a:pt x="2038447" y="2420618"/>
                </a:lnTo>
                <a:lnTo>
                  <a:pt x="2031448" y="2420938"/>
                </a:lnTo>
                <a:lnTo>
                  <a:pt x="2023495" y="2420938"/>
                </a:lnTo>
                <a:lnTo>
                  <a:pt x="2015542" y="2420618"/>
                </a:lnTo>
                <a:lnTo>
                  <a:pt x="2008862" y="2419977"/>
                </a:lnTo>
                <a:lnTo>
                  <a:pt x="2003454" y="2418697"/>
                </a:lnTo>
                <a:lnTo>
                  <a:pt x="1999000" y="2417736"/>
                </a:lnTo>
                <a:lnTo>
                  <a:pt x="1995501" y="2415814"/>
                </a:lnTo>
                <a:lnTo>
                  <a:pt x="1992638" y="2413893"/>
                </a:lnTo>
                <a:lnTo>
                  <a:pt x="1990729" y="2411652"/>
                </a:lnTo>
                <a:lnTo>
                  <a:pt x="1989456" y="2409410"/>
                </a:lnTo>
                <a:lnTo>
                  <a:pt x="1989138" y="2406528"/>
                </a:lnTo>
                <a:lnTo>
                  <a:pt x="1989456" y="2403966"/>
                </a:lnTo>
                <a:lnTo>
                  <a:pt x="1990411" y="2401084"/>
                </a:lnTo>
                <a:lnTo>
                  <a:pt x="1991683" y="2397882"/>
                </a:lnTo>
                <a:lnTo>
                  <a:pt x="1993592" y="2394679"/>
                </a:lnTo>
                <a:lnTo>
                  <a:pt x="1996137" y="2391477"/>
                </a:lnTo>
                <a:lnTo>
                  <a:pt x="1999000" y="2387955"/>
                </a:lnTo>
                <a:lnTo>
                  <a:pt x="2005362" y="2381230"/>
                </a:lnTo>
                <a:lnTo>
                  <a:pt x="2012679" y="2374825"/>
                </a:lnTo>
                <a:lnTo>
                  <a:pt x="2019996" y="2368421"/>
                </a:lnTo>
                <a:lnTo>
                  <a:pt x="2027949" y="2362336"/>
                </a:lnTo>
                <a:lnTo>
                  <a:pt x="2035265" y="2356893"/>
                </a:lnTo>
                <a:lnTo>
                  <a:pt x="2046718" y="2349527"/>
                </a:lnTo>
                <a:lnTo>
                  <a:pt x="2051490" y="2346325"/>
                </a:lnTo>
                <a:close/>
                <a:moveTo>
                  <a:pt x="592138" y="2346325"/>
                </a:moveTo>
                <a:lnTo>
                  <a:pt x="693618" y="2346325"/>
                </a:lnTo>
                <a:lnTo>
                  <a:pt x="698072" y="2349527"/>
                </a:lnTo>
                <a:lnTo>
                  <a:pt x="709842" y="2356893"/>
                </a:lnTo>
                <a:lnTo>
                  <a:pt x="716841" y="2362336"/>
                </a:lnTo>
                <a:lnTo>
                  <a:pt x="724794" y="2368421"/>
                </a:lnTo>
                <a:lnTo>
                  <a:pt x="732428" y="2374825"/>
                </a:lnTo>
                <a:lnTo>
                  <a:pt x="739427" y="2381230"/>
                </a:lnTo>
                <a:lnTo>
                  <a:pt x="746108" y="2387955"/>
                </a:lnTo>
                <a:lnTo>
                  <a:pt x="748971" y="2391477"/>
                </a:lnTo>
                <a:lnTo>
                  <a:pt x="751197" y="2394679"/>
                </a:lnTo>
                <a:lnTo>
                  <a:pt x="753106" y="2397882"/>
                </a:lnTo>
                <a:lnTo>
                  <a:pt x="754697" y="2401084"/>
                </a:lnTo>
                <a:lnTo>
                  <a:pt x="755333" y="2403966"/>
                </a:lnTo>
                <a:lnTo>
                  <a:pt x="755651" y="2406528"/>
                </a:lnTo>
                <a:lnTo>
                  <a:pt x="755333" y="2409410"/>
                </a:lnTo>
                <a:lnTo>
                  <a:pt x="754379" y="2411652"/>
                </a:lnTo>
                <a:lnTo>
                  <a:pt x="752470" y="2413893"/>
                </a:lnTo>
                <a:lnTo>
                  <a:pt x="749607" y="2415814"/>
                </a:lnTo>
                <a:lnTo>
                  <a:pt x="746108" y="2417736"/>
                </a:lnTo>
                <a:lnTo>
                  <a:pt x="741336" y="2418697"/>
                </a:lnTo>
                <a:lnTo>
                  <a:pt x="736246" y="2419977"/>
                </a:lnTo>
                <a:lnTo>
                  <a:pt x="729565" y="2420618"/>
                </a:lnTo>
                <a:lnTo>
                  <a:pt x="721612" y="2420938"/>
                </a:lnTo>
                <a:lnTo>
                  <a:pt x="713659" y="2420938"/>
                </a:lnTo>
                <a:lnTo>
                  <a:pt x="706343" y="2420618"/>
                </a:lnTo>
                <a:lnTo>
                  <a:pt x="699344" y="2419657"/>
                </a:lnTo>
                <a:lnTo>
                  <a:pt x="692346" y="2418376"/>
                </a:lnTo>
                <a:lnTo>
                  <a:pt x="685983" y="2416775"/>
                </a:lnTo>
                <a:lnTo>
                  <a:pt x="679939" y="2415174"/>
                </a:lnTo>
                <a:lnTo>
                  <a:pt x="673895" y="2412612"/>
                </a:lnTo>
                <a:lnTo>
                  <a:pt x="668487" y="2410371"/>
                </a:lnTo>
                <a:lnTo>
                  <a:pt x="662760" y="2407489"/>
                </a:lnTo>
                <a:lnTo>
                  <a:pt x="657352" y="2404927"/>
                </a:lnTo>
                <a:lnTo>
                  <a:pt x="652263" y="2401724"/>
                </a:lnTo>
                <a:lnTo>
                  <a:pt x="642083" y="2395000"/>
                </a:lnTo>
                <a:lnTo>
                  <a:pt x="632539" y="2387955"/>
                </a:lnTo>
                <a:lnTo>
                  <a:pt x="628086" y="2385073"/>
                </a:lnTo>
                <a:lnTo>
                  <a:pt x="624904" y="2383792"/>
                </a:lnTo>
                <a:lnTo>
                  <a:pt x="624268" y="2383792"/>
                </a:lnTo>
                <a:lnTo>
                  <a:pt x="623314" y="2383792"/>
                </a:lnTo>
                <a:lnTo>
                  <a:pt x="622678" y="2384432"/>
                </a:lnTo>
                <a:lnTo>
                  <a:pt x="622041" y="2384752"/>
                </a:lnTo>
                <a:lnTo>
                  <a:pt x="621405" y="2386354"/>
                </a:lnTo>
                <a:lnTo>
                  <a:pt x="620769" y="2387314"/>
                </a:lnTo>
                <a:lnTo>
                  <a:pt x="620133" y="2388595"/>
                </a:lnTo>
                <a:lnTo>
                  <a:pt x="619496" y="2388915"/>
                </a:lnTo>
                <a:lnTo>
                  <a:pt x="619178" y="2388915"/>
                </a:lnTo>
                <a:lnTo>
                  <a:pt x="607408" y="2388595"/>
                </a:lnTo>
                <a:lnTo>
                  <a:pt x="601045" y="2387634"/>
                </a:lnTo>
                <a:lnTo>
                  <a:pt x="598819" y="2387314"/>
                </a:lnTo>
                <a:lnTo>
                  <a:pt x="596910" y="2386674"/>
                </a:lnTo>
                <a:lnTo>
                  <a:pt x="595001" y="2376747"/>
                </a:lnTo>
                <a:lnTo>
                  <a:pt x="593411" y="2368741"/>
                </a:lnTo>
                <a:lnTo>
                  <a:pt x="593092" y="2362336"/>
                </a:lnTo>
                <a:lnTo>
                  <a:pt x="592774" y="2357533"/>
                </a:lnTo>
                <a:lnTo>
                  <a:pt x="593092" y="2353690"/>
                </a:lnTo>
                <a:lnTo>
                  <a:pt x="593411" y="2351449"/>
                </a:lnTo>
                <a:lnTo>
                  <a:pt x="593729" y="2349527"/>
                </a:lnTo>
                <a:lnTo>
                  <a:pt x="592138" y="2346325"/>
                </a:lnTo>
                <a:close/>
                <a:moveTo>
                  <a:pt x="1474788" y="2290762"/>
                </a:moveTo>
                <a:lnTo>
                  <a:pt x="1567135" y="2290762"/>
                </a:lnTo>
                <a:lnTo>
                  <a:pt x="1571609" y="2293338"/>
                </a:lnTo>
                <a:lnTo>
                  <a:pt x="1582473" y="2300422"/>
                </a:lnTo>
                <a:lnTo>
                  <a:pt x="1588864" y="2305252"/>
                </a:lnTo>
                <a:lnTo>
                  <a:pt x="1595894" y="2310404"/>
                </a:lnTo>
                <a:lnTo>
                  <a:pt x="1602924" y="2316522"/>
                </a:lnTo>
                <a:lnTo>
                  <a:pt x="1609634" y="2322640"/>
                </a:lnTo>
                <a:lnTo>
                  <a:pt x="1615386" y="2328758"/>
                </a:lnTo>
                <a:lnTo>
                  <a:pt x="1617942" y="2331978"/>
                </a:lnTo>
                <a:lnTo>
                  <a:pt x="1620179" y="2334875"/>
                </a:lnTo>
                <a:lnTo>
                  <a:pt x="1621776" y="2337451"/>
                </a:lnTo>
                <a:lnTo>
                  <a:pt x="1623374" y="2340671"/>
                </a:lnTo>
                <a:lnTo>
                  <a:pt x="1624013" y="2343247"/>
                </a:lnTo>
                <a:lnTo>
                  <a:pt x="1624013" y="2345501"/>
                </a:lnTo>
                <a:lnTo>
                  <a:pt x="1623694" y="2348399"/>
                </a:lnTo>
                <a:lnTo>
                  <a:pt x="1622735" y="2350009"/>
                </a:lnTo>
                <a:lnTo>
                  <a:pt x="1620818" y="2352585"/>
                </a:lnTo>
                <a:lnTo>
                  <a:pt x="1618581" y="2353873"/>
                </a:lnTo>
                <a:lnTo>
                  <a:pt x="1615386" y="2355483"/>
                </a:lnTo>
                <a:lnTo>
                  <a:pt x="1611232" y="2357093"/>
                </a:lnTo>
                <a:lnTo>
                  <a:pt x="1606119" y="2357737"/>
                </a:lnTo>
                <a:lnTo>
                  <a:pt x="1600048" y="2358703"/>
                </a:lnTo>
                <a:lnTo>
                  <a:pt x="1593018" y="2359025"/>
                </a:lnTo>
                <a:lnTo>
                  <a:pt x="1585668" y="2359025"/>
                </a:lnTo>
                <a:lnTo>
                  <a:pt x="1578958" y="2358703"/>
                </a:lnTo>
                <a:lnTo>
                  <a:pt x="1572567" y="2357415"/>
                </a:lnTo>
                <a:lnTo>
                  <a:pt x="1566496" y="2356127"/>
                </a:lnTo>
                <a:lnTo>
                  <a:pt x="1560744" y="2355161"/>
                </a:lnTo>
                <a:lnTo>
                  <a:pt x="1554993" y="2353229"/>
                </a:lnTo>
                <a:lnTo>
                  <a:pt x="1549560" y="2351297"/>
                </a:lnTo>
                <a:lnTo>
                  <a:pt x="1544128" y="2349043"/>
                </a:lnTo>
                <a:lnTo>
                  <a:pt x="1539335" y="2346467"/>
                </a:lnTo>
                <a:lnTo>
                  <a:pt x="1529749" y="2340993"/>
                </a:lnTo>
                <a:lnTo>
                  <a:pt x="1520802" y="2334875"/>
                </a:lnTo>
                <a:lnTo>
                  <a:pt x="1511535" y="2328758"/>
                </a:lnTo>
                <a:lnTo>
                  <a:pt x="1507701" y="2326182"/>
                </a:lnTo>
                <a:lnTo>
                  <a:pt x="1505144" y="2324894"/>
                </a:lnTo>
                <a:lnTo>
                  <a:pt x="1503866" y="2324572"/>
                </a:lnTo>
                <a:lnTo>
                  <a:pt x="1503227" y="2324894"/>
                </a:lnTo>
                <a:lnTo>
                  <a:pt x="1502269" y="2325860"/>
                </a:lnTo>
                <a:lnTo>
                  <a:pt x="1501629" y="2326826"/>
                </a:lnTo>
                <a:lnTo>
                  <a:pt x="1500990" y="2328114"/>
                </a:lnTo>
                <a:lnTo>
                  <a:pt x="1500351" y="2329080"/>
                </a:lnTo>
                <a:lnTo>
                  <a:pt x="1499712" y="2329080"/>
                </a:lnTo>
                <a:lnTo>
                  <a:pt x="1499073" y="2329080"/>
                </a:lnTo>
                <a:lnTo>
                  <a:pt x="1488528" y="2328758"/>
                </a:lnTo>
                <a:lnTo>
                  <a:pt x="1482777" y="2328436"/>
                </a:lnTo>
                <a:lnTo>
                  <a:pt x="1480540" y="2328114"/>
                </a:lnTo>
                <a:lnTo>
                  <a:pt x="1478942" y="2327148"/>
                </a:lnTo>
                <a:lnTo>
                  <a:pt x="1477025" y="2318132"/>
                </a:lnTo>
                <a:lnTo>
                  <a:pt x="1476066" y="2310726"/>
                </a:lnTo>
                <a:lnTo>
                  <a:pt x="1475747" y="2305252"/>
                </a:lnTo>
                <a:lnTo>
                  <a:pt x="1475108" y="2300422"/>
                </a:lnTo>
                <a:lnTo>
                  <a:pt x="1475747" y="2297202"/>
                </a:lnTo>
                <a:lnTo>
                  <a:pt x="1476066" y="2294948"/>
                </a:lnTo>
                <a:lnTo>
                  <a:pt x="1476386" y="2293338"/>
                </a:lnTo>
                <a:lnTo>
                  <a:pt x="1474788" y="2290762"/>
                </a:lnTo>
                <a:close/>
                <a:moveTo>
                  <a:pt x="1243723" y="2290762"/>
                </a:moveTo>
                <a:lnTo>
                  <a:pt x="1335088" y="2290762"/>
                </a:lnTo>
                <a:lnTo>
                  <a:pt x="1333507" y="2293338"/>
                </a:lnTo>
                <a:lnTo>
                  <a:pt x="1334140" y="2294948"/>
                </a:lnTo>
                <a:lnTo>
                  <a:pt x="1334140" y="2297202"/>
                </a:lnTo>
                <a:lnTo>
                  <a:pt x="1334456" y="2300422"/>
                </a:lnTo>
                <a:lnTo>
                  <a:pt x="1334456" y="2305252"/>
                </a:lnTo>
                <a:lnTo>
                  <a:pt x="1333824" y="2310726"/>
                </a:lnTo>
                <a:lnTo>
                  <a:pt x="1332559" y="2318132"/>
                </a:lnTo>
                <a:lnTo>
                  <a:pt x="1330978" y="2327148"/>
                </a:lnTo>
                <a:lnTo>
                  <a:pt x="1329398" y="2328114"/>
                </a:lnTo>
                <a:lnTo>
                  <a:pt x="1327185" y="2328436"/>
                </a:lnTo>
                <a:lnTo>
                  <a:pt x="1321494" y="2328758"/>
                </a:lnTo>
                <a:lnTo>
                  <a:pt x="1311061" y="2329080"/>
                </a:lnTo>
                <a:lnTo>
                  <a:pt x="1310113" y="2329080"/>
                </a:lnTo>
                <a:lnTo>
                  <a:pt x="1309797" y="2329080"/>
                </a:lnTo>
                <a:lnTo>
                  <a:pt x="1309165" y="2328114"/>
                </a:lnTo>
                <a:lnTo>
                  <a:pt x="1308848" y="2326826"/>
                </a:lnTo>
                <a:lnTo>
                  <a:pt x="1307900" y="2325860"/>
                </a:lnTo>
                <a:lnTo>
                  <a:pt x="1306952" y="2324894"/>
                </a:lnTo>
                <a:lnTo>
                  <a:pt x="1306003" y="2324572"/>
                </a:lnTo>
                <a:lnTo>
                  <a:pt x="1305371" y="2324894"/>
                </a:lnTo>
                <a:lnTo>
                  <a:pt x="1302842" y="2326182"/>
                </a:lnTo>
                <a:lnTo>
                  <a:pt x="1298732" y="2328758"/>
                </a:lnTo>
                <a:lnTo>
                  <a:pt x="1289880" y="2334875"/>
                </a:lnTo>
                <a:lnTo>
                  <a:pt x="1281028" y="2340993"/>
                </a:lnTo>
                <a:lnTo>
                  <a:pt x="1271228" y="2346467"/>
                </a:lnTo>
                <a:lnTo>
                  <a:pt x="1266485" y="2349043"/>
                </a:lnTo>
                <a:lnTo>
                  <a:pt x="1261111" y="2351297"/>
                </a:lnTo>
                <a:lnTo>
                  <a:pt x="1256053" y="2353229"/>
                </a:lnTo>
                <a:lnTo>
                  <a:pt x="1250362" y="2355161"/>
                </a:lnTo>
                <a:lnTo>
                  <a:pt x="1244356" y="2356127"/>
                </a:lnTo>
                <a:lnTo>
                  <a:pt x="1238349" y="2357415"/>
                </a:lnTo>
                <a:lnTo>
                  <a:pt x="1232026" y="2358703"/>
                </a:lnTo>
                <a:lnTo>
                  <a:pt x="1225387" y="2359025"/>
                </a:lnTo>
                <a:lnTo>
                  <a:pt x="1218116" y="2359025"/>
                </a:lnTo>
                <a:lnTo>
                  <a:pt x="1211161" y="2358703"/>
                </a:lnTo>
                <a:lnTo>
                  <a:pt x="1205154" y="2357737"/>
                </a:lnTo>
                <a:lnTo>
                  <a:pt x="1200096" y="2357093"/>
                </a:lnTo>
                <a:lnTo>
                  <a:pt x="1195986" y="2355483"/>
                </a:lnTo>
                <a:lnTo>
                  <a:pt x="1193141" y="2353873"/>
                </a:lnTo>
                <a:lnTo>
                  <a:pt x="1190295" y="2352585"/>
                </a:lnTo>
                <a:lnTo>
                  <a:pt x="1189031" y="2350009"/>
                </a:lnTo>
                <a:lnTo>
                  <a:pt x="1187766" y="2348399"/>
                </a:lnTo>
                <a:lnTo>
                  <a:pt x="1187450" y="2345501"/>
                </a:lnTo>
                <a:lnTo>
                  <a:pt x="1187766" y="2343247"/>
                </a:lnTo>
                <a:lnTo>
                  <a:pt x="1188715" y="2340671"/>
                </a:lnTo>
                <a:lnTo>
                  <a:pt x="1189663" y="2337451"/>
                </a:lnTo>
                <a:lnTo>
                  <a:pt x="1191560" y="2334875"/>
                </a:lnTo>
                <a:lnTo>
                  <a:pt x="1193457" y="2331978"/>
                </a:lnTo>
                <a:lnTo>
                  <a:pt x="1195986" y="2328758"/>
                </a:lnTo>
                <a:lnTo>
                  <a:pt x="1201676" y="2322640"/>
                </a:lnTo>
                <a:lnTo>
                  <a:pt x="1208315" y="2316522"/>
                </a:lnTo>
                <a:lnTo>
                  <a:pt x="1215271" y="2310404"/>
                </a:lnTo>
                <a:lnTo>
                  <a:pt x="1222226" y="2305252"/>
                </a:lnTo>
                <a:lnTo>
                  <a:pt x="1228865" y="2300422"/>
                </a:lnTo>
                <a:lnTo>
                  <a:pt x="1239613" y="2293338"/>
                </a:lnTo>
                <a:lnTo>
                  <a:pt x="1243723" y="2290762"/>
                </a:lnTo>
                <a:close/>
                <a:moveTo>
                  <a:pt x="1481543" y="1798637"/>
                </a:moveTo>
                <a:lnTo>
                  <a:pt x="1701801" y="1798637"/>
                </a:lnTo>
                <a:lnTo>
                  <a:pt x="1567093" y="2273300"/>
                </a:lnTo>
                <a:lnTo>
                  <a:pt x="1465263" y="2273300"/>
                </a:lnTo>
                <a:lnTo>
                  <a:pt x="1481543" y="1798637"/>
                </a:lnTo>
                <a:close/>
                <a:moveTo>
                  <a:pt x="1119188" y="1798637"/>
                </a:moveTo>
                <a:lnTo>
                  <a:pt x="1336331" y="1798637"/>
                </a:lnTo>
                <a:lnTo>
                  <a:pt x="1346201" y="2272028"/>
                </a:lnTo>
                <a:lnTo>
                  <a:pt x="1240177" y="2273300"/>
                </a:lnTo>
                <a:lnTo>
                  <a:pt x="1119188" y="1798637"/>
                </a:lnTo>
                <a:close/>
                <a:moveTo>
                  <a:pt x="2677270" y="1559805"/>
                </a:moveTo>
                <a:lnTo>
                  <a:pt x="2530833" y="1600780"/>
                </a:lnTo>
                <a:lnTo>
                  <a:pt x="2674417" y="1589663"/>
                </a:lnTo>
                <a:lnTo>
                  <a:pt x="2677270" y="1559805"/>
                </a:lnTo>
                <a:close/>
                <a:moveTo>
                  <a:pt x="64561" y="1559805"/>
                </a:moveTo>
                <a:lnTo>
                  <a:pt x="67742" y="1589663"/>
                </a:lnTo>
                <a:lnTo>
                  <a:pt x="211812" y="1600780"/>
                </a:lnTo>
                <a:lnTo>
                  <a:pt x="64561" y="1559805"/>
                </a:lnTo>
                <a:close/>
                <a:moveTo>
                  <a:pt x="1743293" y="1510232"/>
                </a:moveTo>
                <a:lnTo>
                  <a:pt x="1815377" y="1673934"/>
                </a:lnTo>
                <a:lnTo>
                  <a:pt x="2196121" y="1673934"/>
                </a:lnTo>
                <a:lnTo>
                  <a:pt x="2051635" y="1522922"/>
                </a:lnTo>
                <a:lnTo>
                  <a:pt x="1743293" y="1510232"/>
                </a:lnTo>
                <a:close/>
                <a:moveTo>
                  <a:pt x="1093583" y="1510232"/>
                </a:moveTo>
                <a:lnTo>
                  <a:pt x="785241" y="1522922"/>
                </a:lnTo>
                <a:lnTo>
                  <a:pt x="641072" y="1673934"/>
                </a:lnTo>
                <a:lnTo>
                  <a:pt x="1021499" y="1673934"/>
                </a:lnTo>
                <a:lnTo>
                  <a:pt x="1093583" y="1510232"/>
                </a:lnTo>
                <a:close/>
                <a:moveTo>
                  <a:pt x="840494" y="1363662"/>
                </a:moveTo>
                <a:lnTo>
                  <a:pt x="1955417" y="1363662"/>
                </a:lnTo>
                <a:lnTo>
                  <a:pt x="2368551" y="1768475"/>
                </a:lnTo>
                <a:lnTo>
                  <a:pt x="398463" y="1768475"/>
                </a:lnTo>
                <a:lnTo>
                  <a:pt x="840494" y="1363662"/>
                </a:lnTo>
                <a:close/>
                <a:moveTo>
                  <a:pt x="1125700" y="1131888"/>
                </a:moveTo>
                <a:lnTo>
                  <a:pt x="1123793" y="1132523"/>
                </a:lnTo>
                <a:lnTo>
                  <a:pt x="1121569" y="1134110"/>
                </a:lnTo>
                <a:lnTo>
                  <a:pt x="1118710" y="1136650"/>
                </a:lnTo>
                <a:lnTo>
                  <a:pt x="1111084" y="1144270"/>
                </a:lnTo>
                <a:lnTo>
                  <a:pt x="1101553" y="1155065"/>
                </a:lnTo>
                <a:lnTo>
                  <a:pt x="1077405" y="1184275"/>
                </a:lnTo>
                <a:lnTo>
                  <a:pt x="1046268" y="1220153"/>
                </a:lnTo>
                <a:lnTo>
                  <a:pt x="1059613" y="1236028"/>
                </a:lnTo>
                <a:lnTo>
                  <a:pt x="1064696" y="1242378"/>
                </a:lnTo>
                <a:lnTo>
                  <a:pt x="1070098" y="1248093"/>
                </a:lnTo>
                <a:lnTo>
                  <a:pt x="1074546" y="1252538"/>
                </a:lnTo>
                <a:lnTo>
                  <a:pt x="1078994" y="1256665"/>
                </a:lnTo>
                <a:lnTo>
                  <a:pt x="1083124" y="1260158"/>
                </a:lnTo>
                <a:lnTo>
                  <a:pt x="1087890" y="1263333"/>
                </a:lnTo>
                <a:lnTo>
                  <a:pt x="1092656" y="1266508"/>
                </a:lnTo>
                <a:lnTo>
                  <a:pt x="1098375" y="1269365"/>
                </a:lnTo>
                <a:lnTo>
                  <a:pt x="1111084" y="1276350"/>
                </a:lnTo>
                <a:lnTo>
                  <a:pt x="1127606" y="1284605"/>
                </a:lnTo>
                <a:lnTo>
                  <a:pt x="1149529" y="1295400"/>
                </a:lnTo>
                <a:lnTo>
                  <a:pt x="1139362" y="1143953"/>
                </a:lnTo>
                <a:lnTo>
                  <a:pt x="1136185" y="1141413"/>
                </a:lnTo>
                <a:lnTo>
                  <a:pt x="1133325" y="1138238"/>
                </a:lnTo>
                <a:lnTo>
                  <a:pt x="1126971" y="1132205"/>
                </a:lnTo>
                <a:lnTo>
                  <a:pt x="1126017" y="1131888"/>
                </a:lnTo>
                <a:lnTo>
                  <a:pt x="1125700" y="1131888"/>
                </a:lnTo>
                <a:close/>
                <a:moveTo>
                  <a:pt x="505679" y="1004887"/>
                </a:moveTo>
                <a:lnTo>
                  <a:pt x="511721" y="1004887"/>
                </a:lnTo>
                <a:lnTo>
                  <a:pt x="517446" y="1005205"/>
                </a:lnTo>
                <a:lnTo>
                  <a:pt x="522535" y="1006158"/>
                </a:lnTo>
                <a:lnTo>
                  <a:pt x="528259" y="1007746"/>
                </a:lnTo>
                <a:lnTo>
                  <a:pt x="533348" y="1009969"/>
                </a:lnTo>
                <a:lnTo>
                  <a:pt x="538436" y="1012828"/>
                </a:lnTo>
                <a:lnTo>
                  <a:pt x="543207" y="1015687"/>
                </a:lnTo>
                <a:lnTo>
                  <a:pt x="548296" y="1019498"/>
                </a:lnTo>
                <a:lnTo>
                  <a:pt x="552748" y="1023310"/>
                </a:lnTo>
                <a:lnTo>
                  <a:pt x="557201" y="1028075"/>
                </a:lnTo>
                <a:lnTo>
                  <a:pt x="561335" y="1033157"/>
                </a:lnTo>
                <a:lnTo>
                  <a:pt x="566106" y="1038239"/>
                </a:lnTo>
                <a:lnTo>
                  <a:pt x="570240" y="1044274"/>
                </a:lnTo>
                <a:lnTo>
                  <a:pt x="573738" y="1050309"/>
                </a:lnTo>
                <a:lnTo>
                  <a:pt x="577555" y="1056980"/>
                </a:lnTo>
                <a:lnTo>
                  <a:pt x="581371" y="1063968"/>
                </a:lnTo>
                <a:lnTo>
                  <a:pt x="585188" y="1071274"/>
                </a:lnTo>
                <a:lnTo>
                  <a:pt x="588686" y="1078897"/>
                </a:lnTo>
                <a:lnTo>
                  <a:pt x="591867" y="1086838"/>
                </a:lnTo>
                <a:lnTo>
                  <a:pt x="598227" y="1103673"/>
                </a:lnTo>
                <a:lnTo>
                  <a:pt x="603952" y="1121461"/>
                </a:lnTo>
                <a:lnTo>
                  <a:pt x="609677" y="1140202"/>
                </a:lnTo>
                <a:lnTo>
                  <a:pt x="614447" y="1159260"/>
                </a:lnTo>
                <a:lnTo>
                  <a:pt x="619218" y="1179589"/>
                </a:lnTo>
                <a:lnTo>
                  <a:pt x="623670" y="1200553"/>
                </a:lnTo>
                <a:lnTo>
                  <a:pt x="627487" y="1221518"/>
                </a:lnTo>
                <a:lnTo>
                  <a:pt x="630667" y="1242799"/>
                </a:lnTo>
                <a:lnTo>
                  <a:pt x="634165" y="1264399"/>
                </a:lnTo>
                <a:lnTo>
                  <a:pt x="636710" y="1285681"/>
                </a:lnTo>
                <a:lnTo>
                  <a:pt x="639254" y="1306963"/>
                </a:lnTo>
                <a:lnTo>
                  <a:pt x="641798" y="1327927"/>
                </a:lnTo>
                <a:lnTo>
                  <a:pt x="643389" y="1348574"/>
                </a:lnTo>
                <a:lnTo>
                  <a:pt x="644979" y="1368903"/>
                </a:lnTo>
                <a:lnTo>
                  <a:pt x="647841" y="1407337"/>
                </a:lnTo>
                <a:lnTo>
                  <a:pt x="649431" y="1441960"/>
                </a:lnTo>
                <a:lnTo>
                  <a:pt x="650703" y="1471501"/>
                </a:lnTo>
                <a:lnTo>
                  <a:pt x="651021" y="1495641"/>
                </a:lnTo>
                <a:lnTo>
                  <a:pt x="645933" y="1500088"/>
                </a:lnTo>
                <a:lnTo>
                  <a:pt x="640526" y="1461971"/>
                </a:lnTo>
                <a:lnTo>
                  <a:pt x="635120" y="1423219"/>
                </a:lnTo>
                <a:lnTo>
                  <a:pt x="629713" y="1515335"/>
                </a:lnTo>
                <a:lnTo>
                  <a:pt x="623988" y="1520417"/>
                </a:lnTo>
                <a:lnTo>
                  <a:pt x="225488" y="1414008"/>
                </a:lnTo>
                <a:lnTo>
                  <a:pt x="154884" y="1399079"/>
                </a:lnTo>
                <a:lnTo>
                  <a:pt x="603316" y="1539476"/>
                </a:lnTo>
                <a:lnTo>
                  <a:pt x="319945" y="1798670"/>
                </a:lnTo>
                <a:lnTo>
                  <a:pt x="585824" y="1798670"/>
                </a:lnTo>
                <a:lnTo>
                  <a:pt x="752475" y="1798670"/>
                </a:lnTo>
                <a:lnTo>
                  <a:pt x="687596" y="2326906"/>
                </a:lnTo>
                <a:lnTo>
                  <a:pt x="595365" y="2326906"/>
                </a:lnTo>
                <a:lnTo>
                  <a:pt x="586778" y="1847904"/>
                </a:lnTo>
                <a:lnTo>
                  <a:pt x="581371" y="1857433"/>
                </a:lnTo>
                <a:lnTo>
                  <a:pt x="578509" y="1862516"/>
                </a:lnTo>
                <a:lnTo>
                  <a:pt x="575329" y="1866963"/>
                </a:lnTo>
                <a:lnTo>
                  <a:pt x="531758" y="2443162"/>
                </a:lnTo>
                <a:lnTo>
                  <a:pt x="415356" y="2443162"/>
                </a:lnTo>
                <a:lnTo>
                  <a:pt x="356837" y="1985125"/>
                </a:lnTo>
                <a:lnTo>
                  <a:pt x="349840" y="1985760"/>
                </a:lnTo>
                <a:lnTo>
                  <a:pt x="346024" y="1986078"/>
                </a:lnTo>
                <a:lnTo>
                  <a:pt x="342207" y="1986078"/>
                </a:lnTo>
                <a:lnTo>
                  <a:pt x="337437" y="1985760"/>
                </a:lnTo>
                <a:lnTo>
                  <a:pt x="332348" y="1985443"/>
                </a:lnTo>
                <a:lnTo>
                  <a:pt x="145661" y="1959078"/>
                </a:lnTo>
                <a:lnTo>
                  <a:pt x="141208" y="1957490"/>
                </a:lnTo>
                <a:lnTo>
                  <a:pt x="137074" y="1955267"/>
                </a:lnTo>
                <a:lnTo>
                  <a:pt x="133257" y="1952726"/>
                </a:lnTo>
                <a:lnTo>
                  <a:pt x="129441" y="1949867"/>
                </a:lnTo>
                <a:lnTo>
                  <a:pt x="125624" y="1946055"/>
                </a:lnTo>
                <a:lnTo>
                  <a:pt x="122126" y="1941926"/>
                </a:lnTo>
                <a:lnTo>
                  <a:pt x="119264" y="1937479"/>
                </a:lnTo>
                <a:lnTo>
                  <a:pt x="116401" y="1932397"/>
                </a:lnTo>
                <a:lnTo>
                  <a:pt x="113539" y="1927632"/>
                </a:lnTo>
                <a:lnTo>
                  <a:pt x="110995" y="1921914"/>
                </a:lnTo>
                <a:lnTo>
                  <a:pt x="108768" y="1916197"/>
                </a:lnTo>
                <a:lnTo>
                  <a:pt x="106542" y="1910162"/>
                </a:lnTo>
                <a:lnTo>
                  <a:pt x="102408" y="1897774"/>
                </a:lnTo>
                <a:lnTo>
                  <a:pt x="98909" y="1885068"/>
                </a:lnTo>
                <a:lnTo>
                  <a:pt x="96365" y="1872363"/>
                </a:lnTo>
                <a:lnTo>
                  <a:pt x="93503" y="1859339"/>
                </a:lnTo>
                <a:lnTo>
                  <a:pt x="90004" y="1836152"/>
                </a:lnTo>
                <a:lnTo>
                  <a:pt x="86824" y="1817728"/>
                </a:lnTo>
                <a:lnTo>
                  <a:pt x="85234" y="1811058"/>
                </a:lnTo>
                <a:lnTo>
                  <a:pt x="84280" y="1806293"/>
                </a:lnTo>
                <a:lnTo>
                  <a:pt x="83962" y="1800894"/>
                </a:lnTo>
                <a:lnTo>
                  <a:pt x="76965" y="1730695"/>
                </a:lnTo>
                <a:lnTo>
                  <a:pt x="69968" y="1653826"/>
                </a:lnTo>
                <a:lnTo>
                  <a:pt x="62017" y="1556628"/>
                </a:lnTo>
                <a:lnTo>
                  <a:pt x="52158" y="1552499"/>
                </a:lnTo>
                <a:lnTo>
                  <a:pt x="43571" y="1548687"/>
                </a:lnTo>
                <a:lnTo>
                  <a:pt x="35938" y="1545511"/>
                </a:lnTo>
                <a:lnTo>
                  <a:pt x="29895" y="1542017"/>
                </a:lnTo>
                <a:lnTo>
                  <a:pt x="25443" y="1538523"/>
                </a:lnTo>
                <a:lnTo>
                  <a:pt x="23535" y="1536617"/>
                </a:lnTo>
                <a:lnTo>
                  <a:pt x="21944" y="1535346"/>
                </a:lnTo>
                <a:lnTo>
                  <a:pt x="20990" y="1533758"/>
                </a:lnTo>
                <a:lnTo>
                  <a:pt x="20354" y="1532170"/>
                </a:lnTo>
                <a:lnTo>
                  <a:pt x="19718" y="1530582"/>
                </a:lnTo>
                <a:lnTo>
                  <a:pt x="20354" y="1529311"/>
                </a:lnTo>
                <a:lnTo>
                  <a:pt x="17492" y="1522641"/>
                </a:lnTo>
                <a:lnTo>
                  <a:pt x="15266" y="1515017"/>
                </a:lnTo>
                <a:lnTo>
                  <a:pt x="12721" y="1504853"/>
                </a:lnTo>
                <a:lnTo>
                  <a:pt x="10495" y="1493100"/>
                </a:lnTo>
                <a:lnTo>
                  <a:pt x="8269" y="1479759"/>
                </a:lnTo>
                <a:lnTo>
                  <a:pt x="6043" y="1465148"/>
                </a:lnTo>
                <a:lnTo>
                  <a:pt x="4134" y="1449583"/>
                </a:lnTo>
                <a:lnTo>
                  <a:pt x="2544" y="1432431"/>
                </a:lnTo>
                <a:lnTo>
                  <a:pt x="954" y="1414325"/>
                </a:lnTo>
                <a:lnTo>
                  <a:pt x="318" y="1395267"/>
                </a:lnTo>
                <a:lnTo>
                  <a:pt x="0" y="1375256"/>
                </a:lnTo>
                <a:lnTo>
                  <a:pt x="318" y="1354926"/>
                </a:lnTo>
                <a:lnTo>
                  <a:pt x="954" y="1333962"/>
                </a:lnTo>
                <a:lnTo>
                  <a:pt x="2544" y="1312363"/>
                </a:lnTo>
                <a:lnTo>
                  <a:pt x="4452" y="1290763"/>
                </a:lnTo>
                <a:lnTo>
                  <a:pt x="7315" y="1268846"/>
                </a:lnTo>
                <a:lnTo>
                  <a:pt x="11131" y="1246929"/>
                </a:lnTo>
                <a:lnTo>
                  <a:pt x="13357" y="1236447"/>
                </a:lnTo>
                <a:lnTo>
                  <a:pt x="15584" y="1225647"/>
                </a:lnTo>
                <a:lnTo>
                  <a:pt x="18446" y="1214847"/>
                </a:lnTo>
                <a:lnTo>
                  <a:pt x="21308" y="1204047"/>
                </a:lnTo>
                <a:lnTo>
                  <a:pt x="24489" y="1193248"/>
                </a:lnTo>
                <a:lnTo>
                  <a:pt x="27669" y="1183083"/>
                </a:lnTo>
                <a:lnTo>
                  <a:pt x="31486" y="1172601"/>
                </a:lnTo>
                <a:lnTo>
                  <a:pt x="35302" y="1162436"/>
                </a:lnTo>
                <a:lnTo>
                  <a:pt x="39436" y="1152272"/>
                </a:lnTo>
                <a:lnTo>
                  <a:pt x="43889" y="1142425"/>
                </a:lnTo>
                <a:lnTo>
                  <a:pt x="48978" y="1132578"/>
                </a:lnTo>
                <a:lnTo>
                  <a:pt x="54066" y="1123367"/>
                </a:lnTo>
                <a:lnTo>
                  <a:pt x="59473" y="1113838"/>
                </a:lnTo>
                <a:lnTo>
                  <a:pt x="64879" y="1104944"/>
                </a:lnTo>
                <a:lnTo>
                  <a:pt x="70922" y="1096050"/>
                </a:lnTo>
                <a:lnTo>
                  <a:pt x="77601" y="1087473"/>
                </a:lnTo>
                <a:lnTo>
                  <a:pt x="84280" y="1079215"/>
                </a:lnTo>
                <a:lnTo>
                  <a:pt x="91276" y="1071274"/>
                </a:lnTo>
                <a:lnTo>
                  <a:pt x="98591" y="1063968"/>
                </a:lnTo>
                <a:lnTo>
                  <a:pt x="106542" y="1056662"/>
                </a:lnTo>
                <a:lnTo>
                  <a:pt x="114811" y="1049674"/>
                </a:lnTo>
                <a:lnTo>
                  <a:pt x="123080" y="1043321"/>
                </a:lnTo>
                <a:lnTo>
                  <a:pt x="131985" y="1036651"/>
                </a:lnTo>
                <a:lnTo>
                  <a:pt x="141526" y="1031251"/>
                </a:lnTo>
                <a:lnTo>
                  <a:pt x="150749" y="1025851"/>
                </a:lnTo>
                <a:lnTo>
                  <a:pt x="160926" y="1021087"/>
                </a:lnTo>
                <a:lnTo>
                  <a:pt x="171740" y="1016322"/>
                </a:lnTo>
                <a:lnTo>
                  <a:pt x="182553" y="1012193"/>
                </a:lnTo>
                <a:lnTo>
                  <a:pt x="193684" y="1009016"/>
                </a:lnTo>
                <a:lnTo>
                  <a:pt x="205452" y="1005522"/>
                </a:lnTo>
                <a:lnTo>
                  <a:pt x="209904" y="1005522"/>
                </a:lnTo>
                <a:lnTo>
                  <a:pt x="218809" y="1005840"/>
                </a:lnTo>
                <a:lnTo>
                  <a:pt x="243298" y="1007428"/>
                </a:lnTo>
                <a:lnTo>
                  <a:pt x="280508" y="1009969"/>
                </a:lnTo>
                <a:lnTo>
                  <a:pt x="409313" y="1420361"/>
                </a:lnTo>
                <a:lnTo>
                  <a:pt x="397228" y="1297751"/>
                </a:lnTo>
                <a:lnTo>
                  <a:pt x="390867" y="1077309"/>
                </a:lnTo>
                <a:lnTo>
                  <a:pt x="382598" y="1056345"/>
                </a:lnTo>
                <a:lnTo>
                  <a:pt x="399136" y="1028392"/>
                </a:lnTo>
                <a:lnTo>
                  <a:pt x="436029" y="1028392"/>
                </a:lnTo>
                <a:lnTo>
                  <a:pt x="450976" y="1056345"/>
                </a:lnTo>
                <a:lnTo>
                  <a:pt x="443979" y="1081438"/>
                </a:lnTo>
                <a:lnTo>
                  <a:pt x="489141" y="1401937"/>
                </a:lnTo>
                <a:lnTo>
                  <a:pt x="481508" y="1015369"/>
                </a:lnTo>
                <a:lnTo>
                  <a:pt x="489459" y="1011875"/>
                </a:lnTo>
                <a:lnTo>
                  <a:pt x="495501" y="1009016"/>
                </a:lnTo>
                <a:lnTo>
                  <a:pt x="499000" y="1006793"/>
                </a:lnTo>
                <a:lnTo>
                  <a:pt x="499636" y="1005840"/>
                </a:lnTo>
                <a:lnTo>
                  <a:pt x="499954" y="1005522"/>
                </a:lnTo>
                <a:lnTo>
                  <a:pt x="505679" y="1004887"/>
                </a:lnTo>
                <a:close/>
                <a:moveTo>
                  <a:pt x="2233205" y="1004887"/>
                </a:moveTo>
                <a:lnTo>
                  <a:pt x="2238276" y="1005205"/>
                </a:lnTo>
                <a:lnTo>
                  <a:pt x="2243665" y="1005522"/>
                </a:lnTo>
                <a:lnTo>
                  <a:pt x="2243665" y="1005840"/>
                </a:lnTo>
                <a:lnTo>
                  <a:pt x="2244299" y="1006793"/>
                </a:lnTo>
                <a:lnTo>
                  <a:pt x="2248102" y="1009016"/>
                </a:lnTo>
                <a:lnTo>
                  <a:pt x="2253808" y="1011875"/>
                </a:lnTo>
                <a:lnTo>
                  <a:pt x="2261732" y="1015369"/>
                </a:lnTo>
                <a:lnTo>
                  <a:pt x="2254441" y="1401937"/>
                </a:lnTo>
                <a:lnTo>
                  <a:pt x="2299133" y="1081438"/>
                </a:lnTo>
                <a:lnTo>
                  <a:pt x="2292160" y="1056345"/>
                </a:lnTo>
                <a:lnTo>
                  <a:pt x="2307374" y="1028392"/>
                </a:lnTo>
                <a:lnTo>
                  <a:pt x="2344142" y="1028392"/>
                </a:lnTo>
                <a:lnTo>
                  <a:pt x="2360307" y="1056345"/>
                </a:lnTo>
                <a:lnTo>
                  <a:pt x="2352066" y="1077309"/>
                </a:lnTo>
                <a:lnTo>
                  <a:pt x="2346044" y="1297751"/>
                </a:lnTo>
                <a:lnTo>
                  <a:pt x="2333682" y="1420361"/>
                </a:lnTo>
                <a:lnTo>
                  <a:pt x="2462052" y="1009969"/>
                </a:lnTo>
                <a:lnTo>
                  <a:pt x="2499137" y="1007428"/>
                </a:lnTo>
                <a:lnTo>
                  <a:pt x="2523860" y="1005840"/>
                </a:lnTo>
                <a:lnTo>
                  <a:pt x="2532735" y="1005522"/>
                </a:lnTo>
                <a:lnTo>
                  <a:pt x="2536855" y="1005522"/>
                </a:lnTo>
                <a:lnTo>
                  <a:pt x="2548266" y="1009016"/>
                </a:lnTo>
                <a:lnTo>
                  <a:pt x="2559677" y="1012193"/>
                </a:lnTo>
                <a:lnTo>
                  <a:pt x="2570453" y="1016322"/>
                </a:lnTo>
                <a:lnTo>
                  <a:pt x="2580913" y="1021087"/>
                </a:lnTo>
                <a:lnTo>
                  <a:pt x="2591056" y="1025851"/>
                </a:lnTo>
                <a:lnTo>
                  <a:pt x="2600882" y="1031251"/>
                </a:lnTo>
                <a:lnTo>
                  <a:pt x="2610391" y="1036651"/>
                </a:lnTo>
                <a:lnTo>
                  <a:pt x="2618949" y="1043321"/>
                </a:lnTo>
                <a:lnTo>
                  <a:pt x="2627507" y="1049674"/>
                </a:lnTo>
                <a:lnTo>
                  <a:pt x="2635431" y="1056662"/>
                </a:lnTo>
                <a:lnTo>
                  <a:pt x="2643355" y="1063968"/>
                </a:lnTo>
                <a:lnTo>
                  <a:pt x="2650962" y="1071274"/>
                </a:lnTo>
                <a:lnTo>
                  <a:pt x="2657618" y="1079215"/>
                </a:lnTo>
                <a:lnTo>
                  <a:pt x="2664274" y="1087473"/>
                </a:lnTo>
                <a:lnTo>
                  <a:pt x="2670614" y="1096050"/>
                </a:lnTo>
                <a:lnTo>
                  <a:pt x="2676636" y="1104944"/>
                </a:lnTo>
                <a:lnTo>
                  <a:pt x="2682341" y="1113838"/>
                </a:lnTo>
                <a:lnTo>
                  <a:pt x="2688047" y="1123367"/>
                </a:lnTo>
                <a:lnTo>
                  <a:pt x="2692801" y="1132578"/>
                </a:lnTo>
                <a:lnTo>
                  <a:pt x="2697872" y="1142425"/>
                </a:lnTo>
                <a:lnTo>
                  <a:pt x="2702310" y="1152272"/>
                </a:lnTo>
                <a:lnTo>
                  <a:pt x="2706430" y="1162436"/>
                </a:lnTo>
                <a:lnTo>
                  <a:pt x="2710551" y="1172601"/>
                </a:lnTo>
                <a:lnTo>
                  <a:pt x="2714037" y="1183083"/>
                </a:lnTo>
                <a:lnTo>
                  <a:pt x="2717207" y="1193248"/>
                </a:lnTo>
                <a:lnTo>
                  <a:pt x="2720694" y="1204047"/>
                </a:lnTo>
                <a:lnTo>
                  <a:pt x="2723229" y="1214847"/>
                </a:lnTo>
                <a:lnTo>
                  <a:pt x="2726082" y="1225647"/>
                </a:lnTo>
                <a:lnTo>
                  <a:pt x="2728618" y="1236447"/>
                </a:lnTo>
                <a:lnTo>
                  <a:pt x="2730836" y="1246929"/>
                </a:lnTo>
                <a:lnTo>
                  <a:pt x="2734640" y="1268846"/>
                </a:lnTo>
                <a:lnTo>
                  <a:pt x="2737176" y="1290763"/>
                </a:lnTo>
                <a:lnTo>
                  <a:pt x="2739394" y="1312363"/>
                </a:lnTo>
                <a:lnTo>
                  <a:pt x="2740979" y="1333962"/>
                </a:lnTo>
                <a:lnTo>
                  <a:pt x="2741613" y="1354926"/>
                </a:lnTo>
                <a:lnTo>
                  <a:pt x="2741613" y="1375256"/>
                </a:lnTo>
                <a:lnTo>
                  <a:pt x="2741296" y="1395267"/>
                </a:lnTo>
                <a:lnTo>
                  <a:pt x="2740662" y="1414325"/>
                </a:lnTo>
                <a:lnTo>
                  <a:pt x="2739394" y="1432431"/>
                </a:lnTo>
                <a:lnTo>
                  <a:pt x="2737493" y="1449583"/>
                </a:lnTo>
                <a:lnTo>
                  <a:pt x="2735591" y="1465148"/>
                </a:lnTo>
                <a:lnTo>
                  <a:pt x="2733689" y="1479759"/>
                </a:lnTo>
                <a:lnTo>
                  <a:pt x="2731470" y="1493100"/>
                </a:lnTo>
                <a:lnTo>
                  <a:pt x="2728935" y="1504853"/>
                </a:lnTo>
                <a:lnTo>
                  <a:pt x="2726716" y="1515017"/>
                </a:lnTo>
                <a:lnTo>
                  <a:pt x="2724180" y="1522641"/>
                </a:lnTo>
                <a:lnTo>
                  <a:pt x="2721962" y="1529311"/>
                </a:lnTo>
                <a:lnTo>
                  <a:pt x="2721962" y="1530582"/>
                </a:lnTo>
                <a:lnTo>
                  <a:pt x="2721328" y="1532170"/>
                </a:lnTo>
                <a:lnTo>
                  <a:pt x="2720694" y="1533758"/>
                </a:lnTo>
                <a:lnTo>
                  <a:pt x="2719426" y="1535346"/>
                </a:lnTo>
                <a:lnTo>
                  <a:pt x="2718158" y="1536617"/>
                </a:lnTo>
                <a:lnTo>
                  <a:pt x="2716573" y="1538523"/>
                </a:lnTo>
                <a:lnTo>
                  <a:pt x="2711819" y="1542017"/>
                </a:lnTo>
                <a:lnTo>
                  <a:pt x="2705796" y="1545511"/>
                </a:lnTo>
                <a:lnTo>
                  <a:pt x="2698506" y="1548687"/>
                </a:lnTo>
                <a:lnTo>
                  <a:pt x="2689948" y="1552499"/>
                </a:lnTo>
                <a:lnTo>
                  <a:pt x="2680122" y="1556628"/>
                </a:lnTo>
                <a:lnTo>
                  <a:pt x="2671881" y="1653826"/>
                </a:lnTo>
                <a:lnTo>
                  <a:pt x="2664908" y="1730695"/>
                </a:lnTo>
                <a:lnTo>
                  <a:pt x="2657935" y="1800894"/>
                </a:lnTo>
                <a:lnTo>
                  <a:pt x="2657618" y="1806293"/>
                </a:lnTo>
                <a:lnTo>
                  <a:pt x="2656350" y="1811058"/>
                </a:lnTo>
                <a:lnTo>
                  <a:pt x="2655399" y="1817728"/>
                </a:lnTo>
                <a:lnTo>
                  <a:pt x="2652230" y="1836152"/>
                </a:lnTo>
                <a:lnTo>
                  <a:pt x="2648109" y="1859339"/>
                </a:lnTo>
                <a:lnTo>
                  <a:pt x="2645890" y="1872363"/>
                </a:lnTo>
                <a:lnTo>
                  <a:pt x="2643038" y="1885068"/>
                </a:lnTo>
                <a:lnTo>
                  <a:pt x="2639551" y="1897774"/>
                </a:lnTo>
                <a:lnTo>
                  <a:pt x="2635431" y="1910162"/>
                </a:lnTo>
                <a:lnTo>
                  <a:pt x="2633529" y="1916197"/>
                </a:lnTo>
                <a:lnTo>
                  <a:pt x="2630993" y="1921914"/>
                </a:lnTo>
                <a:lnTo>
                  <a:pt x="2628458" y="1927632"/>
                </a:lnTo>
                <a:lnTo>
                  <a:pt x="2625605" y="1932397"/>
                </a:lnTo>
                <a:lnTo>
                  <a:pt x="2622752" y="1937479"/>
                </a:lnTo>
                <a:lnTo>
                  <a:pt x="2619583" y="1941926"/>
                </a:lnTo>
                <a:lnTo>
                  <a:pt x="2616413" y="1946055"/>
                </a:lnTo>
                <a:lnTo>
                  <a:pt x="2612926" y="1949867"/>
                </a:lnTo>
                <a:lnTo>
                  <a:pt x="2609123" y="1952726"/>
                </a:lnTo>
                <a:lnTo>
                  <a:pt x="2605002" y="1955267"/>
                </a:lnTo>
                <a:lnTo>
                  <a:pt x="2600882" y="1957490"/>
                </a:lnTo>
                <a:lnTo>
                  <a:pt x="2596444" y="1959078"/>
                </a:lnTo>
                <a:lnTo>
                  <a:pt x="2410704" y="1985443"/>
                </a:lnTo>
                <a:lnTo>
                  <a:pt x="2405633" y="1985760"/>
                </a:lnTo>
                <a:lnTo>
                  <a:pt x="2400561" y="1986078"/>
                </a:lnTo>
                <a:lnTo>
                  <a:pt x="2397075" y="1986078"/>
                </a:lnTo>
                <a:lnTo>
                  <a:pt x="2393271" y="1985760"/>
                </a:lnTo>
                <a:lnTo>
                  <a:pt x="2385981" y="1985125"/>
                </a:lnTo>
                <a:lnTo>
                  <a:pt x="2327660" y="2443162"/>
                </a:lnTo>
                <a:lnTo>
                  <a:pt x="2211651" y="2443162"/>
                </a:lnTo>
                <a:lnTo>
                  <a:pt x="2168545" y="1866963"/>
                </a:lnTo>
                <a:lnTo>
                  <a:pt x="2165375" y="1862516"/>
                </a:lnTo>
                <a:lnTo>
                  <a:pt x="2162522" y="1857433"/>
                </a:lnTo>
                <a:lnTo>
                  <a:pt x="2156817" y="1847904"/>
                </a:lnTo>
                <a:lnTo>
                  <a:pt x="2148576" y="2326906"/>
                </a:lnTo>
                <a:lnTo>
                  <a:pt x="2063630" y="2320235"/>
                </a:lnTo>
                <a:lnTo>
                  <a:pt x="1992313" y="1798670"/>
                </a:lnTo>
                <a:lnTo>
                  <a:pt x="2157768" y="1798670"/>
                </a:lnTo>
                <a:lnTo>
                  <a:pt x="2443668" y="1798670"/>
                </a:lnTo>
                <a:lnTo>
                  <a:pt x="2170129" y="1529946"/>
                </a:lnTo>
                <a:lnTo>
                  <a:pt x="2587569" y="1399079"/>
                </a:lnTo>
                <a:lnTo>
                  <a:pt x="2517204" y="1414008"/>
                </a:lnTo>
                <a:lnTo>
                  <a:pt x="2151746" y="1511841"/>
                </a:lnTo>
                <a:lnTo>
                  <a:pt x="2111808" y="1472771"/>
                </a:lnTo>
                <a:lnTo>
                  <a:pt x="2108956" y="1423219"/>
                </a:lnTo>
                <a:lnTo>
                  <a:pt x="2103250" y="1464513"/>
                </a:lnTo>
                <a:lnTo>
                  <a:pt x="2093741" y="1455301"/>
                </a:lnTo>
                <a:lnTo>
                  <a:pt x="2095009" y="1426078"/>
                </a:lnTo>
                <a:lnTo>
                  <a:pt x="2096911" y="1393361"/>
                </a:lnTo>
                <a:lnTo>
                  <a:pt x="2099447" y="1358103"/>
                </a:lnTo>
                <a:lnTo>
                  <a:pt x="2103250" y="1320621"/>
                </a:lnTo>
                <a:lnTo>
                  <a:pt x="2105152" y="1301563"/>
                </a:lnTo>
                <a:lnTo>
                  <a:pt x="2107371" y="1282504"/>
                </a:lnTo>
                <a:lnTo>
                  <a:pt x="2109906" y="1262811"/>
                </a:lnTo>
                <a:lnTo>
                  <a:pt x="2113076" y="1243752"/>
                </a:lnTo>
                <a:lnTo>
                  <a:pt x="2115929" y="1224059"/>
                </a:lnTo>
                <a:lnTo>
                  <a:pt x="2119415" y="1205318"/>
                </a:lnTo>
                <a:lnTo>
                  <a:pt x="2123219" y="1186577"/>
                </a:lnTo>
                <a:lnTo>
                  <a:pt x="2127339" y="1168154"/>
                </a:lnTo>
                <a:lnTo>
                  <a:pt x="2131777" y="1150366"/>
                </a:lnTo>
                <a:lnTo>
                  <a:pt x="2136214" y="1133214"/>
                </a:lnTo>
                <a:lnTo>
                  <a:pt x="2140969" y="1116379"/>
                </a:lnTo>
                <a:lnTo>
                  <a:pt x="2146674" y="1100497"/>
                </a:lnTo>
                <a:lnTo>
                  <a:pt x="2152379" y="1085568"/>
                </a:lnTo>
                <a:lnTo>
                  <a:pt x="2158719" y="1071274"/>
                </a:lnTo>
                <a:lnTo>
                  <a:pt x="2165058" y="1058568"/>
                </a:lnTo>
                <a:lnTo>
                  <a:pt x="2168545" y="1052533"/>
                </a:lnTo>
                <a:lnTo>
                  <a:pt x="2172031" y="1046815"/>
                </a:lnTo>
                <a:lnTo>
                  <a:pt x="2175518" y="1041416"/>
                </a:lnTo>
                <a:lnTo>
                  <a:pt x="2179321" y="1036333"/>
                </a:lnTo>
                <a:lnTo>
                  <a:pt x="2183125" y="1031569"/>
                </a:lnTo>
                <a:lnTo>
                  <a:pt x="2187245" y="1027122"/>
                </a:lnTo>
                <a:lnTo>
                  <a:pt x="2191366" y="1023310"/>
                </a:lnTo>
                <a:lnTo>
                  <a:pt x="2195486" y="1019498"/>
                </a:lnTo>
                <a:lnTo>
                  <a:pt x="2199607" y="1016004"/>
                </a:lnTo>
                <a:lnTo>
                  <a:pt x="2204044" y="1013146"/>
                </a:lnTo>
                <a:lnTo>
                  <a:pt x="2208799" y="1010922"/>
                </a:lnTo>
                <a:lnTo>
                  <a:pt x="2213236" y="1008699"/>
                </a:lnTo>
                <a:lnTo>
                  <a:pt x="2217991" y="1007111"/>
                </a:lnTo>
                <a:lnTo>
                  <a:pt x="2223062" y="1005840"/>
                </a:lnTo>
                <a:lnTo>
                  <a:pt x="2227817" y="1005205"/>
                </a:lnTo>
                <a:lnTo>
                  <a:pt x="2233205" y="1004887"/>
                </a:lnTo>
                <a:close/>
                <a:moveTo>
                  <a:pt x="1560668" y="914401"/>
                </a:moveTo>
                <a:lnTo>
                  <a:pt x="1571788" y="914401"/>
                </a:lnTo>
                <a:lnTo>
                  <a:pt x="1582591" y="915671"/>
                </a:lnTo>
                <a:lnTo>
                  <a:pt x="1594029" y="917258"/>
                </a:lnTo>
                <a:lnTo>
                  <a:pt x="1604514" y="919480"/>
                </a:lnTo>
                <a:lnTo>
                  <a:pt x="1615317" y="922021"/>
                </a:lnTo>
                <a:lnTo>
                  <a:pt x="1625802" y="925196"/>
                </a:lnTo>
                <a:lnTo>
                  <a:pt x="1636287" y="928688"/>
                </a:lnTo>
                <a:lnTo>
                  <a:pt x="1646772" y="933133"/>
                </a:lnTo>
                <a:lnTo>
                  <a:pt x="1656939" y="937261"/>
                </a:lnTo>
                <a:lnTo>
                  <a:pt x="1666788" y="942023"/>
                </a:lnTo>
                <a:lnTo>
                  <a:pt x="1676638" y="946786"/>
                </a:lnTo>
                <a:lnTo>
                  <a:pt x="1686487" y="952183"/>
                </a:lnTo>
                <a:lnTo>
                  <a:pt x="1695384" y="957263"/>
                </a:lnTo>
                <a:lnTo>
                  <a:pt x="1704598" y="962978"/>
                </a:lnTo>
                <a:lnTo>
                  <a:pt x="1712859" y="968693"/>
                </a:lnTo>
                <a:lnTo>
                  <a:pt x="1721120" y="974726"/>
                </a:lnTo>
                <a:lnTo>
                  <a:pt x="1729063" y="980441"/>
                </a:lnTo>
                <a:lnTo>
                  <a:pt x="1736371" y="986473"/>
                </a:lnTo>
                <a:lnTo>
                  <a:pt x="1750033" y="997586"/>
                </a:lnTo>
                <a:lnTo>
                  <a:pt x="1762106" y="1008698"/>
                </a:lnTo>
                <a:lnTo>
                  <a:pt x="1771956" y="1018858"/>
                </a:lnTo>
                <a:lnTo>
                  <a:pt x="1779264" y="1027748"/>
                </a:lnTo>
                <a:lnTo>
                  <a:pt x="1782441" y="1031558"/>
                </a:lnTo>
                <a:lnTo>
                  <a:pt x="1784665" y="1034733"/>
                </a:lnTo>
                <a:lnTo>
                  <a:pt x="1786254" y="1037908"/>
                </a:lnTo>
                <a:lnTo>
                  <a:pt x="1787207" y="1040448"/>
                </a:lnTo>
                <a:lnTo>
                  <a:pt x="1788160" y="1045845"/>
                </a:lnTo>
                <a:lnTo>
                  <a:pt x="1788478" y="1053783"/>
                </a:lnTo>
                <a:lnTo>
                  <a:pt x="1789113" y="1076643"/>
                </a:lnTo>
                <a:lnTo>
                  <a:pt x="1789113" y="1107440"/>
                </a:lnTo>
                <a:lnTo>
                  <a:pt x="1788478" y="1144588"/>
                </a:lnTo>
                <a:lnTo>
                  <a:pt x="1787525" y="1187133"/>
                </a:lnTo>
                <a:lnTo>
                  <a:pt x="1786254" y="1233488"/>
                </a:lnTo>
                <a:lnTo>
                  <a:pt x="1784347" y="1282383"/>
                </a:lnTo>
                <a:lnTo>
                  <a:pt x="1782123" y="1331913"/>
                </a:lnTo>
                <a:lnTo>
                  <a:pt x="1672507" y="1331913"/>
                </a:lnTo>
                <a:lnTo>
                  <a:pt x="1674096" y="1293813"/>
                </a:lnTo>
                <a:lnTo>
                  <a:pt x="1674732" y="1258253"/>
                </a:lnTo>
                <a:lnTo>
                  <a:pt x="1675685" y="1225550"/>
                </a:lnTo>
                <a:lnTo>
                  <a:pt x="1676002" y="1197293"/>
                </a:lnTo>
                <a:lnTo>
                  <a:pt x="1675685" y="1174115"/>
                </a:lnTo>
                <a:lnTo>
                  <a:pt x="1674732" y="1156970"/>
                </a:lnTo>
                <a:lnTo>
                  <a:pt x="1674096" y="1150938"/>
                </a:lnTo>
                <a:lnTo>
                  <a:pt x="1673143" y="1147445"/>
                </a:lnTo>
                <a:lnTo>
                  <a:pt x="1672825" y="1145858"/>
                </a:lnTo>
                <a:lnTo>
                  <a:pt x="1672507" y="1144905"/>
                </a:lnTo>
                <a:lnTo>
                  <a:pt x="1672190" y="1144905"/>
                </a:lnTo>
                <a:lnTo>
                  <a:pt x="1671237" y="1145540"/>
                </a:lnTo>
                <a:lnTo>
                  <a:pt x="1669648" y="1147445"/>
                </a:lnTo>
                <a:lnTo>
                  <a:pt x="1668059" y="1149668"/>
                </a:lnTo>
                <a:lnTo>
                  <a:pt x="1666471" y="1151890"/>
                </a:lnTo>
                <a:lnTo>
                  <a:pt x="1654079" y="1331913"/>
                </a:lnTo>
                <a:lnTo>
                  <a:pt x="1602608" y="1331913"/>
                </a:lnTo>
                <a:lnTo>
                  <a:pt x="1602290" y="1283335"/>
                </a:lnTo>
                <a:lnTo>
                  <a:pt x="1598477" y="1283653"/>
                </a:lnTo>
                <a:lnTo>
                  <a:pt x="1586721" y="1284605"/>
                </a:lnTo>
                <a:lnTo>
                  <a:pt x="1568293" y="1285240"/>
                </a:lnTo>
                <a:lnTo>
                  <a:pt x="1556537" y="1285558"/>
                </a:lnTo>
                <a:lnTo>
                  <a:pt x="1543828" y="1285558"/>
                </a:lnTo>
                <a:lnTo>
                  <a:pt x="1529213" y="1285240"/>
                </a:lnTo>
                <a:lnTo>
                  <a:pt x="1513009" y="1284605"/>
                </a:lnTo>
                <a:lnTo>
                  <a:pt x="1496169" y="1283653"/>
                </a:lnTo>
                <a:lnTo>
                  <a:pt x="1477741" y="1282383"/>
                </a:lnTo>
                <a:lnTo>
                  <a:pt x="1457724" y="1280478"/>
                </a:lnTo>
                <a:lnTo>
                  <a:pt x="1437390" y="1277620"/>
                </a:lnTo>
                <a:lnTo>
                  <a:pt x="1415467" y="1274763"/>
                </a:lnTo>
                <a:lnTo>
                  <a:pt x="1392908" y="1270953"/>
                </a:lnTo>
                <a:lnTo>
                  <a:pt x="1381787" y="1268730"/>
                </a:lnTo>
                <a:lnTo>
                  <a:pt x="1370349" y="1266508"/>
                </a:lnTo>
                <a:lnTo>
                  <a:pt x="1359547" y="1263968"/>
                </a:lnTo>
                <a:lnTo>
                  <a:pt x="1348426" y="1261110"/>
                </a:lnTo>
                <a:lnTo>
                  <a:pt x="1328092" y="1254760"/>
                </a:lnTo>
                <a:lnTo>
                  <a:pt x="1308710" y="1248410"/>
                </a:lnTo>
                <a:lnTo>
                  <a:pt x="1290282" y="1241743"/>
                </a:lnTo>
                <a:lnTo>
                  <a:pt x="1273443" y="1234440"/>
                </a:lnTo>
                <a:lnTo>
                  <a:pt x="1257556" y="1227455"/>
                </a:lnTo>
                <a:lnTo>
                  <a:pt x="1243259" y="1220153"/>
                </a:lnTo>
                <a:lnTo>
                  <a:pt x="1229914" y="1213485"/>
                </a:lnTo>
                <a:lnTo>
                  <a:pt x="1218794" y="1207135"/>
                </a:lnTo>
                <a:lnTo>
                  <a:pt x="1208626" y="1201103"/>
                </a:lnTo>
                <a:lnTo>
                  <a:pt x="1200366" y="1196340"/>
                </a:lnTo>
                <a:lnTo>
                  <a:pt x="1189245" y="1188720"/>
                </a:lnTo>
                <a:lnTo>
                  <a:pt x="1185115" y="1186180"/>
                </a:lnTo>
                <a:lnTo>
                  <a:pt x="1204814" y="1331913"/>
                </a:lnTo>
                <a:lnTo>
                  <a:pt x="1152071" y="1331913"/>
                </a:lnTo>
                <a:lnTo>
                  <a:pt x="1149529" y="1296670"/>
                </a:lnTo>
                <a:lnTo>
                  <a:pt x="1143810" y="1297305"/>
                </a:lnTo>
                <a:lnTo>
                  <a:pt x="1135549" y="1299210"/>
                </a:lnTo>
                <a:lnTo>
                  <a:pt x="1112355" y="1303655"/>
                </a:lnTo>
                <a:lnTo>
                  <a:pt x="1082489" y="1309688"/>
                </a:lnTo>
                <a:lnTo>
                  <a:pt x="1066285" y="1313180"/>
                </a:lnTo>
                <a:lnTo>
                  <a:pt x="1049445" y="1316038"/>
                </a:lnTo>
                <a:lnTo>
                  <a:pt x="1032606" y="1318895"/>
                </a:lnTo>
                <a:lnTo>
                  <a:pt x="1015766" y="1321118"/>
                </a:lnTo>
                <a:lnTo>
                  <a:pt x="999880" y="1322388"/>
                </a:lnTo>
                <a:lnTo>
                  <a:pt x="984629" y="1323658"/>
                </a:lnTo>
                <a:lnTo>
                  <a:pt x="977639" y="1323658"/>
                </a:lnTo>
                <a:lnTo>
                  <a:pt x="970649" y="1323658"/>
                </a:lnTo>
                <a:lnTo>
                  <a:pt x="964295" y="1323340"/>
                </a:lnTo>
                <a:lnTo>
                  <a:pt x="958575" y="1323023"/>
                </a:lnTo>
                <a:lnTo>
                  <a:pt x="953174" y="1322070"/>
                </a:lnTo>
                <a:lnTo>
                  <a:pt x="948090" y="1320483"/>
                </a:lnTo>
                <a:lnTo>
                  <a:pt x="943960" y="1319213"/>
                </a:lnTo>
                <a:lnTo>
                  <a:pt x="940783" y="1317625"/>
                </a:lnTo>
                <a:lnTo>
                  <a:pt x="934746" y="1305560"/>
                </a:lnTo>
                <a:lnTo>
                  <a:pt x="928709" y="1295083"/>
                </a:lnTo>
                <a:lnTo>
                  <a:pt x="917271" y="1275398"/>
                </a:lnTo>
                <a:lnTo>
                  <a:pt x="912505" y="1266508"/>
                </a:lnTo>
                <a:lnTo>
                  <a:pt x="908057" y="1257935"/>
                </a:lnTo>
                <a:lnTo>
                  <a:pt x="904244" y="1249680"/>
                </a:lnTo>
                <a:lnTo>
                  <a:pt x="902338" y="1244918"/>
                </a:lnTo>
                <a:lnTo>
                  <a:pt x="901067" y="1240790"/>
                </a:lnTo>
                <a:lnTo>
                  <a:pt x="900114" y="1236663"/>
                </a:lnTo>
                <a:lnTo>
                  <a:pt x="899161" y="1232535"/>
                </a:lnTo>
                <a:lnTo>
                  <a:pt x="898843" y="1228408"/>
                </a:lnTo>
                <a:lnTo>
                  <a:pt x="898525" y="1223963"/>
                </a:lnTo>
                <a:lnTo>
                  <a:pt x="898843" y="1219835"/>
                </a:lnTo>
                <a:lnTo>
                  <a:pt x="899161" y="1215390"/>
                </a:lnTo>
                <a:lnTo>
                  <a:pt x="900431" y="1210628"/>
                </a:lnTo>
                <a:lnTo>
                  <a:pt x="901385" y="1205865"/>
                </a:lnTo>
                <a:lnTo>
                  <a:pt x="903291" y="1201103"/>
                </a:lnTo>
                <a:lnTo>
                  <a:pt x="905197" y="1195705"/>
                </a:lnTo>
                <a:lnTo>
                  <a:pt x="908057" y="1190943"/>
                </a:lnTo>
                <a:lnTo>
                  <a:pt x="910916" y="1185228"/>
                </a:lnTo>
                <a:lnTo>
                  <a:pt x="914729" y="1179513"/>
                </a:lnTo>
                <a:lnTo>
                  <a:pt x="918542" y="1173480"/>
                </a:lnTo>
                <a:lnTo>
                  <a:pt x="922990" y="1167765"/>
                </a:lnTo>
                <a:lnTo>
                  <a:pt x="928391" y="1161098"/>
                </a:lnTo>
                <a:lnTo>
                  <a:pt x="939512" y="1146810"/>
                </a:lnTo>
                <a:lnTo>
                  <a:pt x="949361" y="1133793"/>
                </a:lnTo>
                <a:lnTo>
                  <a:pt x="967154" y="1109345"/>
                </a:lnTo>
                <a:lnTo>
                  <a:pt x="976050" y="1096963"/>
                </a:lnTo>
                <a:lnTo>
                  <a:pt x="985900" y="1084580"/>
                </a:lnTo>
                <a:lnTo>
                  <a:pt x="997338" y="1070928"/>
                </a:lnTo>
                <a:lnTo>
                  <a:pt x="1004328" y="1063943"/>
                </a:lnTo>
                <a:lnTo>
                  <a:pt x="1011318" y="1056323"/>
                </a:lnTo>
                <a:lnTo>
                  <a:pt x="1017673" y="1045528"/>
                </a:lnTo>
                <a:lnTo>
                  <a:pt x="1024663" y="1035368"/>
                </a:lnTo>
                <a:lnTo>
                  <a:pt x="1031335" y="1025525"/>
                </a:lnTo>
                <a:lnTo>
                  <a:pt x="1038007" y="1016318"/>
                </a:lnTo>
                <a:lnTo>
                  <a:pt x="1044997" y="1008063"/>
                </a:lnTo>
                <a:lnTo>
                  <a:pt x="1051669" y="1000443"/>
                </a:lnTo>
                <a:lnTo>
                  <a:pt x="1058659" y="993141"/>
                </a:lnTo>
                <a:lnTo>
                  <a:pt x="1065967" y="986473"/>
                </a:lnTo>
                <a:lnTo>
                  <a:pt x="1073593" y="980123"/>
                </a:lnTo>
                <a:lnTo>
                  <a:pt x="1080583" y="974091"/>
                </a:lnTo>
                <a:lnTo>
                  <a:pt x="1088208" y="968693"/>
                </a:lnTo>
                <a:lnTo>
                  <a:pt x="1096151" y="963931"/>
                </a:lnTo>
                <a:lnTo>
                  <a:pt x="1104094" y="959168"/>
                </a:lnTo>
                <a:lnTo>
                  <a:pt x="1111720" y="954723"/>
                </a:lnTo>
                <a:lnTo>
                  <a:pt x="1119663" y="950913"/>
                </a:lnTo>
                <a:lnTo>
                  <a:pt x="1127924" y="947738"/>
                </a:lnTo>
                <a:lnTo>
                  <a:pt x="1136185" y="944246"/>
                </a:lnTo>
                <a:lnTo>
                  <a:pt x="1145081" y="941388"/>
                </a:lnTo>
                <a:lnTo>
                  <a:pt x="1153660" y="938531"/>
                </a:lnTo>
                <a:lnTo>
                  <a:pt x="1162238" y="935991"/>
                </a:lnTo>
                <a:lnTo>
                  <a:pt x="1171452" y="933768"/>
                </a:lnTo>
                <a:lnTo>
                  <a:pt x="1180349" y="931863"/>
                </a:lnTo>
                <a:lnTo>
                  <a:pt x="1199412" y="928053"/>
                </a:lnTo>
                <a:lnTo>
                  <a:pt x="1218794" y="924561"/>
                </a:lnTo>
                <a:lnTo>
                  <a:pt x="1239128" y="921703"/>
                </a:lnTo>
                <a:lnTo>
                  <a:pt x="1282021" y="915988"/>
                </a:lnTo>
                <a:lnTo>
                  <a:pt x="1284881" y="915671"/>
                </a:lnTo>
                <a:lnTo>
                  <a:pt x="1287740" y="915671"/>
                </a:lnTo>
                <a:lnTo>
                  <a:pt x="1292824" y="915671"/>
                </a:lnTo>
                <a:lnTo>
                  <a:pt x="1366537" y="1187768"/>
                </a:lnTo>
                <a:lnTo>
                  <a:pt x="1368125" y="1176973"/>
                </a:lnTo>
                <a:lnTo>
                  <a:pt x="1393226" y="990283"/>
                </a:lnTo>
                <a:lnTo>
                  <a:pt x="1386236" y="972186"/>
                </a:lnTo>
                <a:lnTo>
                  <a:pt x="1400216" y="947738"/>
                </a:lnTo>
                <a:lnTo>
                  <a:pt x="1432306" y="947421"/>
                </a:lnTo>
                <a:lnTo>
                  <a:pt x="1445968" y="972186"/>
                </a:lnTo>
                <a:lnTo>
                  <a:pt x="1439614" y="993776"/>
                </a:lnTo>
                <a:lnTo>
                  <a:pt x="1462490" y="1190943"/>
                </a:lnTo>
                <a:lnTo>
                  <a:pt x="1522858" y="924243"/>
                </a:lnTo>
                <a:lnTo>
                  <a:pt x="1529530" y="921386"/>
                </a:lnTo>
                <a:lnTo>
                  <a:pt x="1534932" y="918846"/>
                </a:lnTo>
                <a:lnTo>
                  <a:pt x="1537791" y="916940"/>
                </a:lnTo>
                <a:lnTo>
                  <a:pt x="1538427" y="915988"/>
                </a:lnTo>
                <a:lnTo>
                  <a:pt x="1549865" y="915036"/>
                </a:lnTo>
                <a:lnTo>
                  <a:pt x="1560668" y="914401"/>
                </a:lnTo>
                <a:close/>
                <a:moveTo>
                  <a:pt x="170497" y="661035"/>
                </a:moveTo>
                <a:lnTo>
                  <a:pt x="168576" y="681657"/>
                </a:lnTo>
                <a:lnTo>
                  <a:pt x="168275" y="683619"/>
                </a:lnTo>
                <a:lnTo>
                  <a:pt x="167640" y="691889"/>
                </a:lnTo>
                <a:lnTo>
                  <a:pt x="167640" y="695282"/>
                </a:lnTo>
                <a:lnTo>
                  <a:pt x="167322" y="700477"/>
                </a:lnTo>
                <a:lnTo>
                  <a:pt x="167640" y="700795"/>
                </a:lnTo>
                <a:lnTo>
                  <a:pt x="167640" y="695282"/>
                </a:lnTo>
                <a:lnTo>
                  <a:pt x="168275" y="684891"/>
                </a:lnTo>
                <a:lnTo>
                  <a:pt x="168576" y="681657"/>
                </a:lnTo>
                <a:lnTo>
                  <a:pt x="169545" y="675349"/>
                </a:lnTo>
                <a:lnTo>
                  <a:pt x="170497" y="668033"/>
                </a:lnTo>
                <a:lnTo>
                  <a:pt x="170497" y="664534"/>
                </a:lnTo>
                <a:lnTo>
                  <a:pt x="170497" y="661035"/>
                </a:lnTo>
                <a:close/>
                <a:moveTo>
                  <a:pt x="2571454" y="661035"/>
                </a:moveTo>
                <a:lnTo>
                  <a:pt x="2571454" y="664534"/>
                </a:lnTo>
                <a:lnTo>
                  <a:pt x="2571137" y="668033"/>
                </a:lnTo>
                <a:lnTo>
                  <a:pt x="2572406" y="675349"/>
                </a:lnTo>
                <a:lnTo>
                  <a:pt x="2573358" y="683619"/>
                </a:lnTo>
                <a:lnTo>
                  <a:pt x="2573992" y="691889"/>
                </a:lnTo>
                <a:lnTo>
                  <a:pt x="2574310" y="700795"/>
                </a:lnTo>
                <a:lnTo>
                  <a:pt x="2574627" y="700477"/>
                </a:lnTo>
                <a:lnTo>
                  <a:pt x="2573675" y="684891"/>
                </a:lnTo>
                <a:lnTo>
                  <a:pt x="2571454" y="661035"/>
                </a:lnTo>
                <a:close/>
                <a:moveTo>
                  <a:pt x="197485" y="574519"/>
                </a:moveTo>
                <a:lnTo>
                  <a:pt x="195897" y="575155"/>
                </a:lnTo>
                <a:lnTo>
                  <a:pt x="194310" y="576109"/>
                </a:lnTo>
                <a:lnTo>
                  <a:pt x="192405" y="577381"/>
                </a:lnTo>
                <a:lnTo>
                  <a:pt x="190817" y="579290"/>
                </a:lnTo>
                <a:lnTo>
                  <a:pt x="189230" y="581198"/>
                </a:lnTo>
                <a:lnTo>
                  <a:pt x="186690" y="585969"/>
                </a:lnTo>
                <a:lnTo>
                  <a:pt x="189865" y="582789"/>
                </a:lnTo>
                <a:lnTo>
                  <a:pt x="192722" y="579608"/>
                </a:lnTo>
                <a:lnTo>
                  <a:pt x="195897" y="576745"/>
                </a:lnTo>
                <a:lnTo>
                  <a:pt x="199390" y="574519"/>
                </a:lnTo>
                <a:lnTo>
                  <a:pt x="197485" y="574519"/>
                </a:lnTo>
                <a:close/>
                <a:moveTo>
                  <a:pt x="2542584" y="574518"/>
                </a:moveTo>
                <a:lnTo>
                  <a:pt x="2545757" y="576745"/>
                </a:lnTo>
                <a:lnTo>
                  <a:pt x="2549247" y="579608"/>
                </a:lnTo>
                <a:lnTo>
                  <a:pt x="2552102" y="582788"/>
                </a:lnTo>
                <a:lnTo>
                  <a:pt x="2555274" y="585969"/>
                </a:lnTo>
                <a:lnTo>
                  <a:pt x="2552102" y="581198"/>
                </a:lnTo>
                <a:lnTo>
                  <a:pt x="2550833" y="579290"/>
                </a:lnTo>
                <a:lnTo>
                  <a:pt x="2549247" y="577381"/>
                </a:lnTo>
                <a:lnTo>
                  <a:pt x="2547660" y="576109"/>
                </a:lnTo>
                <a:lnTo>
                  <a:pt x="2545757" y="575155"/>
                </a:lnTo>
                <a:lnTo>
                  <a:pt x="2544488" y="574518"/>
                </a:lnTo>
                <a:lnTo>
                  <a:pt x="2542584" y="574518"/>
                </a:lnTo>
                <a:close/>
                <a:moveTo>
                  <a:pt x="331470" y="485775"/>
                </a:moveTo>
                <a:lnTo>
                  <a:pt x="347662" y="485775"/>
                </a:lnTo>
                <a:lnTo>
                  <a:pt x="363537" y="486729"/>
                </a:lnTo>
                <a:lnTo>
                  <a:pt x="378460" y="488638"/>
                </a:lnTo>
                <a:lnTo>
                  <a:pt x="393700" y="490864"/>
                </a:lnTo>
                <a:lnTo>
                  <a:pt x="407988" y="493409"/>
                </a:lnTo>
                <a:lnTo>
                  <a:pt x="421323" y="497226"/>
                </a:lnTo>
                <a:lnTo>
                  <a:pt x="434658" y="501043"/>
                </a:lnTo>
                <a:lnTo>
                  <a:pt x="447040" y="505178"/>
                </a:lnTo>
                <a:lnTo>
                  <a:pt x="459105" y="509631"/>
                </a:lnTo>
                <a:lnTo>
                  <a:pt x="470535" y="514402"/>
                </a:lnTo>
                <a:lnTo>
                  <a:pt x="481013" y="519491"/>
                </a:lnTo>
                <a:lnTo>
                  <a:pt x="491173" y="524580"/>
                </a:lnTo>
                <a:lnTo>
                  <a:pt x="500698" y="529670"/>
                </a:lnTo>
                <a:lnTo>
                  <a:pt x="509270" y="534759"/>
                </a:lnTo>
                <a:lnTo>
                  <a:pt x="517208" y="539848"/>
                </a:lnTo>
                <a:lnTo>
                  <a:pt x="524510" y="544301"/>
                </a:lnTo>
                <a:lnTo>
                  <a:pt x="536575" y="552889"/>
                </a:lnTo>
                <a:lnTo>
                  <a:pt x="545465" y="559569"/>
                </a:lnTo>
                <a:lnTo>
                  <a:pt x="550863" y="564340"/>
                </a:lnTo>
                <a:lnTo>
                  <a:pt x="552450" y="565612"/>
                </a:lnTo>
                <a:lnTo>
                  <a:pt x="550863" y="569747"/>
                </a:lnTo>
                <a:lnTo>
                  <a:pt x="548005" y="574837"/>
                </a:lnTo>
                <a:lnTo>
                  <a:pt x="544195" y="581198"/>
                </a:lnTo>
                <a:lnTo>
                  <a:pt x="539750" y="587878"/>
                </a:lnTo>
                <a:lnTo>
                  <a:pt x="534035" y="595512"/>
                </a:lnTo>
                <a:lnTo>
                  <a:pt x="530860" y="599647"/>
                </a:lnTo>
                <a:lnTo>
                  <a:pt x="527050" y="603463"/>
                </a:lnTo>
                <a:lnTo>
                  <a:pt x="523240" y="607280"/>
                </a:lnTo>
                <a:lnTo>
                  <a:pt x="518795" y="610779"/>
                </a:lnTo>
                <a:lnTo>
                  <a:pt x="514350" y="614278"/>
                </a:lnTo>
                <a:lnTo>
                  <a:pt x="509588" y="617777"/>
                </a:lnTo>
                <a:lnTo>
                  <a:pt x="504508" y="620640"/>
                </a:lnTo>
                <a:lnTo>
                  <a:pt x="498793" y="623502"/>
                </a:lnTo>
                <a:lnTo>
                  <a:pt x="493078" y="626047"/>
                </a:lnTo>
                <a:lnTo>
                  <a:pt x="487045" y="627955"/>
                </a:lnTo>
                <a:lnTo>
                  <a:pt x="480695" y="629228"/>
                </a:lnTo>
                <a:lnTo>
                  <a:pt x="474028" y="630500"/>
                </a:lnTo>
                <a:lnTo>
                  <a:pt x="466725" y="630818"/>
                </a:lnTo>
                <a:lnTo>
                  <a:pt x="459423" y="630818"/>
                </a:lnTo>
                <a:lnTo>
                  <a:pt x="451803" y="630182"/>
                </a:lnTo>
                <a:lnTo>
                  <a:pt x="443548" y="628910"/>
                </a:lnTo>
                <a:lnTo>
                  <a:pt x="434975" y="626683"/>
                </a:lnTo>
                <a:lnTo>
                  <a:pt x="426403" y="624139"/>
                </a:lnTo>
                <a:lnTo>
                  <a:pt x="417195" y="620322"/>
                </a:lnTo>
                <a:lnTo>
                  <a:pt x="407353" y="615869"/>
                </a:lnTo>
                <a:lnTo>
                  <a:pt x="396557" y="610461"/>
                </a:lnTo>
                <a:lnTo>
                  <a:pt x="385127" y="605690"/>
                </a:lnTo>
                <a:lnTo>
                  <a:pt x="408305" y="616823"/>
                </a:lnTo>
                <a:lnTo>
                  <a:pt x="430848" y="627955"/>
                </a:lnTo>
                <a:lnTo>
                  <a:pt x="441643" y="632727"/>
                </a:lnTo>
                <a:lnTo>
                  <a:pt x="452120" y="637180"/>
                </a:lnTo>
                <a:lnTo>
                  <a:pt x="462280" y="641315"/>
                </a:lnTo>
                <a:lnTo>
                  <a:pt x="472440" y="645132"/>
                </a:lnTo>
                <a:lnTo>
                  <a:pt x="481965" y="648312"/>
                </a:lnTo>
                <a:lnTo>
                  <a:pt x="491173" y="650539"/>
                </a:lnTo>
                <a:lnTo>
                  <a:pt x="500063" y="652129"/>
                </a:lnTo>
                <a:lnTo>
                  <a:pt x="504190" y="652447"/>
                </a:lnTo>
                <a:lnTo>
                  <a:pt x="508318" y="652447"/>
                </a:lnTo>
                <a:lnTo>
                  <a:pt x="512128" y="652447"/>
                </a:lnTo>
                <a:lnTo>
                  <a:pt x="515620" y="652129"/>
                </a:lnTo>
                <a:lnTo>
                  <a:pt x="519430" y="651493"/>
                </a:lnTo>
                <a:lnTo>
                  <a:pt x="522923" y="650539"/>
                </a:lnTo>
                <a:lnTo>
                  <a:pt x="526415" y="649267"/>
                </a:lnTo>
                <a:lnTo>
                  <a:pt x="529590" y="647676"/>
                </a:lnTo>
                <a:lnTo>
                  <a:pt x="532765" y="646086"/>
                </a:lnTo>
                <a:lnTo>
                  <a:pt x="535623" y="643541"/>
                </a:lnTo>
                <a:lnTo>
                  <a:pt x="536893" y="651493"/>
                </a:lnTo>
                <a:lnTo>
                  <a:pt x="537210" y="659127"/>
                </a:lnTo>
                <a:lnTo>
                  <a:pt x="537845" y="673440"/>
                </a:lnTo>
                <a:lnTo>
                  <a:pt x="537845" y="687118"/>
                </a:lnTo>
                <a:lnTo>
                  <a:pt x="537210" y="700159"/>
                </a:lnTo>
                <a:lnTo>
                  <a:pt x="538163" y="699205"/>
                </a:lnTo>
                <a:lnTo>
                  <a:pt x="539433" y="697932"/>
                </a:lnTo>
                <a:lnTo>
                  <a:pt x="540703" y="697296"/>
                </a:lnTo>
                <a:lnTo>
                  <a:pt x="541973" y="696660"/>
                </a:lnTo>
                <a:lnTo>
                  <a:pt x="542925" y="697296"/>
                </a:lnTo>
                <a:lnTo>
                  <a:pt x="543243" y="698251"/>
                </a:lnTo>
                <a:lnTo>
                  <a:pt x="543878" y="699841"/>
                </a:lnTo>
                <a:lnTo>
                  <a:pt x="543878" y="702067"/>
                </a:lnTo>
                <a:lnTo>
                  <a:pt x="544195" y="708429"/>
                </a:lnTo>
                <a:lnTo>
                  <a:pt x="544195" y="716063"/>
                </a:lnTo>
                <a:lnTo>
                  <a:pt x="543878" y="725287"/>
                </a:lnTo>
                <a:lnTo>
                  <a:pt x="542925" y="735466"/>
                </a:lnTo>
                <a:lnTo>
                  <a:pt x="540703" y="757413"/>
                </a:lnTo>
                <a:lnTo>
                  <a:pt x="537528" y="779042"/>
                </a:lnTo>
                <a:lnTo>
                  <a:pt x="534670" y="796536"/>
                </a:lnTo>
                <a:lnTo>
                  <a:pt x="533083" y="802898"/>
                </a:lnTo>
                <a:lnTo>
                  <a:pt x="531813" y="807669"/>
                </a:lnTo>
                <a:lnTo>
                  <a:pt x="531178" y="808623"/>
                </a:lnTo>
                <a:lnTo>
                  <a:pt x="530860" y="809577"/>
                </a:lnTo>
                <a:lnTo>
                  <a:pt x="530543" y="809577"/>
                </a:lnTo>
                <a:lnTo>
                  <a:pt x="529908" y="808623"/>
                </a:lnTo>
                <a:lnTo>
                  <a:pt x="528638" y="820392"/>
                </a:lnTo>
                <a:lnTo>
                  <a:pt x="526733" y="831525"/>
                </a:lnTo>
                <a:lnTo>
                  <a:pt x="524510" y="842657"/>
                </a:lnTo>
                <a:lnTo>
                  <a:pt x="521335" y="853154"/>
                </a:lnTo>
                <a:lnTo>
                  <a:pt x="518478" y="863650"/>
                </a:lnTo>
                <a:lnTo>
                  <a:pt x="514985" y="873829"/>
                </a:lnTo>
                <a:lnTo>
                  <a:pt x="510858" y="883689"/>
                </a:lnTo>
                <a:lnTo>
                  <a:pt x="506730" y="892913"/>
                </a:lnTo>
                <a:lnTo>
                  <a:pt x="502285" y="902138"/>
                </a:lnTo>
                <a:lnTo>
                  <a:pt x="497205" y="911044"/>
                </a:lnTo>
                <a:lnTo>
                  <a:pt x="492443" y="919314"/>
                </a:lnTo>
                <a:lnTo>
                  <a:pt x="486728" y="927584"/>
                </a:lnTo>
                <a:lnTo>
                  <a:pt x="481013" y="935536"/>
                </a:lnTo>
                <a:lnTo>
                  <a:pt x="475615" y="943170"/>
                </a:lnTo>
                <a:lnTo>
                  <a:pt x="469583" y="950167"/>
                </a:lnTo>
                <a:lnTo>
                  <a:pt x="463550" y="957165"/>
                </a:lnTo>
                <a:lnTo>
                  <a:pt x="457200" y="963209"/>
                </a:lnTo>
                <a:lnTo>
                  <a:pt x="450850" y="969252"/>
                </a:lnTo>
                <a:lnTo>
                  <a:pt x="443865" y="974659"/>
                </a:lnTo>
                <a:lnTo>
                  <a:pt x="437198" y="980067"/>
                </a:lnTo>
                <a:lnTo>
                  <a:pt x="430530" y="984838"/>
                </a:lnTo>
                <a:lnTo>
                  <a:pt x="423545" y="989609"/>
                </a:lnTo>
                <a:lnTo>
                  <a:pt x="416878" y="993744"/>
                </a:lnTo>
                <a:lnTo>
                  <a:pt x="410210" y="997243"/>
                </a:lnTo>
                <a:lnTo>
                  <a:pt x="402908" y="1000742"/>
                </a:lnTo>
                <a:lnTo>
                  <a:pt x="396240" y="1003286"/>
                </a:lnTo>
                <a:lnTo>
                  <a:pt x="389255" y="1006149"/>
                </a:lnTo>
                <a:lnTo>
                  <a:pt x="382587" y="1008057"/>
                </a:lnTo>
                <a:lnTo>
                  <a:pt x="375920" y="1009330"/>
                </a:lnTo>
                <a:lnTo>
                  <a:pt x="369252" y="1010602"/>
                </a:lnTo>
                <a:lnTo>
                  <a:pt x="362585" y="1011238"/>
                </a:lnTo>
                <a:lnTo>
                  <a:pt x="356235" y="1011238"/>
                </a:lnTo>
                <a:lnTo>
                  <a:pt x="351155" y="1011238"/>
                </a:lnTo>
                <a:lnTo>
                  <a:pt x="345440" y="1010602"/>
                </a:lnTo>
                <a:lnTo>
                  <a:pt x="339725" y="1009330"/>
                </a:lnTo>
                <a:lnTo>
                  <a:pt x="334010" y="1007421"/>
                </a:lnTo>
                <a:lnTo>
                  <a:pt x="327977" y="1005831"/>
                </a:lnTo>
                <a:lnTo>
                  <a:pt x="321945" y="1002968"/>
                </a:lnTo>
                <a:lnTo>
                  <a:pt x="315595" y="1000105"/>
                </a:lnTo>
                <a:lnTo>
                  <a:pt x="309245" y="996607"/>
                </a:lnTo>
                <a:lnTo>
                  <a:pt x="302895" y="992790"/>
                </a:lnTo>
                <a:lnTo>
                  <a:pt x="296227" y="988655"/>
                </a:lnTo>
                <a:lnTo>
                  <a:pt x="289877" y="984202"/>
                </a:lnTo>
                <a:lnTo>
                  <a:pt x="282892" y="979430"/>
                </a:lnTo>
                <a:lnTo>
                  <a:pt x="276542" y="974023"/>
                </a:lnTo>
                <a:lnTo>
                  <a:pt x="269875" y="968298"/>
                </a:lnTo>
                <a:lnTo>
                  <a:pt x="263207" y="962254"/>
                </a:lnTo>
                <a:lnTo>
                  <a:pt x="256540" y="955893"/>
                </a:lnTo>
                <a:lnTo>
                  <a:pt x="250190" y="949213"/>
                </a:lnTo>
                <a:lnTo>
                  <a:pt x="243840" y="941897"/>
                </a:lnTo>
                <a:lnTo>
                  <a:pt x="237490" y="934900"/>
                </a:lnTo>
                <a:lnTo>
                  <a:pt x="231457" y="927266"/>
                </a:lnTo>
                <a:lnTo>
                  <a:pt x="225425" y="919314"/>
                </a:lnTo>
                <a:lnTo>
                  <a:pt x="219710" y="911044"/>
                </a:lnTo>
                <a:lnTo>
                  <a:pt x="214312" y="902774"/>
                </a:lnTo>
                <a:lnTo>
                  <a:pt x="208915" y="893868"/>
                </a:lnTo>
                <a:lnTo>
                  <a:pt x="203517" y="885280"/>
                </a:lnTo>
                <a:lnTo>
                  <a:pt x="198755" y="875737"/>
                </a:lnTo>
                <a:lnTo>
                  <a:pt x="194310" y="866195"/>
                </a:lnTo>
                <a:lnTo>
                  <a:pt x="190182" y="856971"/>
                </a:lnTo>
                <a:lnTo>
                  <a:pt x="186055" y="846792"/>
                </a:lnTo>
                <a:lnTo>
                  <a:pt x="182245" y="836932"/>
                </a:lnTo>
                <a:lnTo>
                  <a:pt x="179070" y="826754"/>
                </a:lnTo>
                <a:lnTo>
                  <a:pt x="176212" y="816257"/>
                </a:lnTo>
                <a:lnTo>
                  <a:pt x="173990" y="822937"/>
                </a:lnTo>
                <a:lnTo>
                  <a:pt x="172402" y="826117"/>
                </a:lnTo>
                <a:lnTo>
                  <a:pt x="171450" y="828344"/>
                </a:lnTo>
                <a:lnTo>
                  <a:pt x="169862" y="830252"/>
                </a:lnTo>
                <a:lnTo>
                  <a:pt x="168275" y="831525"/>
                </a:lnTo>
                <a:lnTo>
                  <a:pt x="167322" y="832479"/>
                </a:lnTo>
                <a:lnTo>
                  <a:pt x="165417" y="832797"/>
                </a:lnTo>
                <a:lnTo>
                  <a:pt x="163830" y="832479"/>
                </a:lnTo>
                <a:lnTo>
                  <a:pt x="162242" y="831207"/>
                </a:lnTo>
                <a:lnTo>
                  <a:pt x="160655" y="829616"/>
                </a:lnTo>
                <a:lnTo>
                  <a:pt x="159385" y="827390"/>
                </a:lnTo>
                <a:lnTo>
                  <a:pt x="157797" y="824845"/>
                </a:lnTo>
                <a:lnTo>
                  <a:pt x="156210" y="821346"/>
                </a:lnTo>
                <a:lnTo>
                  <a:pt x="153987" y="813076"/>
                </a:lnTo>
                <a:lnTo>
                  <a:pt x="152082" y="803534"/>
                </a:lnTo>
                <a:lnTo>
                  <a:pt x="150495" y="792083"/>
                </a:lnTo>
                <a:lnTo>
                  <a:pt x="149542" y="779678"/>
                </a:lnTo>
                <a:lnTo>
                  <a:pt x="149225" y="766637"/>
                </a:lnTo>
                <a:lnTo>
                  <a:pt x="149542" y="753914"/>
                </a:lnTo>
                <a:lnTo>
                  <a:pt x="150177" y="742781"/>
                </a:lnTo>
                <a:lnTo>
                  <a:pt x="151765" y="732285"/>
                </a:lnTo>
                <a:lnTo>
                  <a:pt x="153352" y="722742"/>
                </a:lnTo>
                <a:lnTo>
                  <a:pt x="155257" y="714790"/>
                </a:lnTo>
                <a:lnTo>
                  <a:pt x="157797" y="708429"/>
                </a:lnTo>
                <a:lnTo>
                  <a:pt x="159067" y="705884"/>
                </a:lnTo>
                <a:lnTo>
                  <a:pt x="160337" y="703976"/>
                </a:lnTo>
                <a:lnTo>
                  <a:pt x="161607" y="702067"/>
                </a:lnTo>
                <a:lnTo>
                  <a:pt x="163195" y="700795"/>
                </a:lnTo>
                <a:lnTo>
                  <a:pt x="158432" y="696024"/>
                </a:lnTo>
                <a:lnTo>
                  <a:pt x="154622" y="690617"/>
                </a:lnTo>
                <a:lnTo>
                  <a:pt x="151447" y="685209"/>
                </a:lnTo>
                <a:lnTo>
                  <a:pt x="148907" y="679166"/>
                </a:lnTo>
                <a:lnTo>
                  <a:pt x="147002" y="672804"/>
                </a:lnTo>
                <a:lnTo>
                  <a:pt x="145097" y="666443"/>
                </a:lnTo>
                <a:lnTo>
                  <a:pt x="143827" y="659763"/>
                </a:lnTo>
                <a:lnTo>
                  <a:pt x="143192" y="653083"/>
                </a:lnTo>
                <a:lnTo>
                  <a:pt x="142875" y="646086"/>
                </a:lnTo>
                <a:lnTo>
                  <a:pt x="142875" y="639088"/>
                </a:lnTo>
                <a:lnTo>
                  <a:pt x="143510" y="632090"/>
                </a:lnTo>
                <a:lnTo>
                  <a:pt x="144145" y="624775"/>
                </a:lnTo>
                <a:lnTo>
                  <a:pt x="145415" y="617777"/>
                </a:lnTo>
                <a:lnTo>
                  <a:pt x="146367" y="610461"/>
                </a:lnTo>
                <a:lnTo>
                  <a:pt x="148272" y="603782"/>
                </a:lnTo>
                <a:lnTo>
                  <a:pt x="149860" y="596466"/>
                </a:lnTo>
                <a:lnTo>
                  <a:pt x="154305" y="583425"/>
                </a:lnTo>
                <a:lnTo>
                  <a:pt x="159385" y="570702"/>
                </a:lnTo>
                <a:lnTo>
                  <a:pt x="164465" y="558933"/>
                </a:lnTo>
                <a:lnTo>
                  <a:pt x="169862" y="548436"/>
                </a:lnTo>
                <a:lnTo>
                  <a:pt x="174942" y="539212"/>
                </a:lnTo>
                <a:lnTo>
                  <a:pt x="180022" y="532214"/>
                </a:lnTo>
                <a:lnTo>
                  <a:pt x="182562" y="529034"/>
                </a:lnTo>
                <a:lnTo>
                  <a:pt x="184467" y="526807"/>
                </a:lnTo>
                <a:lnTo>
                  <a:pt x="186690" y="525535"/>
                </a:lnTo>
                <a:lnTo>
                  <a:pt x="188277" y="524262"/>
                </a:lnTo>
                <a:lnTo>
                  <a:pt x="198120" y="519491"/>
                </a:lnTo>
                <a:lnTo>
                  <a:pt x="207327" y="514720"/>
                </a:lnTo>
                <a:lnTo>
                  <a:pt x="216852" y="510585"/>
                </a:lnTo>
                <a:lnTo>
                  <a:pt x="226377" y="507086"/>
                </a:lnTo>
                <a:lnTo>
                  <a:pt x="235267" y="503587"/>
                </a:lnTo>
                <a:lnTo>
                  <a:pt x="244792" y="500407"/>
                </a:lnTo>
                <a:lnTo>
                  <a:pt x="253682" y="497862"/>
                </a:lnTo>
                <a:lnTo>
                  <a:pt x="262572" y="495317"/>
                </a:lnTo>
                <a:lnTo>
                  <a:pt x="271780" y="493409"/>
                </a:lnTo>
                <a:lnTo>
                  <a:pt x="280352" y="491501"/>
                </a:lnTo>
                <a:lnTo>
                  <a:pt x="288925" y="489910"/>
                </a:lnTo>
                <a:lnTo>
                  <a:pt x="298132" y="488638"/>
                </a:lnTo>
                <a:lnTo>
                  <a:pt x="306387" y="487365"/>
                </a:lnTo>
                <a:lnTo>
                  <a:pt x="314960" y="486729"/>
                </a:lnTo>
                <a:lnTo>
                  <a:pt x="323215" y="486093"/>
                </a:lnTo>
                <a:lnTo>
                  <a:pt x="331470" y="485775"/>
                </a:lnTo>
                <a:close/>
                <a:moveTo>
                  <a:pt x="2394109" y="485775"/>
                </a:moveTo>
                <a:lnTo>
                  <a:pt x="2410607" y="485775"/>
                </a:lnTo>
                <a:lnTo>
                  <a:pt x="2418538" y="486093"/>
                </a:lnTo>
                <a:lnTo>
                  <a:pt x="2427104" y="486729"/>
                </a:lnTo>
                <a:lnTo>
                  <a:pt x="2435352" y="487365"/>
                </a:lnTo>
                <a:lnTo>
                  <a:pt x="2443918" y="488638"/>
                </a:lnTo>
                <a:lnTo>
                  <a:pt x="2452801" y="489910"/>
                </a:lnTo>
                <a:lnTo>
                  <a:pt x="2461367" y="491500"/>
                </a:lnTo>
                <a:lnTo>
                  <a:pt x="2470250" y="493409"/>
                </a:lnTo>
                <a:lnTo>
                  <a:pt x="2479451" y="495317"/>
                </a:lnTo>
                <a:lnTo>
                  <a:pt x="2488334" y="497862"/>
                </a:lnTo>
                <a:lnTo>
                  <a:pt x="2497534" y="500407"/>
                </a:lnTo>
                <a:lnTo>
                  <a:pt x="2506417" y="503587"/>
                </a:lnTo>
                <a:lnTo>
                  <a:pt x="2515935" y="507086"/>
                </a:lnTo>
                <a:lnTo>
                  <a:pt x="2525135" y="510585"/>
                </a:lnTo>
                <a:lnTo>
                  <a:pt x="2534653" y="514720"/>
                </a:lnTo>
                <a:lnTo>
                  <a:pt x="2543853" y="519491"/>
                </a:lnTo>
                <a:lnTo>
                  <a:pt x="2553371" y="524262"/>
                </a:lnTo>
                <a:lnTo>
                  <a:pt x="2555274" y="525535"/>
                </a:lnTo>
                <a:lnTo>
                  <a:pt x="2557178" y="526807"/>
                </a:lnTo>
                <a:lnTo>
                  <a:pt x="2559399" y="529033"/>
                </a:lnTo>
                <a:lnTo>
                  <a:pt x="2561620" y="532214"/>
                </a:lnTo>
                <a:lnTo>
                  <a:pt x="2566378" y="539212"/>
                </a:lnTo>
                <a:lnTo>
                  <a:pt x="2571772" y="548436"/>
                </a:lnTo>
                <a:lnTo>
                  <a:pt x="2577482" y="558933"/>
                </a:lnTo>
                <a:lnTo>
                  <a:pt x="2582558" y="570702"/>
                </a:lnTo>
                <a:lnTo>
                  <a:pt x="2587634" y="583425"/>
                </a:lnTo>
                <a:lnTo>
                  <a:pt x="2591759" y="596466"/>
                </a:lnTo>
                <a:lnTo>
                  <a:pt x="2593662" y="603782"/>
                </a:lnTo>
                <a:lnTo>
                  <a:pt x="2594931" y="610461"/>
                </a:lnTo>
                <a:lnTo>
                  <a:pt x="2596517" y="617777"/>
                </a:lnTo>
                <a:lnTo>
                  <a:pt x="2597786" y="624775"/>
                </a:lnTo>
                <a:lnTo>
                  <a:pt x="2598421" y="632090"/>
                </a:lnTo>
                <a:lnTo>
                  <a:pt x="2598738" y="639088"/>
                </a:lnTo>
                <a:lnTo>
                  <a:pt x="2598738" y="646086"/>
                </a:lnTo>
                <a:lnTo>
                  <a:pt x="2598421" y="653083"/>
                </a:lnTo>
                <a:lnTo>
                  <a:pt x="2598104" y="659763"/>
                </a:lnTo>
                <a:lnTo>
                  <a:pt x="2596517" y="666443"/>
                </a:lnTo>
                <a:lnTo>
                  <a:pt x="2594931" y="672804"/>
                </a:lnTo>
                <a:lnTo>
                  <a:pt x="2592710" y="679166"/>
                </a:lnTo>
                <a:lnTo>
                  <a:pt x="2590172" y="685209"/>
                </a:lnTo>
                <a:lnTo>
                  <a:pt x="2586683" y="690617"/>
                </a:lnTo>
                <a:lnTo>
                  <a:pt x="2583193" y="696024"/>
                </a:lnTo>
                <a:lnTo>
                  <a:pt x="2578434" y="700795"/>
                </a:lnTo>
                <a:lnTo>
                  <a:pt x="2580020" y="702067"/>
                </a:lnTo>
                <a:lnTo>
                  <a:pt x="2581607" y="703976"/>
                </a:lnTo>
                <a:lnTo>
                  <a:pt x="2582558" y="705884"/>
                </a:lnTo>
                <a:lnTo>
                  <a:pt x="2584145" y="708429"/>
                </a:lnTo>
                <a:lnTo>
                  <a:pt x="2586365" y="714790"/>
                </a:lnTo>
                <a:lnTo>
                  <a:pt x="2588269" y="722742"/>
                </a:lnTo>
                <a:lnTo>
                  <a:pt x="2590172" y="732285"/>
                </a:lnTo>
                <a:lnTo>
                  <a:pt x="2591441" y="742781"/>
                </a:lnTo>
                <a:lnTo>
                  <a:pt x="2592076" y="753914"/>
                </a:lnTo>
                <a:lnTo>
                  <a:pt x="2592393" y="766637"/>
                </a:lnTo>
                <a:lnTo>
                  <a:pt x="2592076" y="779678"/>
                </a:lnTo>
                <a:lnTo>
                  <a:pt x="2591441" y="792083"/>
                </a:lnTo>
                <a:lnTo>
                  <a:pt x="2589855" y="803534"/>
                </a:lnTo>
                <a:lnTo>
                  <a:pt x="2587634" y="813076"/>
                </a:lnTo>
                <a:lnTo>
                  <a:pt x="2585414" y="821346"/>
                </a:lnTo>
                <a:lnTo>
                  <a:pt x="2584145" y="824845"/>
                </a:lnTo>
                <a:lnTo>
                  <a:pt x="2582558" y="827390"/>
                </a:lnTo>
                <a:lnTo>
                  <a:pt x="2581289" y="829616"/>
                </a:lnTo>
                <a:lnTo>
                  <a:pt x="2579703" y="831207"/>
                </a:lnTo>
                <a:lnTo>
                  <a:pt x="2577799" y="832479"/>
                </a:lnTo>
                <a:lnTo>
                  <a:pt x="2576213" y="832797"/>
                </a:lnTo>
                <a:lnTo>
                  <a:pt x="2574627" y="832479"/>
                </a:lnTo>
                <a:lnTo>
                  <a:pt x="2573358" y="831525"/>
                </a:lnTo>
                <a:lnTo>
                  <a:pt x="2571772" y="830252"/>
                </a:lnTo>
                <a:lnTo>
                  <a:pt x="2570503" y="828344"/>
                </a:lnTo>
                <a:lnTo>
                  <a:pt x="2569234" y="826117"/>
                </a:lnTo>
                <a:lnTo>
                  <a:pt x="2567965" y="822936"/>
                </a:lnTo>
                <a:lnTo>
                  <a:pt x="2565744" y="816257"/>
                </a:lnTo>
                <a:lnTo>
                  <a:pt x="2562889" y="826753"/>
                </a:lnTo>
                <a:lnTo>
                  <a:pt x="2559399" y="836932"/>
                </a:lnTo>
                <a:lnTo>
                  <a:pt x="2555592" y="846792"/>
                </a:lnTo>
                <a:lnTo>
                  <a:pt x="2551785" y="856971"/>
                </a:lnTo>
                <a:lnTo>
                  <a:pt x="2547343" y="866195"/>
                </a:lnTo>
                <a:lnTo>
                  <a:pt x="2542902" y="875737"/>
                </a:lnTo>
                <a:lnTo>
                  <a:pt x="2537825" y="885280"/>
                </a:lnTo>
                <a:lnTo>
                  <a:pt x="2533067" y="893868"/>
                </a:lnTo>
                <a:lnTo>
                  <a:pt x="2527356" y="902774"/>
                </a:lnTo>
                <a:lnTo>
                  <a:pt x="2522280" y="911044"/>
                </a:lnTo>
                <a:lnTo>
                  <a:pt x="2516252" y="919314"/>
                </a:lnTo>
                <a:lnTo>
                  <a:pt x="2510224" y="927266"/>
                </a:lnTo>
                <a:lnTo>
                  <a:pt x="2504197" y="934900"/>
                </a:lnTo>
                <a:lnTo>
                  <a:pt x="2497851" y="941897"/>
                </a:lnTo>
                <a:lnTo>
                  <a:pt x="2491824" y="949213"/>
                </a:lnTo>
                <a:lnTo>
                  <a:pt x="2484844" y="955893"/>
                </a:lnTo>
                <a:lnTo>
                  <a:pt x="2478499" y="962254"/>
                </a:lnTo>
                <a:lnTo>
                  <a:pt x="2472154" y="968298"/>
                </a:lnTo>
                <a:lnTo>
                  <a:pt x="2465492" y="974023"/>
                </a:lnTo>
                <a:lnTo>
                  <a:pt x="2458829" y="979430"/>
                </a:lnTo>
                <a:lnTo>
                  <a:pt x="2452167" y="984202"/>
                </a:lnTo>
                <a:lnTo>
                  <a:pt x="2445505" y="988654"/>
                </a:lnTo>
                <a:lnTo>
                  <a:pt x="2439159" y="992789"/>
                </a:lnTo>
                <a:lnTo>
                  <a:pt x="2432814" y="996607"/>
                </a:lnTo>
                <a:lnTo>
                  <a:pt x="2426469" y="1000105"/>
                </a:lnTo>
                <a:lnTo>
                  <a:pt x="2420124" y="1002968"/>
                </a:lnTo>
                <a:lnTo>
                  <a:pt x="2413462" y="1005831"/>
                </a:lnTo>
                <a:lnTo>
                  <a:pt x="2408069" y="1007421"/>
                </a:lnTo>
                <a:lnTo>
                  <a:pt x="2402041" y="1009330"/>
                </a:lnTo>
                <a:lnTo>
                  <a:pt x="2396330" y="1010602"/>
                </a:lnTo>
                <a:lnTo>
                  <a:pt x="2390937" y="1011238"/>
                </a:lnTo>
                <a:lnTo>
                  <a:pt x="2385861" y="1011238"/>
                </a:lnTo>
                <a:lnTo>
                  <a:pt x="2379516" y="1011238"/>
                </a:lnTo>
                <a:lnTo>
                  <a:pt x="2372536" y="1010602"/>
                </a:lnTo>
                <a:lnTo>
                  <a:pt x="2366191" y="1009330"/>
                </a:lnTo>
                <a:lnTo>
                  <a:pt x="2359529" y="1008057"/>
                </a:lnTo>
                <a:lnTo>
                  <a:pt x="2352866" y="1006149"/>
                </a:lnTo>
                <a:lnTo>
                  <a:pt x="2345887" y="1003286"/>
                </a:lnTo>
                <a:lnTo>
                  <a:pt x="2338907" y="1000742"/>
                </a:lnTo>
                <a:lnTo>
                  <a:pt x="2331928" y="997243"/>
                </a:lnTo>
                <a:lnTo>
                  <a:pt x="2325265" y="993744"/>
                </a:lnTo>
                <a:lnTo>
                  <a:pt x="2318286" y="989609"/>
                </a:lnTo>
                <a:lnTo>
                  <a:pt x="2311306" y="984838"/>
                </a:lnTo>
                <a:lnTo>
                  <a:pt x="2304644" y="980067"/>
                </a:lnTo>
                <a:lnTo>
                  <a:pt x="2297981" y="974659"/>
                </a:lnTo>
                <a:lnTo>
                  <a:pt x="2291636" y="969252"/>
                </a:lnTo>
                <a:lnTo>
                  <a:pt x="2284974" y="963208"/>
                </a:lnTo>
                <a:lnTo>
                  <a:pt x="2278629" y="957165"/>
                </a:lnTo>
                <a:lnTo>
                  <a:pt x="2272284" y="950167"/>
                </a:lnTo>
                <a:lnTo>
                  <a:pt x="2266256" y="943170"/>
                </a:lnTo>
                <a:lnTo>
                  <a:pt x="2260545" y="935536"/>
                </a:lnTo>
                <a:lnTo>
                  <a:pt x="2255152" y="927584"/>
                </a:lnTo>
                <a:lnTo>
                  <a:pt x="2249759" y="919314"/>
                </a:lnTo>
                <a:lnTo>
                  <a:pt x="2244365" y="911044"/>
                </a:lnTo>
                <a:lnTo>
                  <a:pt x="2239924" y="902138"/>
                </a:lnTo>
                <a:lnTo>
                  <a:pt x="2235482" y="892913"/>
                </a:lnTo>
                <a:lnTo>
                  <a:pt x="2231041" y="883689"/>
                </a:lnTo>
                <a:lnTo>
                  <a:pt x="2227234" y="873829"/>
                </a:lnTo>
                <a:lnTo>
                  <a:pt x="2223744" y="863650"/>
                </a:lnTo>
                <a:lnTo>
                  <a:pt x="2220571" y="853154"/>
                </a:lnTo>
                <a:lnTo>
                  <a:pt x="2217716" y="842657"/>
                </a:lnTo>
                <a:lnTo>
                  <a:pt x="2215178" y="831525"/>
                </a:lnTo>
                <a:lnTo>
                  <a:pt x="2213275" y="820392"/>
                </a:lnTo>
                <a:lnTo>
                  <a:pt x="2211688" y="808623"/>
                </a:lnTo>
                <a:lnTo>
                  <a:pt x="2211371" y="809577"/>
                </a:lnTo>
                <a:lnTo>
                  <a:pt x="2211054" y="809577"/>
                </a:lnTo>
                <a:lnTo>
                  <a:pt x="2210737" y="808623"/>
                </a:lnTo>
                <a:lnTo>
                  <a:pt x="2210419" y="807669"/>
                </a:lnTo>
                <a:lnTo>
                  <a:pt x="2208833" y="802898"/>
                </a:lnTo>
                <a:lnTo>
                  <a:pt x="2207564" y="796536"/>
                </a:lnTo>
                <a:lnTo>
                  <a:pt x="2204391" y="779042"/>
                </a:lnTo>
                <a:lnTo>
                  <a:pt x="2201536" y="757413"/>
                </a:lnTo>
                <a:lnTo>
                  <a:pt x="2198998" y="735465"/>
                </a:lnTo>
                <a:lnTo>
                  <a:pt x="2198364" y="725287"/>
                </a:lnTo>
                <a:lnTo>
                  <a:pt x="2198046" y="716063"/>
                </a:lnTo>
                <a:lnTo>
                  <a:pt x="2197412" y="708429"/>
                </a:lnTo>
                <a:lnTo>
                  <a:pt x="2198046" y="702067"/>
                </a:lnTo>
                <a:lnTo>
                  <a:pt x="2198364" y="699841"/>
                </a:lnTo>
                <a:lnTo>
                  <a:pt x="2198681" y="698250"/>
                </a:lnTo>
                <a:lnTo>
                  <a:pt x="2199315" y="697296"/>
                </a:lnTo>
                <a:lnTo>
                  <a:pt x="2200267" y="696660"/>
                </a:lnTo>
                <a:lnTo>
                  <a:pt x="2201219" y="697296"/>
                </a:lnTo>
                <a:lnTo>
                  <a:pt x="2202488" y="697932"/>
                </a:lnTo>
                <a:lnTo>
                  <a:pt x="2204074" y="699205"/>
                </a:lnTo>
                <a:lnTo>
                  <a:pt x="2205026" y="700159"/>
                </a:lnTo>
                <a:lnTo>
                  <a:pt x="2204391" y="687118"/>
                </a:lnTo>
                <a:lnTo>
                  <a:pt x="2204074" y="673440"/>
                </a:lnTo>
                <a:lnTo>
                  <a:pt x="2204709" y="659127"/>
                </a:lnTo>
                <a:lnTo>
                  <a:pt x="2205343" y="651493"/>
                </a:lnTo>
                <a:lnTo>
                  <a:pt x="2206295" y="643541"/>
                </a:lnTo>
                <a:lnTo>
                  <a:pt x="2209150" y="646086"/>
                </a:lnTo>
                <a:lnTo>
                  <a:pt x="2212323" y="647676"/>
                </a:lnTo>
                <a:lnTo>
                  <a:pt x="2215495" y="649267"/>
                </a:lnTo>
                <a:lnTo>
                  <a:pt x="2218985" y="650539"/>
                </a:lnTo>
                <a:lnTo>
                  <a:pt x="2222475" y="651493"/>
                </a:lnTo>
                <a:lnTo>
                  <a:pt x="2225965" y="652129"/>
                </a:lnTo>
                <a:lnTo>
                  <a:pt x="2229772" y="652447"/>
                </a:lnTo>
                <a:lnTo>
                  <a:pt x="2233896" y="652447"/>
                </a:lnTo>
                <a:lnTo>
                  <a:pt x="2238020" y="652447"/>
                </a:lnTo>
                <a:lnTo>
                  <a:pt x="2242145" y="652129"/>
                </a:lnTo>
                <a:lnTo>
                  <a:pt x="2251028" y="650539"/>
                </a:lnTo>
                <a:lnTo>
                  <a:pt x="2259911" y="648312"/>
                </a:lnTo>
                <a:lnTo>
                  <a:pt x="2269746" y="645132"/>
                </a:lnTo>
                <a:lnTo>
                  <a:pt x="2279581" y="641315"/>
                </a:lnTo>
                <a:lnTo>
                  <a:pt x="2289733" y="637180"/>
                </a:lnTo>
                <a:lnTo>
                  <a:pt x="2300519" y="632726"/>
                </a:lnTo>
                <a:lnTo>
                  <a:pt x="2310989" y="627955"/>
                </a:lnTo>
                <a:lnTo>
                  <a:pt x="2333514" y="616823"/>
                </a:lnTo>
                <a:lnTo>
                  <a:pt x="2356991" y="605690"/>
                </a:lnTo>
                <a:lnTo>
                  <a:pt x="2345569" y="610461"/>
                </a:lnTo>
                <a:lnTo>
                  <a:pt x="2334466" y="615868"/>
                </a:lnTo>
                <a:lnTo>
                  <a:pt x="2324948" y="620322"/>
                </a:lnTo>
                <a:lnTo>
                  <a:pt x="2315430" y="624138"/>
                </a:lnTo>
                <a:lnTo>
                  <a:pt x="2306865" y="626683"/>
                </a:lnTo>
                <a:lnTo>
                  <a:pt x="2298616" y="628910"/>
                </a:lnTo>
                <a:lnTo>
                  <a:pt x="2290367" y="630182"/>
                </a:lnTo>
                <a:lnTo>
                  <a:pt x="2282436" y="630818"/>
                </a:lnTo>
                <a:lnTo>
                  <a:pt x="2275456" y="630818"/>
                </a:lnTo>
                <a:lnTo>
                  <a:pt x="2268160" y="630500"/>
                </a:lnTo>
                <a:lnTo>
                  <a:pt x="2261497" y="629228"/>
                </a:lnTo>
                <a:lnTo>
                  <a:pt x="2255152" y="627955"/>
                </a:lnTo>
                <a:lnTo>
                  <a:pt x="2248807" y="626047"/>
                </a:lnTo>
                <a:lnTo>
                  <a:pt x="2243096" y="623502"/>
                </a:lnTo>
                <a:lnTo>
                  <a:pt x="2237703" y="620640"/>
                </a:lnTo>
                <a:lnTo>
                  <a:pt x="2232627" y="617777"/>
                </a:lnTo>
                <a:lnTo>
                  <a:pt x="2227551" y="614278"/>
                </a:lnTo>
                <a:lnTo>
                  <a:pt x="2223109" y="610779"/>
                </a:lnTo>
                <a:lnTo>
                  <a:pt x="2218985" y="607280"/>
                </a:lnTo>
                <a:lnTo>
                  <a:pt x="2214861" y="603463"/>
                </a:lnTo>
                <a:lnTo>
                  <a:pt x="2211371" y="599647"/>
                </a:lnTo>
                <a:lnTo>
                  <a:pt x="2208198" y="595512"/>
                </a:lnTo>
                <a:lnTo>
                  <a:pt x="2202171" y="587878"/>
                </a:lnTo>
                <a:lnTo>
                  <a:pt x="2197412" y="581198"/>
                </a:lnTo>
                <a:lnTo>
                  <a:pt x="2193922" y="574837"/>
                </a:lnTo>
                <a:lnTo>
                  <a:pt x="2191701" y="569747"/>
                </a:lnTo>
                <a:lnTo>
                  <a:pt x="2189163" y="565612"/>
                </a:lnTo>
                <a:lnTo>
                  <a:pt x="2191067" y="564340"/>
                </a:lnTo>
                <a:lnTo>
                  <a:pt x="2196777" y="559569"/>
                </a:lnTo>
                <a:lnTo>
                  <a:pt x="2205343" y="552889"/>
                </a:lnTo>
                <a:lnTo>
                  <a:pt x="2217399" y="544301"/>
                </a:lnTo>
                <a:lnTo>
                  <a:pt x="2225013" y="539848"/>
                </a:lnTo>
                <a:lnTo>
                  <a:pt x="2232944" y="534759"/>
                </a:lnTo>
                <a:lnTo>
                  <a:pt x="2241510" y="529670"/>
                </a:lnTo>
                <a:lnTo>
                  <a:pt x="2251028" y="524580"/>
                </a:lnTo>
                <a:lnTo>
                  <a:pt x="2260545" y="519491"/>
                </a:lnTo>
                <a:lnTo>
                  <a:pt x="2271649" y="514402"/>
                </a:lnTo>
                <a:lnTo>
                  <a:pt x="2282753" y="509631"/>
                </a:lnTo>
                <a:lnTo>
                  <a:pt x="2294809" y="505178"/>
                </a:lnTo>
                <a:lnTo>
                  <a:pt x="2307182" y="501043"/>
                </a:lnTo>
                <a:lnTo>
                  <a:pt x="2320506" y="497226"/>
                </a:lnTo>
                <a:lnTo>
                  <a:pt x="2334466" y="493409"/>
                </a:lnTo>
                <a:lnTo>
                  <a:pt x="2348742" y="490864"/>
                </a:lnTo>
                <a:lnTo>
                  <a:pt x="2363336" y="488638"/>
                </a:lnTo>
                <a:lnTo>
                  <a:pt x="2378564" y="486729"/>
                </a:lnTo>
                <a:lnTo>
                  <a:pt x="2394109" y="485775"/>
                </a:lnTo>
                <a:close/>
                <a:moveTo>
                  <a:pt x="1429386" y="468312"/>
                </a:moveTo>
                <a:lnTo>
                  <a:pt x="1442086" y="468630"/>
                </a:lnTo>
                <a:lnTo>
                  <a:pt x="1454151" y="469899"/>
                </a:lnTo>
                <a:lnTo>
                  <a:pt x="1465898" y="471802"/>
                </a:lnTo>
                <a:lnTo>
                  <a:pt x="1477011" y="474023"/>
                </a:lnTo>
                <a:lnTo>
                  <a:pt x="1487488" y="476562"/>
                </a:lnTo>
                <a:lnTo>
                  <a:pt x="1497649" y="479734"/>
                </a:lnTo>
                <a:lnTo>
                  <a:pt x="1507491" y="482907"/>
                </a:lnTo>
                <a:lnTo>
                  <a:pt x="1516699" y="486714"/>
                </a:lnTo>
                <a:lnTo>
                  <a:pt x="1525271" y="490522"/>
                </a:lnTo>
                <a:lnTo>
                  <a:pt x="1533526" y="494646"/>
                </a:lnTo>
                <a:lnTo>
                  <a:pt x="1541146" y="498771"/>
                </a:lnTo>
                <a:lnTo>
                  <a:pt x="1547814" y="502896"/>
                </a:lnTo>
                <a:lnTo>
                  <a:pt x="1554164" y="507020"/>
                </a:lnTo>
                <a:lnTo>
                  <a:pt x="1565594" y="514952"/>
                </a:lnTo>
                <a:lnTo>
                  <a:pt x="1574166" y="522250"/>
                </a:lnTo>
                <a:lnTo>
                  <a:pt x="1580516" y="527643"/>
                </a:lnTo>
                <a:lnTo>
                  <a:pt x="1585596" y="532720"/>
                </a:lnTo>
                <a:lnTo>
                  <a:pt x="1584009" y="536527"/>
                </a:lnTo>
                <a:lnTo>
                  <a:pt x="1581469" y="540652"/>
                </a:lnTo>
                <a:lnTo>
                  <a:pt x="1578611" y="546046"/>
                </a:lnTo>
                <a:lnTo>
                  <a:pt x="1574484" y="552074"/>
                </a:lnTo>
                <a:lnTo>
                  <a:pt x="1569721" y="558419"/>
                </a:lnTo>
                <a:lnTo>
                  <a:pt x="1563054" y="565399"/>
                </a:lnTo>
                <a:lnTo>
                  <a:pt x="1559879" y="568572"/>
                </a:lnTo>
                <a:lnTo>
                  <a:pt x="1556386" y="571745"/>
                </a:lnTo>
                <a:lnTo>
                  <a:pt x="1552259" y="575235"/>
                </a:lnTo>
                <a:lnTo>
                  <a:pt x="1548131" y="577773"/>
                </a:lnTo>
                <a:lnTo>
                  <a:pt x="1543686" y="580311"/>
                </a:lnTo>
                <a:lnTo>
                  <a:pt x="1538606" y="582850"/>
                </a:lnTo>
                <a:lnTo>
                  <a:pt x="1533844" y="584753"/>
                </a:lnTo>
                <a:lnTo>
                  <a:pt x="1528446" y="586657"/>
                </a:lnTo>
                <a:lnTo>
                  <a:pt x="1523049" y="588243"/>
                </a:lnTo>
                <a:lnTo>
                  <a:pt x="1517016" y="588878"/>
                </a:lnTo>
                <a:lnTo>
                  <a:pt x="1510984" y="589512"/>
                </a:lnTo>
                <a:lnTo>
                  <a:pt x="1503999" y="589512"/>
                </a:lnTo>
                <a:lnTo>
                  <a:pt x="1497331" y="588878"/>
                </a:lnTo>
                <a:lnTo>
                  <a:pt x="1490346" y="587926"/>
                </a:lnTo>
                <a:lnTo>
                  <a:pt x="1483043" y="586022"/>
                </a:lnTo>
                <a:lnTo>
                  <a:pt x="1475106" y="583484"/>
                </a:lnTo>
                <a:lnTo>
                  <a:pt x="1467168" y="580311"/>
                </a:lnTo>
                <a:lnTo>
                  <a:pt x="1458913" y="576187"/>
                </a:lnTo>
                <a:lnTo>
                  <a:pt x="1449388" y="571745"/>
                </a:lnTo>
                <a:lnTo>
                  <a:pt x="1439546" y="567620"/>
                </a:lnTo>
                <a:lnTo>
                  <a:pt x="1479233" y="586657"/>
                </a:lnTo>
                <a:lnTo>
                  <a:pt x="1498284" y="594906"/>
                </a:lnTo>
                <a:lnTo>
                  <a:pt x="1506856" y="598714"/>
                </a:lnTo>
                <a:lnTo>
                  <a:pt x="1515746" y="601886"/>
                </a:lnTo>
                <a:lnTo>
                  <a:pt x="1524001" y="604425"/>
                </a:lnTo>
                <a:lnTo>
                  <a:pt x="1531939" y="606646"/>
                </a:lnTo>
                <a:lnTo>
                  <a:pt x="1539559" y="607915"/>
                </a:lnTo>
                <a:lnTo>
                  <a:pt x="1546544" y="608232"/>
                </a:lnTo>
                <a:lnTo>
                  <a:pt x="1550036" y="608232"/>
                </a:lnTo>
                <a:lnTo>
                  <a:pt x="1553529" y="607915"/>
                </a:lnTo>
                <a:lnTo>
                  <a:pt x="1556704" y="607280"/>
                </a:lnTo>
                <a:lnTo>
                  <a:pt x="1559879" y="606646"/>
                </a:lnTo>
                <a:lnTo>
                  <a:pt x="1562736" y="605376"/>
                </a:lnTo>
                <a:lnTo>
                  <a:pt x="1565594" y="604107"/>
                </a:lnTo>
                <a:lnTo>
                  <a:pt x="1568451" y="602521"/>
                </a:lnTo>
                <a:lnTo>
                  <a:pt x="1570674" y="600617"/>
                </a:lnTo>
                <a:lnTo>
                  <a:pt x="1571944" y="607280"/>
                </a:lnTo>
                <a:lnTo>
                  <a:pt x="1572261" y="614260"/>
                </a:lnTo>
                <a:lnTo>
                  <a:pt x="1572896" y="626634"/>
                </a:lnTo>
                <a:lnTo>
                  <a:pt x="1572579" y="638691"/>
                </a:lnTo>
                <a:lnTo>
                  <a:pt x="1572261" y="649795"/>
                </a:lnTo>
                <a:lnTo>
                  <a:pt x="1574166" y="647574"/>
                </a:lnTo>
                <a:lnTo>
                  <a:pt x="1575119" y="647257"/>
                </a:lnTo>
                <a:lnTo>
                  <a:pt x="1576389" y="646940"/>
                </a:lnTo>
                <a:lnTo>
                  <a:pt x="1577976" y="647257"/>
                </a:lnTo>
                <a:lnTo>
                  <a:pt x="1578929" y="647892"/>
                </a:lnTo>
                <a:lnTo>
                  <a:pt x="1580516" y="649478"/>
                </a:lnTo>
                <a:lnTo>
                  <a:pt x="1582104" y="651382"/>
                </a:lnTo>
                <a:lnTo>
                  <a:pt x="1583056" y="653920"/>
                </a:lnTo>
                <a:lnTo>
                  <a:pt x="1584326" y="656775"/>
                </a:lnTo>
                <a:lnTo>
                  <a:pt x="1586549" y="663756"/>
                </a:lnTo>
                <a:lnTo>
                  <a:pt x="1588136" y="672322"/>
                </a:lnTo>
                <a:lnTo>
                  <a:pt x="1589406" y="682158"/>
                </a:lnTo>
                <a:lnTo>
                  <a:pt x="1590359" y="692945"/>
                </a:lnTo>
                <a:lnTo>
                  <a:pt x="1590676" y="704685"/>
                </a:lnTo>
                <a:lnTo>
                  <a:pt x="1590359" y="716424"/>
                </a:lnTo>
                <a:lnTo>
                  <a:pt x="1589406" y="727211"/>
                </a:lnTo>
                <a:lnTo>
                  <a:pt x="1588136" y="737047"/>
                </a:lnTo>
                <a:lnTo>
                  <a:pt x="1586549" y="745613"/>
                </a:lnTo>
                <a:lnTo>
                  <a:pt x="1584326" y="752911"/>
                </a:lnTo>
                <a:lnTo>
                  <a:pt x="1583056" y="755449"/>
                </a:lnTo>
                <a:lnTo>
                  <a:pt x="1582104" y="757987"/>
                </a:lnTo>
                <a:lnTo>
                  <a:pt x="1580516" y="759891"/>
                </a:lnTo>
                <a:lnTo>
                  <a:pt x="1578929" y="761477"/>
                </a:lnTo>
                <a:lnTo>
                  <a:pt x="1577976" y="762112"/>
                </a:lnTo>
                <a:lnTo>
                  <a:pt x="1576389" y="762429"/>
                </a:lnTo>
                <a:lnTo>
                  <a:pt x="1574801" y="762112"/>
                </a:lnTo>
                <a:lnTo>
                  <a:pt x="1573214" y="761160"/>
                </a:lnTo>
                <a:lnTo>
                  <a:pt x="1571944" y="759573"/>
                </a:lnTo>
                <a:lnTo>
                  <a:pt x="1570674" y="757670"/>
                </a:lnTo>
                <a:lnTo>
                  <a:pt x="1569086" y="755131"/>
                </a:lnTo>
                <a:lnTo>
                  <a:pt x="1568134" y="751641"/>
                </a:lnTo>
                <a:lnTo>
                  <a:pt x="1565911" y="744027"/>
                </a:lnTo>
                <a:lnTo>
                  <a:pt x="1564641" y="754180"/>
                </a:lnTo>
                <a:lnTo>
                  <a:pt x="1562736" y="764015"/>
                </a:lnTo>
                <a:lnTo>
                  <a:pt x="1560831" y="773851"/>
                </a:lnTo>
                <a:lnTo>
                  <a:pt x="1558291" y="782735"/>
                </a:lnTo>
                <a:lnTo>
                  <a:pt x="1555751" y="792253"/>
                </a:lnTo>
                <a:lnTo>
                  <a:pt x="1552576" y="800819"/>
                </a:lnTo>
                <a:lnTo>
                  <a:pt x="1549401" y="809703"/>
                </a:lnTo>
                <a:lnTo>
                  <a:pt x="1545591" y="817953"/>
                </a:lnTo>
                <a:lnTo>
                  <a:pt x="1541781" y="825567"/>
                </a:lnTo>
                <a:lnTo>
                  <a:pt x="1537336" y="833182"/>
                </a:lnTo>
                <a:lnTo>
                  <a:pt x="1532574" y="840797"/>
                </a:lnTo>
                <a:lnTo>
                  <a:pt x="1528129" y="847777"/>
                </a:lnTo>
                <a:lnTo>
                  <a:pt x="1523366" y="854757"/>
                </a:lnTo>
                <a:lnTo>
                  <a:pt x="1518286" y="861102"/>
                </a:lnTo>
                <a:lnTo>
                  <a:pt x="1513206" y="867448"/>
                </a:lnTo>
                <a:lnTo>
                  <a:pt x="1507491" y="873476"/>
                </a:lnTo>
                <a:lnTo>
                  <a:pt x="1502411" y="878553"/>
                </a:lnTo>
                <a:lnTo>
                  <a:pt x="1496696" y="883946"/>
                </a:lnTo>
                <a:lnTo>
                  <a:pt x="1490663" y="889340"/>
                </a:lnTo>
                <a:lnTo>
                  <a:pt x="1484948" y="893782"/>
                </a:lnTo>
                <a:lnTo>
                  <a:pt x="1478916" y="897907"/>
                </a:lnTo>
                <a:lnTo>
                  <a:pt x="1472883" y="901714"/>
                </a:lnTo>
                <a:lnTo>
                  <a:pt x="1466851" y="905521"/>
                </a:lnTo>
                <a:lnTo>
                  <a:pt x="1460818" y="908377"/>
                </a:lnTo>
                <a:lnTo>
                  <a:pt x="1454786" y="911232"/>
                </a:lnTo>
                <a:lnTo>
                  <a:pt x="1448753" y="914088"/>
                </a:lnTo>
                <a:lnTo>
                  <a:pt x="1442721" y="915991"/>
                </a:lnTo>
                <a:lnTo>
                  <a:pt x="1437323" y="917895"/>
                </a:lnTo>
                <a:lnTo>
                  <a:pt x="1431291" y="918847"/>
                </a:lnTo>
                <a:lnTo>
                  <a:pt x="1425576" y="920116"/>
                </a:lnTo>
                <a:lnTo>
                  <a:pt x="1419861" y="920751"/>
                </a:lnTo>
                <a:lnTo>
                  <a:pt x="1414146" y="920751"/>
                </a:lnTo>
                <a:lnTo>
                  <a:pt x="1409701" y="920751"/>
                </a:lnTo>
                <a:lnTo>
                  <a:pt x="1404938" y="920116"/>
                </a:lnTo>
                <a:lnTo>
                  <a:pt x="1399858" y="918847"/>
                </a:lnTo>
                <a:lnTo>
                  <a:pt x="1394778" y="917260"/>
                </a:lnTo>
                <a:lnTo>
                  <a:pt x="1389381" y="915357"/>
                </a:lnTo>
                <a:lnTo>
                  <a:pt x="1384301" y="913770"/>
                </a:lnTo>
                <a:lnTo>
                  <a:pt x="1378903" y="910915"/>
                </a:lnTo>
                <a:lnTo>
                  <a:pt x="1373188" y="908059"/>
                </a:lnTo>
                <a:lnTo>
                  <a:pt x="1367791" y="904569"/>
                </a:lnTo>
                <a:lnTo>
                  <a:pt x="1362076" y="900762"/>
                </a:lnTo>
                <a:lnTo>
                  <a:pt x="1356043" y="896955"/>
                </a:lnTo>
                <a:lnTo>
                  <a:pt x="1350328" y="892513"/>
                </a:lnTo>
                <a:lnTo>
                  <a:pt x="1344296" y="888071"/>
                </a:lnTo>
                <a:lnTo>
                  <a:pt x="1338581" y="883312"/>
                </a:lnTo>
                <a:lnTo>
                  <a:pt x="1333183" y="877918"/>
                </a:lnTo>
                <a:lnTo>
                  <a:pt x="1327468" y="872207"/>
                </a:lnTo>
                <a:lnTo>
                  <a:pt x="1321753" y="866813"/>
                </a:lnTo>
                <a:lnTo>
                  <a:pt x="1316038" y="860151"/>
                </a:lnTo>
                <a:lnTo>
                  <a:pt x="1310641" y="854122"/>
                </a:lnTo>
                <a:lnTo>
                  <a:pt x="1305243" y="847459"/>
                </a:lnTo>
                <a:lnTo>
                  <a:pt x="1299846" y="840797"/>
                </a:lnTo>
                <a:lnTo>
                  <a:pt x="1295083" y="833499"/>
                </a:lnTo>
                <a:lnTo>
                  <a:pt x="1290321" y="826202"/>
                </a:lnTo>
                <a:lnTo>
                  <a:pt x="1285558" y="818587"/>
                </a:lnTo>
                <a:lnTo>
                  <a:pt x="1281113" y="810655"/>
                </a:lnTo>
                <a:lnTo>
                  <a:pt x="1276668" y="802723"/>
                </a:lnTo>
                <a:lnTo>
                  <a:pt x="1272858" y="794474"/>
                </a:lnTo>
                <a:lnTo>
                  <a:pt x="1269048" y="786225"/>
                </a:lnTo>
                <a:lnTo>
                  <a:pt x="1265238" y="777658"/>
                </a:lnTo>
                <a:lnTo>
                  <a:pt x="1262381" y="768457"/>
                </a:lnTo>
                <a:lnTo>
                  <a:pt x="1259523" y="759891"/>
                </a:lnTo>
                <a:lnTo>
                  <a:pt x="1256983" y="751007"/>
                </a:lnTo>
                <a:lnTo>
                  <a:pt x="1254761" y="757035"/>
                </a:lnTo>
                <a:lnTo>
                  <a:pt x="1252538" y="761477"/>
                </a:lnTo>
                <a:lnTo>
                  <a:pt x="1251586" y="763063"/>
                </a:lnTo>
                <a:lnTo>
                  <a:pt x="1250316" y="764015"/>
                </a:lnTo>
                <a:lnTo>
                  <a:pt x="1248728" y="764967"/>
                </a:lnTo>
                <a:lnTo>
                  <a:pt x="1247776" y="765284"/>
                </a:lnTo>
                <a:lnTo>
                  <a:pt x="1246188" y="764967"/>
                </a:lnTo>
                <a:lnTo>
                  <a:pt x="1244601" y="764015"/>
                </a:lnTo>
                <a:lnTo>
                  <a:pt x="1243648" y="762429"/>
                </a:lnTo>
                <a:lnTo>
                  <a:pt x="1242061" y="760842"/>
                </a:lnTo>
                <a:lnTo>
                  <a:pt x="1240791" y="758304"/>
                </a:lnTo>
                <a:lnTo>
                  <a:pt x="1239838" y="755449"/>
                </a:lnTo>
                <a:lnTo>
                  <a:pt x="1237616" y="748151"/>
                </a:lnTo>
                <a:lnTo>
                  <a:pt x="1236028" y="739585"/>
                </a:lnTo>
                <a:lnTo>
                  <a:pt x="1234441" y="729749"/>
                </a:lnTo>
                <a:lnTo>
                  <a:pt x="1233806" y="718962"/>
                </a:lnTo>
                <a:lnTo>
                  <a:pt x="1233488" y="707223"/>
                </a:lnTo>
                <a:lnTo>
                  <a:pt x="1233806" y="695801"/>
                </a:lnTo>
                <a:lnTo>
                  <a:pt x="1234441" y="684696"/>
                </a:lnTo>
                <a:lnTo>
                  <a:pt x="1236028" y="675178"/>
                </a:lnTo>
                <a:lnTo>
                  <a:pt x="1237616" y="666294"/>
                </a:lnTo>
                <a:lnTo>
                  <a:pt x="1239838" y="659631"/>
                </a:lnTo>
                <a:lnTo>
                  <a:pt x="1240791" y="656775"/>
                </a:lnTo>
                <a:lnTo>
                  <a:pt x="1242061" y="653920"/>
                </a:lnTo>
                <a:lnTo>
                  <a:pt x="1243648" y="652016"/>
                </a:lnTo>
                <a:lnTo>
                  <a:pt x="1244601" y="651064"/>
                </a:lnTo>
                <a:lnTo>
                  <a:pt x="1246188" y="649795"/>
                </a:lnTo>
                <a:lnTo>
                  <a:pt x="1247776" y="649478"/>
                </a:lnTo>
                <a:lnTo>
                  <a:pt x="1248411" y="649795"/>
                </a:lnTo>
                <a:lnTo>
                  <a:pt x="1249363" y="650113"/>
                </a:lnTo>
                <a:lnTo>
                  <a:pt x="1249681" y="642815"/>
                </a:lnTo>
                <a:lnTo>
                  <a:pt x="1250316" y="635201"/>
                </a:lnTo>
                <a:lnTo>
                  <a:pt x="1250951" y="628220"/>
                </a:lnTo>
                <a:lnTo>
                  <a:pt x="1252221" y="622192"/>
                </a:lnTo>
                <a:lnTo>
                  <a:pt x="1251586" y="613943"/>
                </a:lnTo>
                <a:lnTo>
                  <a:pt x="1250951" y="606328"/>
                </a:lnTo>
                <a:lnTo>
                  <a:pt x="1250951" y="599031"/>
                </a:lnTo>
                <a:lnTo>
                  <a:pt x="1251586" y="592368"/>
                </a:lnTo>
                <a:lnTo>
                  <a:pt x="1251903" y="586022"/>
                </a:lnTo>
                <a:lnTo>
                  <a:pt x="1252856" y="579994"/>
                </a:lnTo>
                <a:lnTo>
                  <a:pt x="1254126" y="574283"/>
                </a:lnTo>
                <a:lnTo>
                  <a:pt x="1255713" y="569207"/>
                </a:lnTo>
                <a:lnTo>
                  <a:pt x="1257618" y="564130"/>
                </a:lnTo>
                <a:lnTo>
                  <a:pt x="1259841" y="559688"/>
                </a:lnTo>
                <a:lnTo>
                  <a:pt x="1262063" y="555564"/>
                </a:lnTo>
                <a:lnTo>
                  <a:pt x="1264603" y="551756"/>
                </a:lnTo>
                <a:lnTo>
                  <a:pt x="1267143" y="548266"/>
                </a:lnTo>
                <a:lnTo>
                  <a:pt x="1270636" y="545411"/>
                </a:lnTo>
                <a:lnTo>
                  <a:pt x="1273811" y="542873"/>
                </a:lnTo>
                <a:lnTo>
                  <a:pt x="1277303" y="540017"/>
                </a:lnTo>
                <a:lnTo>
                  <a:pt x="1261746" y="540017"/>
                </a:lnTo>
                <a:lnTo>
                  <a:pt x="1249363" y="540969"/>
                </a:lnTo>
                <a:lnTo>
                  <a:pt x="1239203" y="541286"/>
                </a:lnTo>
                <a:lnTo>
                  <a:pt x="1246188" y="537479"/>
                </a:lnTo>
                <a:lnTo>
                  <a:pt x="1253808" y="532720"/>
                </a:lnTo>
                <a:lnTo>
                  <a:pt x="1261111" y="527326"/>
                </a:lnTo>
                <a:lnTo>
                  <a:pt x="1268413" y="521615"/>
                </a:lnTo>
                <a:lnTo>
                  <a:pt x="1282701" y="511145"/>
                </a:lnTo>
                <a:lnTo>
                  <a:pt x="1289368" y="506703"/>
                </a:lnTo>
                <a:lnTo>
                  <a:pt x="1295401" y="502896"/>
                </a:lnTo>
                <a:lnTo>
                  <a:pt x="1303973" y="498771"/>
                </a:lnTo>
                <a:lnTo>
                  <a:pt x="1311911" y="494964"/>
                </a:lnTo>
                <a:lnTo>
                  <a:pt x="1320166" y="491156"/>
                </a:lnTo>
                <a:lnTo>
                  <a:pt x="1328103" y="487984"/>
                </a:lnTo>
                <a:lnTo>
                  <a:pt x="1336041" y="484811"/>
                </a:lnTo>
                <a:lnTo>
                  <a:pt x="1343978" y="482273"/>
                </a:lnTo>
                <a:lnTo>
                  <a:pt x="1359536" y="477831"/>
                </a:lnTo>
                <a:lnTo>
                  <a:pt x="1374141" y="474023"/>
                </a:lnTo>
                <a:lnTo>
                  <a:pt x="1388746" y="471485"/>
                </a:lnTo>
                <a:lnTo>
                  <a:pt x="1402716" y="469581"/>
                </a:lnTo>
                <a:lnTo>
                  <a:pt x="1416051" y="468630"/>
                </a:lnTo>
                <a:lnTo>
                  <a:pt x="1429386" y="468312"/>
                </a:lnTo>
                <a:close/>
                <a:moveTo>
                  <a:pt x="750948" y="302529"/>
                </a:moveTo>
                <a:lnTo>
                  <a:pt x="748724" y="302846"/>
                </a:lnTo>
                <a:lnTo>
                  <a:pt x="746818" y="303797"/>
                </a:lnTo>
                <a:lnTo>
                  <a:pt x="744912" y="304431"/>
                </a:lnTo>
                <a:lnTo>
                  <a:pt x="743641" y="306017"/>
                </a:lnTo>
                <a:lnTo>
                  <a:pt x="742053" y="307602"/>
                </a:lnTo>
                <a:lnTo>
                  <a:pt x="741417" y="309188"/>
                </a:lnTo>
                <a:lnTo>
                  <a:pt x="740464" y="311725"/>
                </a:lnTo>
                <a:lnTo>
                  <a:pt x="740464" y="313310"/>
                </a:lnTo>
                <a:lnTo>
                  <a:pt x="740464" y="315847"/>
                </a:lnTo>
                <a:lnTo>
                  <a:pt x="741417" y="318067"/>
                </a:lnTo>
                <a:lnTo>
                  <a:pt x="742053" y="319970"/>
                </a:lnTo>
                <a:lnTo>
                  <a:pt x="743641" y="321238"/>
                </a:lnTo>
                <a:lnTo>
                  <a:pt x="744912" y="322507"/>
                </a:lnTo>
                <a:lnTo>
                  <a:pt x="746818" y="323458"/>
                </a:lnTo>
                <a:lnTo>
                  <a:pt x="748724" y="324410"/>
                </a:lnTo>
                <a:lnTo>
                  <a:pt x="750948" y="324410"/>
                </a:lnTo>
                <a:lnTo>
                  <a:pt x="988881" y="324410"/>
                </a:lnTo>
                <a:lnTo>
                  <a:pt x="991105" y="324410"/>
                </a:lnTo>
                <a:lnTo>
                  <a:pt x="993011" y="323458"/>
                </a:lnTo>
                <a:lnTo>
                  <a:pt x="994917" y="322507"/>
                </a:lnTo>
                <a:lnTo>
                  <a:pt x="996506" y="321238"/>
                </a:lnTo>
                <a:lnTo>
                  <a:pt x="997776" y="319970"/>
                </a:lnTo>
                <a:lnTo>
                  <a:pt x="998729" y="318067"/>
                </a:lnTo>
                <a:lnTo>
                  <a:pt x="999365" y="315847"/>
                </a:lnTo>
                <a:lnTo>
                  <a:pt x="999365" y="313310"/>
                </a:lnTo>
                <a:lnTo>
                  <a:pt x="999365" y="311725"/>
                </a:lnTo>
                <a:lnTo>
                  <a:pt x="998729" y="309188"/>
                </a:lnTo>
                <a:lnTo>
                  <a:pt x="997776" y="307602"/>
                </a:lnTo>
                <a:lnTo>
                  <a:pt x="996506" y="306017"/>
                </a:lnTo>
                <a:lnTo>
                  <a:pt x="994917" y="304431"/>
                </a:lnTo>
                <a:lnTo>
                  <a:pt x="993011" y="303797"/>
                </a:lnTo>
                <a:lnTo>
                  <a:pt x="991105" y="302846"/>
                </a:lnTo>
                <a:lnTo>
                  <a:pt x="988881" y="302529"/>
                </a:lnTo>
                <a:lnTo>
                  <a:pt x="750948" y="302529"/>
                </a:lnTo>
                <a:close/>
                <a:moveTo>
                  <a:pt x="748724" y="219444"/>
                </a:moveTo>
                <a:lnTo>
                  <a:pt x="746818" y="220396"/>
                </a:lnTo>
                <a:lnTo>
                  <a:pt x="744912" y="221347"/>
                </a:lnTo>
                <a:lnTo>
                  <a:pt x="743641" y="222615"/>
                </a:lnTo>
                <a:lnTo>
                  <a:pt x="742053" y="224201"/>
                </a:lnTo>
                <a:lnTo>
                  <a:pt x="741417" y="226104"/>
                </a:lnTo>
                <a:lnTo>
                  <a:pt x="740464" y="228323"/>
                </a:lnTo>
                <a:lnTo>
                  <a:pt x="740464" y="230543"/>
                </a:lnTo>
                <a:lnTo>
                  <a:pt x="740464" y="232763"/>
                </a:lnTo>
                <a:lnTo>
                  <a:pt x="741417" y="234666"/>
                </a:lnTo>
                <a:lnTo>
                  <a:pt x="742053" y="236568"/>
                </a:lnTo>
                <a:lnTo>
                  <a:pt x="743641" y="237837"/>
                </a:lnTo>
                <a:lnTo>
                  <a:pt x="744912" y="239423"/>
                </a:lnTo>
                <a:lnTo>
                  <a:pt x="746818" y="240374"/>
                </a:lnTo>
                <a:lnTo>
                  <a:pt x="748724" y="241008"/>
                </a:lnTo>
                <a:lnTo>
                  <a:pt x="750948" y="241325"/>
                </a:lnTo>
                <a:lnTo>
                  <a:pt x="1133738" y="241325"/>
                </a:lnTo>
                <a:lnTo>
                  <a:pt x="1135644" y="241008"/>
                </a:lnTo>
                <a:lnTo>
                  <a:pt x="1137868" y="240374"/>
                </a:lnTo>
                <a:lnTo>
                  <a:pt x="1139456" y="239423"/>
                </a:lnTo>
                <a:lnTo>
                  <a:pt x="1141045" y="237837"/>
                </a:lnTo>
                <a:lnTo>
                  <a:pt x="1142316" y="236568"/>
                </a:lnTo>
                <a:lnTo>
                  <a:pt x="1143586" y="234666"/>
                </a:lnTo>
                <a:lnTo>
                  <a:pt x="1143904" y="232763"/>
                </a:lnTo>
                <a:lnTo>
                  <a:pt x="1144222" y="230543"/>
                </a:lnTo>
                <a:lnTo>
                  <a:pt x="1143904" y="228323"/>
                </a:lnTo>
                <a:lnTo>
                  <a:pt x="1143586" y="226104"/>
                </a:lnTo>
                <a:lnTo>
                  <a:pt x="1142316" y="224201"/>
                </a:lnTo>
                <a:lnTo>
                  <a:pt x="1141045" y="222615"/>
                </a:lnTo>
                <a:lnTo>
                  <a:pt x="1139456" y="221347"/>
                </a:lnTo>
                <a:lnTo>
                  <a:pt x="1137868" y="220396"/>
                </a:lnTo>
                <a:lnTo>
                  <a:pt x="1135644" y="219444"/>
                </a:lnTo>
                <a:lnTo>
                  <a:pt x="1133738" y="219444"/>
                </a:lnTo>
                <a:lnTo>
                  <a:pt x="750948" y="219444"/>
                </a:lnTo>
                <a:lnTo>
                  <a:pt x="748724" y="219444"/>
                </a:lnTo>
                <a:close/>
                <a:moveTo>
                  <a:pt x="748724" y="141751"/>
                </a:moveTo>
                <a:lnTo>
                  <a:pt x="746818" y="142702"/>
                </a:lnTo>
                <a:lnTo>
                  <a:pt x="744912" y="143336"/>
                </a:lnTo>
                <a:lnTo>
                  <a:pt x="743641" y="144922"/>
                </a:lnTo>
                <a:lnTo>
                  <a:pt x="742053" y="146191"/>
                </a:lnTo>
                <a:lnTo>
                  <a:pt x="741417" y="148093"/>
                </a:lnTo>
                <a:lnTo>
                  <a:pt x="740464" y="150630"/>
                </a:lnTo>
                <a:lnTo>
                  <a:pt x="740464" y="152216"/>
                </a:lnTo>
                <a:lnTo>
                  <a:pt x="740464" y="154753"/>
                </a:lnTo>
                <a:lnTo>
                  <a:pt x="741417" y="156972"/>
                </a:lnTo>
                <a:lnTo>
                  <a:pt x="742053" y="158875"/>
                </a:lnTo>
                <a:lnTo>
                  <a:pt x="743641" y="160144"/>
                </a:lnTo>
                <a:lnTo>
                  <a:pt x="744912" y="161729"/>
                </a:lnTo>
                <a:lnTo>
                  <a:pt x="746818" y="162363"/>
                </a:lnTo>
                <a:lnTo>
                  <a:pt x="748724" y="163315"/>
                </a:lnTo>
                <a:lnTo>
                  <a:pt x="750948" y="163315"/>
                </a:lnTo>
                <a:lnTo>
                  <a:pt x="1133738" y="163315"/>
                </a:lnTo>
                <a:lnTo>
                  <a:pt x="1135644" y="163315"/>
                </a:lnTo>
                <a:lnTo>
                  <a:pt x="1137868" y="162363"/>
                </a:lnTo>
                <a:lnTo>
                  <a:pt x="1139456" y="161729"/>
                </a:lnTo>
                <a:lnTo>
                  <a:pt x="1141045" y="160144"/>
                </a:lnTo>
                <a:lnTo>
                  <a:pt x="1142316" y="158875"/>
                </a:lnTo>
                <a:lnTo>
                  <a:pt x="1143586" y="156972"/>
                </a:lnTo>
                <a:lnTo>
                  <a:pt x="1143904" y="154753"/>
                </a:lnTo>
                <a:lnTo>
                  <a:pt x="1144222" y="152216"/>
                </a:lnTo>
                <a:lnTo>
                  <a:pt x="1143904" y="150630"/>
                </a:lnTo>
                <a:lnTo>
                  <a:pt x="1143586" y="148093"/>
                </a:lnTo>
                <a:lnTo>
                  <a:pt x="1142316" y="146191"/>
                </a:lnTo>
                <a:lnTo>
                  <a:pt x="1141045" y="144922"/>
                </a:lnTo>
                <a:lnTo>
                  <a:pt x="1139456" y="143336"/>
                </a:lnTo>
                <a:lnTo>
                  <a:pt x="1137868" y="142702"/>
                </a:lnTo>
                <a:lnTo>
                  <a:pt x="1135644" y="141751"/>
                </a:lnTo>
                <a:lnTo>
                  <a:pt x="1133738" y="141751"/>
                </a:lnTo>
                <a:lnTo>
                  <a:pt x="750948" y="141751"/>
                </a:lnTo>
                <a:lnTo>
                  <a:pt x="748724" y="141751"/>
                </a:lnTo>
                <a:close/>
                <a:moveTo>
                  <a:pt x="789068" y="0"/>
                </a:moveTo>
                <a:lnTo>
                  <a:pt x="1085770" y="0"/>
                </a:lnTo>
                <a:lnTo>
                  <a:pt x="1093712" y="317"/>
                </a:lnTo>
                <a:lnTo>
                  <a:pt x="1101336" y="635"/>
                </a:lnTo>
                <a:lnTo>
                  <a:pt x="1108960" y="1903"/>
                </a:lnTo>
                <a:lnTo>
                  <a:pt x="1116267" y="2854"/>
                </a:lnTo>
                <a:lnTo>
                  <a:pt x="1123573" y="4757"/>
                </a:lnTo>
                <a:lnTo>
                  <a:pt x="1130562" y="6660"/>
                </a:lnTo>
                <a:lnTo>
                  <a:pt x="1137868" y="8879"/>
                </a:lnTo>
                <a:lnTo>
                  <a:pt x="1144539" y="12051"/>
                </a:lnTo>
                <a:lnTo>
                  <a:pt x="1151210" y="14905"/>
                </a:lnTo>
                <a:lnTo>
                  <a:pt x="1157881" y="18393"/>
                </a:lnTo>
                <a:lnTo>
                  <a:pt x="1164235" y="21564"/>
                </a:lnTo>
                <a:lnTo>
                  <a:pt x="1170270" y="25687"/>
                </a:lnTo>
                <a:lnTo>
                  <a:pt x="1176306" y="29809"/>
                </a:lnTo>
                <a:lnTo>
                  <a:pt x="1181706" y="34566"/>
                </a:lnTo>
                <a:lnTo>
                  <a:pt x="1187424" y="39006"/>
                </a:lnTo>
                <a:lnTo>
                  <a:pt x="1192507" y="44079"/>
                </a:lnTo>
                <a:lnTo>
                  <a:pt x="1197590" y="49153"/>
                </a:lnTo>
                <a:lnTo>
                  <a:pt x="1202037" y="54861"/>
                </a:lnTo>
                <a:lnTo>
                  <a:pt x="1206802" y="60252"/>
                </a:lnTo>
                <a:lnTo>
                  <a:pt x="1210932" y="66277"/>
                </a:lnTo>
                <a:lnTo>
                  <a:pt x="1215062" y="72303"/>
                </a:lnTo>
                <a:lnTo>
                  <a:pt x="1218238" y="78645"/>
                </a:lnTo>
                <a:lnTo>
                  <a:pt x="1221733" y="84987"/>
                </a:lnTo>
                <a:lnTo>
                  <a:pt x="1224592" y="91964"/>
                </a:lnTo>
                <a:lnTo>
                  <a:pt x="1227768" y="98623"/>
                </a:lnTo>
                <a:lnTo>
                  <a:pt x="1229992" y="105917"/>
                </a:lnTo>
                <a:lnTo>
                  <a:pt x="1231898" y="112893"/>
                </a:lnTo>
                <a:lnTo>
                  <a:pt x="1233804" y="120187"/>
                </a:lnTo>
                <a:lnTo>
                  <a:pt x="1234757" y="127481"/>
                </a:lnTo>
                <a:lnTo>
                  <a:pt x="1236028" y="135092"/>
                </a:lnTo>
                <a:lnTo>
                  <a:pt x="1236345" y="143019"/>
                </a:lnTo>
                <a:lnTo>
                  <a:pt x="1236663" y="150630"/>
                </a:lnTo>
                <a:lnTo>
                  <a:pt x="1236663" y="296186"/>
                </a:lnTo>
                <a:lnTo>
                  <a:pt x="1236345" y="303797"/>
                </a:lnTo>
                <a:lnTo>
                  <a:pt x="1236028" y="311725"/>
                </a:lnTo>
                <a:lnTo>
                  <a:pt x="1234757" y="319019"/>
                </a:lnTo>
                <a:lnTo>
                  <a:pt x="1233804" y="326629"/>
                </a:lnTo>
                <a:lnTo>
                  <a:pt x="1231898" y="333606"/>
                </a:lnTo>
                <a:lnTo>
                  <a:pt x="1229992" y="340900"/>
                </a:lnTo>
                <a:lnTo>
                  <a:pt x="1227768" y="347876"/>
                </a:lnTo>
                <a:lnTo>
                  <a:pt x="1224592" y="354853"/>
                </a:lnTo>
                <a:lnTo>
                  <a:pt x="1221733" y="361512"/>
                </a:lnTo>
                <a:lnTo>
                  <a:pt x="1218238" y="367854"/>
                </a:lnTo>
                <a:lnTo>
                  <a:pt x="1215062" y="374197"/>
                </a:lnTo>
                <a:lnTo>
                  <a:pt x="1210932" y="380222"/>
                </a:lnTo>
                <a:lnTo>
                  <a:pt x="1206802" y="386247"/>
                </a:lnTo>
                <a:lnTo>
                  <a:pt x="1202037" y="391955"/>
                </a:lnTo>
                <a:lnTo>
                  <a:pt x="1197590" y="397346"/>
                </a:lnTo>
                <a:lnTo>
                  <a:pt x="1192507" y="402420"/>
                </a:lnTo>
                <a:lnTo>
                  <a:pt x="1187424" y="407811"/>
                </a:lnTo>
                <a:lnTo>
                  <a:pt x="1181706" y="412251"/>
                </a:lnTo>
                <a:lnTo>
                  <a:pt x="1176306" y="416690"/>
                </a:lnTo>
                <a:lnTo>
                  <a:pt x="1170270" y="420813"/>
                </a:lnTo>
                <a:lnTo>
                  <a:pt x="1164235" y="424935"/>
                </a:lnTo>
                <a:lnTo>
                  <a:pt x="1157881" y="428423"/>
                </a:lnTo>
                <a:lnTo>
                  <a:pt x="1151210" y="431912"/>
                </a:lnTo>
                <a:lnTo>
                  <a:pt x="1144539" y="434766"/>
                </a:lnTo>
                <a:lnTo>
                  <a:pt x="1137868" y="437303"/>
                </a:lnTo>
                <a:lnTo>
                  <a:pt x="1130562" y="440157"/>
                </a:lnTo>
                <a:lnTo>
                  <a:pt x="1123573" y="442059"/>
                </a:lnTo>
                <a:lnTo>
                  <a:pt x="1116267" y="443645"/>
                </a:lnTo>
                <a:lnTo>
                  <a:pt x="1108960" y="444914"/>
                </a:lnTo>
                <a:lnTo>
                  <a:pt x="1101336" y="446182"/>
                </a:lnTo>
                <a:lnTo>
                  <a:pt x="1093712" y="446499"/>
                </a:lnTo>
                <a:lnTo>
                  <a:pt x="1085770" y="446816"/>
                </a:lnTo>
                <a:lnTo>
                  <a:pt x="1060675" y="446816"/>
                </a:lnTo>
                <a:lnTo>
                  <a:pt x="1084500" y="523875"/>
                </a:lnTo>
                <a:lnTo>
                  <a:pt x="945996" y="446816"/>
                </a:lnTo>
                <a:lnTo>
                  <a:pt x="789068" y="446816"/>
                </a:lnTo>
                <a:lnTo>
                  <a:pt x="781444" y="446499"/>
                </a:lnTo>
                <a:lnTo>
                  <a:pt x="773502" y="446182"/>
                </a:lnTo>
                <a:lnTo>
                  <a:pt x="766196" y="444914"/>
                </a:lnTo>
                <a:lnTo>
                  <a:pt x="758889" y="443645"/>
                </a:lnTo>
                <a:lnTo>
                  <a:pt x="751583" y="442059"/>
                </a:lnTo>
                <a:lnTo>
                  <a:pt x="744277" y="440157"/>
                </a:lnTo>
                <a:lnTo>
                  <a:pt x="737288" y="437303"/>
                </a:lnTo>
                <a:lnTo>
                  <a:pt x="730299" y="434766"/>
                </a:lnTo>
                <a:lnTo>
                  <a:pt x="723946" y="431912"/>
                </a:lnTo>
                <a:lnTo>
                  <a:pt x="717275" y="428423"/>
                </a:lnTo>
                <a:lnTo>
                  <a:pt x="710921" y="424935"/>
                </a:lnTo>
                <a:lnTo>
                  <a:pt x="704886" y="420813"/>
                </a:lnTo>
                <a:lnTo>
                  <a:pt x="698850" y="416690"/>
                </a:lnTo>
                <a:lnTo>
                  <a:pt x="693132" y="412251"/>
                </a:lnTo>
                <a:lnTo>
                  <a:pt x="687731" y="407811"/>
                </a:lnTo>
                <a:lnTo>
                  <a:pt x="682649" y="402420"/>
                </a:lnTo>
                <a:lnTo>
                  <a:pt x="677566" y="397346"/>
                </a:lnTo>
                <a:lnTo>
                  <a:pt x="672801" y="391955"/>
                </a:lnTo>
                <a:lnTo>
                  <a:pt x="668354" y="386247"/>
                </a:lnTo>
                <a:lnTo>
                  <a:pt x="664224" y="380222"/>
                </a:lnTo>
                <a:lnTo>
                  <a:pt x="660094" y="374197"/>
                </a:lnTo>
                <a:lnTo>
                  <a:pt x="656600" y="367854"/>
                </a:lnTo>
                <a:lnTo>
                  <a:pt x="653106" y="361512"/>
                </a:lnTo>
                <a:lnTo>
                  <a:pt x="650247" y="354853"/>
                </a:lnTo>
                <a:lnTo>
                  <a:pt x="647705" y="347876"/>
                </a:lnTo>
                <a:lnTo>
                  <a:pt x="644846" y="340900"/>
                </a:lnTo>
                <a:lnTo>
                  <a:pt x="642940" y="333606"/>
                </a:lnTo>
                <a:lnTo>
                  <a:pt x="641669" y="326629"/>
                </a:lnTo>
                <a:lnTo>
                  <a:pt x="640081" y="319019"/>
                </a:lnTo>
                <a:lnTo>
                  <a:pt x="638810" y="311725"/>
                </a:lnTo>
                <a:lnTo>
                  <a:pt x="638493" y="303797"/>
                </a:lnTo>
                <a:lnTo>
                  <a:pt x="638175" y="296186"/>
                </a:lnTo>
                <a:lnTo>
                  <a:pt x="638175" y="150630"/>
                </a:lnTo>
                <a:lnTo>
                  <a:pt x="638493" y="143019"/>
                </a:lnTo>
                <a:lnTo>
                  <a:pt x="638810" y="135092"/>
                </a:lnTo>
                <a:lnTo>
                  <a:pt x="640081" y="127481"/>
                </a:lnTo>
                <a:lnTo>
                  <a:pt x="641669" y="120187"/>
                </a:lnTo>
                <a:lnTo>
                  <a:pt x="642940" y="112893"/>
                </a:lnTo>
                <a:lnTo>
                  <a:pt x="644846" y="105917"/>
                </a:lnTo>
                <a:lnTo>
                  <a:pt x="647705" y="98623"/>
                </a:lnTo>
                <a:lnTo>
                  <a:pt x="650247" y="91964"/>
                </a:lnTo>
                <a:lnTo>
                  <a:pt x="653106" y="84987"/>
                </a:lnTo>
                <a:lnTo>
                  <a:pt x="656600" y="78645"/>
                </a:lnTo>
                <a:lnTo>
                  <a:pt x="660094" y="72303"/>
                </a:lnTo>
                <a:lnTo>
                  <a:pt x="664224" y="66277"/>
                </a:lnTo>
                <a:lnTo>
                  <a:pt x="668354" y="60252"/>
                </a:lnTo>
                <a:lnTo>
                  <a:pt x="672801" y="54861"/>
                </a:lnTo>
                <a:lnTo>
                  <a:pt x="677566" y="49153"/>
                </a:lnTo>
                <a:lnTo>
                  <a:pt x="682649" y="44079"/>
                </a:lnTo>
                <a:lnTo>
                  <a:pt x="687731" y="39006"/>
                </a:lnTo>
                <a:lnTo>
                  <a:pt x="693132" y="34566"/>
                </a:lnTo>
                <a:lnTo>
                  <a:pt x="698850" y="29809"/>
                </a:lnTo>
                <a:lnTo>
                  <a:pt x="704886" y="25687"/>
                </a:lnTo>
                <a:lnTo>
                  <a:pt x="710921" y="21564"/>
                </a:lnTo>
                <a:lnTo>
                  <a:pt x="717275" y="18393"/>
                </a:lnTo>
                <a:lnTo>
                  <a:pt x="723946" y="14905"/>
                </a:lnTo>
                <a:lnTo>
                  <a:pt x="730299" y="12051"/>
                </a:lnTo>
                <a:lnTo>
                  <a:pt x="737288" y="8879"/>
                </a:lnTo>
                <a:lnTo>
                  <a:pt x="744277" y="6660"/>
                </a:lnTo>
                <a:lnTo>
                  <a:pt x="751583" y="4757"/>
                </a:lnTo>
                <a:lnTo>
                  <a:pt x="758889" y="2854"/>
                </a:lnTo>
                <a:lnTo>
                  <a:pt x="766196" y="1903"/>
                </a:lnTo>
                <a:lnTo>
                  <a:pt x="773502" y="635"/>
                </a:lnTo>
                <a:lnTo>
                  <a:pt x="781444" y="317"/>
                </a:lnTo>
                <a:lnTo>
                  <a:pt x="7890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6" name="任意多边形 15"/>
          <p:cNvSpPr/>
          <p:nvPr/>
        </p:nvSpPr>
        <p:spPr>
          <a:xfrm>
            <a:off x="5364272" y="4891593"/>
            <a:ext cx="1463455" cy="131420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KSO_Shape"/>
          <p:cNvSpPr/>
          <p:nvPr/>
        </p:nvSpPr>
        <p:spPr bwMode="auto">
          <a:xfrm>
            <a:off x="5755476" y="5331654"/>
            <a:ext cx="681048" cy="467653"/>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8" name="文本框 1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90"/>
                                          </p:val>
                                        </p:tav>
                                        <p:tav tm="100000">
                                          <p:val>
                                            <p:fltVal val="0"/>
                                          </p:val>
                                        </p:tav>
                                      </p:tavLst>
                                    </p:anim>
                                    <p:animEffect transition="in" filter="fade">
                                      <p:cBhvr>
                                        <p:cTn id="19" dur="1000"/>
                                        <p:tgtEl>
                                          <p:spTgt spid="1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10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150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1" grpId="0"/>
      <p:bldP spid="16"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a:off x="5158854" y="1897039"/>
            <a:ext cx="1842447" cy="3398292"/>
          </a:xfrm>
          <a:prstGeom prst="line">
            <a:avLst/>
          </a:prstGeom>
          <a:ln>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任意多边形 2"/>
          <p:cNvSpPr/>
          <p:nvPr/>
        </p:nvSpPr>
        <p:spPr>
          <a:xfrm>
            <a:off x="5145258" y="2732557"/>
            <a:ext cx="1923413" cy="17272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BEBA8EAE-BF5A-486C-A8C5-ECC9F3942E4B}">
                  <a14:imgProps xmlns:a14="http://schemas.microsoft.com/office/drawing/2010/main" xmlns="">
                    <a14:imgLayer r:embed="rId5">
                      <a14:imgEffect>
                        <a14:brightnessContrast contrast="20000"/>
                      </a14:imgEffect>
                    </a14:imgLayer>
                  </a14:imgProps>
                </a:ext>
                <a:ext uri="{28A0092B-C50C-407E-A947-70E740481C1C}">
                  <a14:useLocalDpi xmlns:a14="http://schemas.microsoft.com/office/drawing/2010/main" xmlns="" val="0"/>
                </a:ext>
              </a:extLst>
            </a:blip>
            <a:srcRect/>
            <a:stretch>
              <a:fillRect/>
            </a:stretch>
          </a:blipFill>
          <a:ln w="12700">
            <a:solidFill>
              <a:srgbClr val="00B0F0"/>
            </a:solidFill>
          </a:ln>
          <a:effectLst>
            <a:outerShdw blurRad="571500" dist="342900" dir="228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KSO_Shape"/>
          <p:cNvSpPr/>
          <p:nvPr/>
        </p:nvSpPr>
        <p:spPr>
          <a:xfrm>
            <a:off x="7011858" y="2285430"/>
            <a:ext cx="944787" cy="944787"/>
          </a:xfrm>
          <a:prstGeom prst="blockArc">
            <a:avLst>
              <a:gd name="adj1" fmla="val 2374726"/>
              <a:gd name="adj2" fmla="val 19218652"/>
              <a:gd name="adj3" fmla="val 2868"/>
            </a:avLst>
          </a:prstGeom>
          <a:solidFill>
            <a:srgbClr val="00B0F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KSO_Shape"/>
          <p:cNvSpPr/>
          <p:nvPr/>
        </p:nvSpPr>
        <p:spPr>
          <a:xfrm rot="10800000">
            <a:off x="4257284" y="4061914"/>
            <a:ext cx="944787" cy="944787"/>
          </a:xfrm>
          <a:prstGeom prst="blockArc">
            <a:avLst>
              <a:gd name="adj1" fmla="val 2374726"/>
              <a:gd name="adj2" fmla="val 19218652"/>
              <a:gd name="adj3" fmla="val 2868"/>
            </a:avLst>
          </a:prstGeom>
          <a:solidFill>
            <a:srgbClr val="00B0F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 name="矩形 5"/>
          <p:cNvSpPr/>
          <p:nvPr/>
        </p:nvSpPr>
        <p:spPr>
          <a:xfrm>
            <a:off x="8074923" y="2125891"/>
            <a:ext cx="3034354" cy="1200329"/>
          </a:xfrm>
          <a:prstGeom prst="rect">
            <a:avLst/>
          </a:prstGeom>
        </p:spPr>
        <p:txBody>
          <a:bodyPr wrap="square">
            <a:spAutoFit/>
          </a:bodyPr>
          <a:lstStyle/>
          <a:p>
            <a:pPr indent="360045">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latin typeface="微软雅黑" panose="020B0503020204020204" pitchFamily="34" charset="-122"/>
              <a:ea typeface="微软雅黑" panose="020B0503020204020204" pitchFamily="34" charset="-122"/>
            </a:endParaRPr>
          </a:p>
        </p:txBody>
      </p:sp>
      <p:sp>
        <p:nvSpPr>
          <p:cNvPr id="7" name="矩形 6"/>
          <p:cNvSpPr/>
          <p:nvPr/>
        </p:nvSpPr>
        <p:spPr>
          <a:xfrm>
            <a:off x="1116840" y="4052500"/>
            <a:ext cx="3034354" cy="994568"/>
          </a:xfrm>
          <a:prstGeom prst="rect">
            <a:avLst/>
          </a:prstGeom>
        </p:spPr>
        <p:txBody>
          <a:bodyPr wrap="square">
            <a:spAutoFit/>
          </a:bodyPr>
          <a:lstStyle/>
          <a:p>
            <a:pPr indent="360045">
              <a:lnSpc>
                <a:spcPts val="18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latin typeface="微软雅黑" panose="020B0503020204020204" pitchFamily="34" charset="-122"/>
              <a:ea typeface="微软雅黑" panose="020B0503020204020204" pitchFamily="34" charset="-122"/>
            </a:endParaRPr>
          </a:p>
        </p:txBody>
      </p:sp>
      <p:sp>
        <p:nvSpPr>
          <p:cNvPr id="8" name="KSO_Shape"/>
          <p:cNvSpPr/>
          <p:nvPr/>
        </p:nvSpPr>
        <p:spPr bwMode="auto">
          <a:xfrm flipH="1">
            <a:off x="7369223" y="2467038"/>
            <a:ext cx="259876" cy="590627"/>
          </a:xfrm>
          <a:custGeom>
            <a:avLst/>
            <a:gdLst/>
            <a:ahLst/>
            <a:cxnLst/>
            <a:rect l="0" t="0" r="r" b="b"/>
            <a:pathLst>
              <a:path w="1397000" h="3173413">
                <a:moveTo>
                  <a:pt x="389979" y="723900"/>
                </a:moveTo>
                <a:lnTo>
                  <a:pt x="405857" y="724218"/>
                </a:lnTo>
                <a:lnTo>
                  <a:pt x="419513" y="724852"/>
                </a:lnTo>
                <a:lnTo>
                  <a:pt x="423959" y="724535"/>
                </a:lnTo>
                <a:lnTo>
                  <a:pt x="428405" y="724535"/>
                </a:lnTo>
                <a:lnTo>
                  <a:pt x="969230" y="724535"/>
                </a:lnTo>
                <a:lnTo>
                  <a:pt x="973677" y="724535"/>
                </a:lnTo>
                <a:lnTo>
                  <a:pt x="978123" y="724852"/>
                </a:lnTo>
                <a:lnTo>
                  <a:pt x="991461" y="724218"/>
                </a:lnTo>
                <a:lnTo>
                  <a:pt x="1007339" y="723900"/>
                </a:lnTo>
                <a:lnTo>
                  <a:pt x="1023853" y="724218"/>
                </a:lnTo>
                <a:lnTo>
                  <a:pt x="1041637" y="725170"/>
                </a:lnTo>
                <a:lnTo>
                  <a:pt x="1051164" y="725805"/>
                </a:lnTo>
                <a:lnTo>
                  <a:pt x="1061009" y="727074"/>
                </a:lnTo>
                <a:lnTo>
                  <a:pt x="1071171" y="728344"/>
                </a:lnTo>
                <a:lnTo>
                  <a:pt x="1082286" y="729931"/>
                </a:lnTo>
                <a:lnTo>
                  <a:pt x="1093084" y="731835"/>
                </a:lnTo>
                <a:lnTo>
                  <a:pt x="1104199" y="734057"/>
                </a:lnTo>
                <a:lnTo>
                  <a:pt x="1115631" y="736914"/>
                </a:lnTo>
                <a:lnTo>
                  <a:pt x="1127064" y="739771"/>
                </a:lnTo>
                <a:lnTo>
                  <a:pt x="1139132" y="743263"/>
                </a:lnTo>
                <a:lnTo>
                  <a:pt x="1151199" y="747389"/>
                </a:lnTo>
                <a:lnTo>
                  <a:pt x="1163585" y="751833"/>
                </a:lnTo>
                <a:lnTo>
                  <a:pt x="1175652" y="756912"/>
                </a:lnTo>
                <a:lnTo>
                  <a:pt x="1188355" y="762308"/>
                </a:lnTo>
                <a:lnTo>
                  <a:pt x="1201058" y="768656"/>
                </a:lnTo>
                <a:lnTo>
                  <a:pt x="1213443" y="775639"/>
                </a:lnTo>
                <a:lnTo>
                  <a:pt x="1225829" y="782940"/>
                </a:lnTo>
                <a:lnTo>
                  <a:pt x="1238214" y="791193"/>
                </a:lnTo>
                <a:lnTo>
                  <a:pt x="1250917" y="800080"/>
                </a:lnTo>
                <a:lnTo>
                  <a:pt x="1262985" y="809920"/>
                </a:lnTo>
                <a:lnTo>
                  <a:pt x="1274735" y="820713"/>
                </a:lnTo>
                <a:lnTo>
                  <a:pt x="1286167" y="831822"/>
                </a:lnTo>
                <a:lnTo>
                  <a:pt x="1291884" y="837536"/>
                </a:lnTo>
                <a:lnTo>
                  <a:pt x="1297600" y="843567"/>
                </a:lnTo>
                <a:lnTo>
                  <a:pt x="1303316" y="849598"/>
                </a:lnTo>
                <a:lnTo>
                  <a:pt x="1308715" y="855946"/>
                </a:lnTo>
                <a:lnTo>
                  <a:pt x="1313796" y="862612"/>
                </a:lnTo>
                <a:lnTo>
                  <a:pt x="1318877" y="869277"/>
                </a:lnTo>
                <a:lnTo>
                  <a:pt x="1323959" y="876578"/>
                </a:lnTo>
                <a:lnTo>
                  <a:pt x="1328722" y="883879"/>
                </a:lnTo>
                <a:lnTo>
                  <a:pt x="1333486" y="891179"/>
                </a:lnTo>
                <a:lnTo>
                  <a:pt x="1337932" y="898480"/>
                </a:lnTo>
                <a:lnTo>
                  <a:pt x="1342378" y="906098"/>
                </a:lnTo>
                <a:lnTo>
                  <a:pt x="1346824" y="914033"/>
                </a:lnTo>
                <a:lnTo>
                  <a:pt x="1350952" y="922286"/>
                </a:lnTo>
                <a:lnTo>
                  <a:pt x="1355081" y="930539"/>
                </a:lnTo>
                <a:lnTo>
                  <a:pt x="1360162" y="941966"/>
                </a:lnTo>
                <a:lnTo>
                  <a:pt x="1364925" y="953393"/>
                </a:lnTo>
                <a:lnTo>
                  <a:pt x="1369054" y="965138"/>
                </a:lnTo>
                <a:lnTo>
                  <a:pt x="1373182" y="977199"/>
                </a:lnTo>
                <a:lnTo>
                  <a:pt x="1376993" y="989579"/>
                </a:lnTo>
                <a:lnTo>
                  <a:pt x="1380486" y="1002275"/>
                </a:lnTo>
                <a:lnTo>
                  <a:pt x="1383662" y="1014972"/>
                </a:lnTo>
                <a:lnTo>
                  <a:pt x="1386520" y="1028304"/>
                </a:lnTo>
                <a:lnTo>
                  <a:pt x="1389061" y="1041953"/>
                </a:lnTo>
                <a:lnTo>
                  <a:pt x="1390966" y="1055284"/>
                </a:lnTo>
                <a:lnTo>
                  <a:pt x="1392872" y="1069251"/>
                </a:lnTo>
                <a:lnTo>
                  <a:pt x="1394460" y="1083534"/>
                </a:lnTo>
                <a:lnTo>
                  <a:pt x="1395730" y="1098136"/>
                </a:lnTo>
                <a:lnTo>
                  <a:pt x="1396365" y="1113054"/>
                </a:lnTo>
                <a:lnTo>
                  <a:pt x="1397000" y="1127973"/>
                </a:lnTo>
                <a:lnTo>
                  <a:pt x="1397000" y="1143209"/>
                </a:lnTo>
                <a:lnTo>
                  <a:pt x="1397000" y="1159397"/>
                </a:lnTo>
                <a:lnTo>
                  <a:pt x="1396365" y="1175903"/>
                </a:lnTo>
                <a:lnTo>
                  <a:pt x="1395412" y="1192726"/>
                </a:lnTo>
                <a:lnTo>
                  <a:pt x="1394142" y="1210184"/>
                </a:lnTo>
                <a:lnTo>
                  <a:pt x="1392554" y="1227642"/>
                </a:lnTo>
                <a:lnTo>
                  <a:pt x="1390331" y="1245417"/>
                </a:lnTo>
                <a:lnTo>
                  <a:pt x="1388108" y="1263828"/>
                </a:lnTo>
                <a:lnTo>
                  <a:pt x="1385250" y="1282238"/>
                </a:lnTo>
                <a:lnTo>
                  <a:pt x="1382074" y="1301283"/>
                </a:lnTo>
                <a:lnTo>
                  <a:pt x="1378263" y="1320646"/>
                </a:lnTo>
                <a:lnTo>
                  <a:pt x="1374453" y="1340325"/>
                </a:lnTo>
                <a:lnTo>
                  <a:pt x="1370007" y="1360323"/>
                </a:lnTo>
                <a:lnTo>
                  <a:pt x="1365243" y="1380955"/>
                </a:lnTo>
                <a:lnTo>
                  <a:pt x="1359844" y="1401904"/>
                </a:lnTo>
                <a:lnTo>
                  <a:pt x="1354446" y="1423171"/>
                </a:lnTo>
                <a:lnTo>
                  <a:pt x="1347777" y="1445073"/>
                </a:lnTo>
                <a:lnTo>
                  <a:pt x="1341425" y="1466975"/>
                </a:lnTo>
                <a:lnTo>
                  <a:pt x="1334438" y="1489829"/>
                </a:lnTo>
                <a:lnTo>
                  <a:pt x="1326817" y="1512683"/>
                </a:lnTo>
                <a:lnTo>
                  <a:pt x="1319195" y="1536172"/>
                </a:lnTo>
                <a:lnTo>
                  <a:pt x="1310621" y="1560296"/>
                </a:lnTo>
                <a:lnTo>
                  <a:pt x="1302046" y="1584737"/>
                </a:lnTo>
                <a:lnTo>
                  <a:pt x="1292201" y="1609813"/>
                </a:lnTo>
                <a:lnTo>
                  <a:pt x="1282357" y="1634889"/>
                </a:lnTo>
                <a:lnTo>
                  <a:pt x="1272194" y="1660917"/>
                </a:lnTo>
                <a:lnTo>
                  <a:pt x="1261397" y="1687263"/>
                </a:lnTo>
                <a:lnTo>
                  <a:pt x="1250282" y="1714244"/>
                </a:lnTo>
                <a:lnTo>
                  <a:pt x="1237897" y="1741541"/>
                </a:lnTo>
                <a:lnTo>
                  <a:pt x="1225829" y="1769474"/>
                </a:lnTo>
                <a:lnTo>
                  <a:pt x="1212808" y="1797724"/>
                </a:lnTo>
                <a:lnTo>
                  <a:pt x="1199470" y="1826927"/>
                </a:lnTo>
                <a:lnTo>
                  <a:pt x="1185180" y="1856447"/>
                </a:lnTo>
                <a:lnTo>
                  <a:pt x="1182957" y="1861208"/>
                </a:lnTo>
                <a:lnTo>
                  <a:pt x="1180416" y="1865652"/>
                </a:lnTo>
                <a:lnTo>
                  <a:pt x="1177558" y="1870096"/>
                </a:lnTo>
                <a:lnTo>
                  <a:pt x="1174382" y="1874540"/>
                </a:lnTo>
                <a:lnTo>
                  <a:pt x="1171206" y="1878666"/>
                </a:lnTo>
                <a:lnTo>
                  <a:pt x="1168031" y="1882792"/>
                </a:lnTo>
                <a:lnTo>
                  <a:pt x="1164537" y="1886284"/>
                </a:lnTo>
                <a:lnTo>
                  <a:pt x="1160726" y="1889776"/>
                </a:lnTo>
                <a:lnTo>
                  <a:pt x="1156916" y="1893267"/>
                </a:lnTo>
                <a:lnTo>
                  <a:pt x="1153105" y="1896441"/>
                </a:lnTo>
                <a:lnTo>
                  <a:pt x="1148976" y="1899298"/>
                </a:lnTo>
                <a:lnTo>
                  <a:pt x="1144848" y="1902155"/>
                </a:lnTo>
                <a:lnTo>
                  <a:pt x="1140719" y="1904694"/>
                </a:lnTo>
                <a:lnTo>
                  <a:pt x="1136273" y="1907234"/>
                </a:lnTo>
                <a:lnTo>
                  <a:pt x="1131510" y="1909456"/>
                </a:lnTo>
                <a:lnTo>
                  <a:pt x="1126746" y="1911360"/>
                </a:lnTo>
                <a:lnTo>
                  <a:pt x="1105151" y="1731702"/>
                </a:lnTo>
                <a:lnTo>
                  <a:pt x="1105151" y="1469197"/>
                </a:lnTo>
                <a:lnTo>
                  <a:pt x="1114043" y="1442851"/>
                </a:lnTo>
                <a:lnTo>
                  <a:pt x="1122300" y="1416823"/>
                </a:lnTo>
                <a:lnTo>
                  <a:pt x="1129922" y="1391747"/>
                </a:lnTo>
                <a:lnTo>
                  <a:pt x="1137226" y="1367623"/>
                </a:lnTo>
                <a:lnTo>
                  <a:pt x="1143260" y="1344452"/>
                </a:lnTo>
                <a:lnTo>
                  <a:pt x="1148976" y="1322233"/>
                </a:lnTo>
                <a:lnTo>
                  <a:pt x="1153740" y="1300331"/>
                </a:lnTo>
                <a:lnTo>
                  <a:pt x="1158186" y="1280016"/>
                </a:lnTo>
                <a:lnTo>
                  <a:pt x="1161997" y="1259701"/>
                </a:lnTo>
                <a:lnTo>
                  <a:pt x="1165172" y="1240656"/>
                </a:lnTo>
                <a:lnTo>
                  <a:pt x="1167713" y="1222563"/>
                </a:lnTo>
                <a:lnTo>
                  <a:pt x="1169936" y="1205105"/>
                </a:lnTo>
                <a:lnTo>
                  <a:pt x="1171524" y="1188282"/>
                </a:lnTo>
                <a:lnTo>
                  <a:pt x="1172477" y="1172729"/>
                </a:lnTo>
                <a:lnTo>
                  <a:pt x="1173112" y="1157493"/>
                </a:lnTo>
                <a:lnTo>
                  <a:pt x="1173112" y="1143209"/>
                </a:lnTo>
                <a:lnTo>
                  <a:pt x="1173112" y="1132734"/>
                </a:lnTo>
                <a:lnTo>
                  <a:pt x="1172794" y="1122894"/>
                </a:lnTo>
                <a:lnTo>
                  <a:pt x="1172159" y="1113372"/>
                </a:lnTo>
                <a:lnTo>
                  <a:pt x="1171524" y="1104484"/>
                </a:lnTo>
                <a:lnTo>
                  <a:pt x="1170571" y="1095596"/>
                </a:lnTo>
                <a:lnTo>
                  <a:pt x="1169619" y="1087343"/>
                </a:lnTo>
                <a:lnTo>
                  <a:pt x="1168348" y="1079726"/>
                </a:lnTo>
                <a:lnTo>
                  <a:pt x="1166760" y="1072107"/>
                </a:lnTo>
                <a:lnTo>
                  <a:pt x="1165490" y="1065124"/>
                </a:lnTo>
                <a:lnTo>
                  <a:pt x="1163902" y="1058459"/>
                </a:lnTo>
                <a:lnTo>
                  <a:pt x="1161997" y="1052110"/>
                </a:lnTo>
                <a:lnTo>
                  <a:pt x="1160091" y="1046079"/>
                </a:lnTo>
                <a:lnTo>
                  <a:pt x="1156280" y="1034970"/>
                </a:lnTo>
                <a:lnTo>
                  <a:pt x="1152152" y="1025130"/>
                </a:lnTo>
                <a:lnTo>
                  <a:pt x="1147706" y="1016559"/>
                </a:lnTo>
                <a:lnTo>
                  <a:pt x="1143260" y="1008941"/>
                </a:lnTo>
                <a:lnTo>
                  <a:pt x="1138496" y="1001958"/>
                </a:lnTo>
                <a:lnTo>
                  <a:pt x="1133733" y="995927"/>
                </a:lnTo>
                <a:lnTo>
                  <a:pt x="1128334" y="990531"/>
                </a:lnTo>
                <a:lnTo>
                  <a:pt x="1123253" y="985135"/>
                </a:lnTo>
                <a:lnTo>
                  <a:pt x="1117854" y="980374"/>
                </a:lnTo>
                <a:lnTo>
                  <a:pt x="1112456" y="976247"/>
                </a:lnTo>
                <a:lnTo>
                  <a:pt x="1108645" y="973390"/>
                </a:lnTo>
                <a:lnTo>
                  <a:pt x="1104516" y="970851"/>
                </a:lnTo>
                <a:lnTo>
                  <a:pt x="1100388" y="968629"/>
                </a:lnTo>
                <a:lnTo>
                  <a:pt x="1095942" y="966407"/>
                </a:lnTo>
                <a:lnTo>
                  <a:pt x="1086732" y="962281"/>
                </a:lnTo>
                <a:lnTo>
                  <a:pt x="1076887" y="958789"/>
                </a:lnTo>
                <a:lnTo>
                  <a:pt x="1076887" y="1218437"/>
                </a:lnTo>
                <a:lnTo>
                  <a:pt x="1076887" y="1545377"/>
                </a:lnTo>
                <a:lnTo>
                  <a:pt x="1076887" y="1733289"/>
                </a:lnTo>
                <a:lnTo>
                  <a:pt x="1099753" y="1918661"/>
                </a:lnTo>
                <a:lnTo>
                  <a:pt x="1228052" y="2979788"/>
                </a:lnTo>
                <a:lnTo>
                  <a:pt x="1228687" y="2988676"/>
                </a:lnTo>
                <a:lnTo>
                  <a:pt x="1229005" y="2997564"/>
                </a:lnTo>
                <a:lnTo>
                  <a:pt x="1229005" y="3006134"/>
                </a:lnTo>
                <a:lnTo>
                  <a:pt x="1228687" y="3014704"/>
                </a:lnTo>
                <a:lnTo>
                  <a:pt x="1227734" y="3023275"/>
                </a:lnTo>
                <a:lnTo>
                  <a:pt x="1226464" y="3031527"/>
                </a:lnTo>
                <a:lnTo>
                  <a:pt x="1224558" y="3040098"/>
                </a:lnTo>
                <a:lnTo>
                  <a:pt x="1222653" y="3048351"/>
                </a:lnTo>
                <a:lnTo>
                  <a:pt x="1220112" y="3056286"/>
                </a:lnTo>
                <a:lnTo>
                  <a:pt x="1217254" y="3063904"/>
                </a:lnTo>
                <a:lnTo>
                  <a:pt x="1213761" y="3071522"/>
                </a:lnTo>
                <a:lnTo>
                  <a:pt x="1210268" y="3079140"/>
                </a:lnTo>
                <a:lnTo>
                  <a:pt x="1206457" y="3086441"/>
                </a:lnTo>
                <a:lnTo>
                  <a:pt x="1202011" y="3093741"/>
                </a:lnTo>
                <a:lnTo>
                  <a:pt x="1197565" y="3100724"/>
                </a:lnTo>
                <a:lnTo>
                  <a:pt x="1192484" y="3107073"/>
                </a:lnTo>
                <a:lnTo>
                  <a:pt x="1187085" y="3113739"/>
                </a:lnTo>
                <a:lnTo>
                  <a:pt x="1181369" y="3119770"/>
                </a:lnTo>
                <a:lnTo>
                  <a:pt x="1175652" y="3125483"/>
                </a:lnTo>
                <a:lnTo>
                  <a:pt x="1169301" y="3131197"/>
                </a:lnTo>
                <a:lnTo>
                  <a:pt x="1162949" y="3136275"/>
                </a:lnTo>
                <a:lnTo>
                  <a:pt x="1156280" y="3141354"/>
                </a:lnTo>
                <a:lnTo>
                  <a:pt x="1149611" y="3146433"/>
                </a:lnTo>
                <a:lnTo>
                  <a:pt x="1142307" y="3150559"/>
                </a:lnTo>
                <a:lnTo>
                  <a:pt x="1135003" y="3154685"/>
                </a:lnTo>
                <a:lnTo>
                  <a:pt x="1127064" y="3158177"/>
                </a:lnTo>
                <a:lnTo>
                  <a:pt x="1119125" y="3161669"/>
                </a:lnTo>
                <a:lnTo>
                  <a:pt x="1111185" y="3164525"/>
                </a:lnTo>
                <a:lnTo>
                  <a:pt x="1102928" y="3167065"/>
                </a:lnTo>
                <a:lnTo>
                  <a:pt x="1094671" y="3169287"/>
                </a:lnTo>
                <a:lnTo>
                  <a:pt x="1085779" y="3170874"/>
                </a:lnTo>
                <a:lnTo>
                  <a:pt x="1076887" y="3172143"/>
                </a:lnTo>
                <a:lnTo>
                  <a:pt x="1067995" y="3173096"/>
                </a:lnTo>
                <a:lnTo>
                  <a:pt x="1059421" y="3173413"/>
                </a:lnTo>
                <a:lnTo>
                  <a:pt x="1050529" y="3173413"/>
                </a:lnTo>
                <a:lnTo>
                  <a:pt x="1041955" y="3172778"/>
                </a:lnTo>
                <a:lnTo>
                  <a:pt x="1033380" y="3171826"/>
                </a:lnTo>
                <a:lnTo>
                  <a:pt x="1025123" y="3170556"/>
                </a:lnTo>
                <a:lnTo>
                  <a:pt x="1016549" y="3168969"/>
                </a:lnTo>
                <a:lnTo>
                  <a:pt x="1008292" y="3166747"/>
                </a:lnTo>
                <a:lnTo>
                  <a:pt x="1000353" y="3164208"/>
                </a:lnTo>
                <a:lnTo>
                  <a:pt x="992731" y="3161351"/>
                </a:lnTo>
                <a:lnTo>
                  <a:pt x="985109" y="3158177"/>
                </a:lnTo>
                <a:lnTo>
                  <a:pt x="977487" y="3154368"/>
                </a:lnTo>
                <a:lnTo>
                  <a:pt x="970183" y="3150559"/>
                </a:lnTo>
                <a:lnTo>
                  <a:pt x="962879" y="3146433"/>
                </a:lnTo>
                <a:lnTo>
                  <a:pt x="955892" y="3141354"/>
                </a:lnTo>
                <a:lnTo>
                  <a:pt x="949541" y="3136275"/>
                </a:lnTo>
                <a:lnTo>
                  <a:pt x="943190" y="3131197"/>
                </a:lnTo>
                <a:lnTo>
                  <a:pt x="936838" y="3125483"/>
                </a:lnTo>
                <a:lnTo>
                  <a:pt x="931122" y="3119770"/>
                </a:lnTo>
                <a:lnTo>
                  <a:pt x="925406" y="3113739"/>
                </a:lnTo>
                <a:lnTo>
                  <a:pt x="920324" y="3107390"/>
                </a:lnTo>
                <a:lnTo>
                  <a:pt x="915243" y="3100724"/>
                </a:lnTo>
                <a:lnTo>
                  <a:pt x="910162" y="3093741"/>
                </a:lnTo>
                <a:lnTo>
                  <a:pt x="906034" y="3086123"/>
                </a:lnTo>
                <a:lnTo>
                  <a:pt x="901905" y="3078823"/>
                </a:lnTo>
                <a:lnTo>
                  <a:pt x="898412" y="3071205"/>
                </a:lnTo>
                <a:lnTo>
                  <a:pt x="894919" y="3063587"/>
                </a:lnTo>
                <a:lnTo>
                  <a:pt x="892060" y="3055334"/>
                </a:lnTo>
                <a:lnTo>
                  <a:pt x="889520" y="3047081"/>
                </a:lnTo>
                <a:lnTo>
                  <a:pt x="887614" y="3038828"/>
                </a:lnTo>
                <a:lnTo>
                  <a:pt x="885709" y="3029940"/>
                </a:lnTo>
                <a:lnTo>
                  <a:pt x="884439" y="3021053"/>
                </a:lnTo>
                <a:lnTo>
                  <a:pt x="748518" y="1897076"/>
                </a:lnTo>
                <a:lnTo>
                  <a:pt x="649118" y="1897076"/>
                </a:lnTo>
                <a:lnTo>
                  <a:pt x="512879" y="3021053"/>
                </a:lnTo>
                <a:lnTo>
                  <a:pt x="511609" y="3029940"/>
                </a:lnTo>
                <a:lnTo>
                  <a:pt x="510021" y="3038828"/>
                </a:lnTo>
                <a:lnTo>
                  <a:pt x="507798" y="3047081"/>
                </a:lnTo>
                <a:lnTo>
                  <a:pt x="505258" y="3055334"/>
                </a:lnTo>
                <a:lnTo>
                  <a:pt x="502399" y="3063587"/>
                </a:lnTo>
                <a:lnTo>
                  <a:pt x="498906" y="3071205"/>
                </a:lnTo>
                <a:lnTo>
                  <a:pt x="495413" y="3078823"/>
                </a:lnTo>
                <a:lnTo>
                  <a:pt x="491284" y="3086123"/>
                </a:lnTo>
                <a:lnTo>
                  <a:pt x="487156" y="3093741"/>
                </a:lnTo>
                <a:lnTo>
                  <a:pt x="482392" y="3100724"/>
                </a:lnTo>
                <a:lnTo>
                  <a:pt x="477311" y="3107390"/>
                </a:lnTo>
                <a:lnTo>
                  <a:pt x="472230" y="3113739"/>
                </a:lnTo>
                <a:lnTo>
                  <a:pt x="466196" y="3119770"/>
                </a:lnTo>
                <a:lnTo>
                  <a:pt x="460480" y="3125483"/>
                </a:lnTo>
                <a:lnTo>
                  <a:pt x="454446" y="3131197"/>
                </a:lnTo>
                <a:lnTo>
                  <a:pt x="447777" y="3136275"/>
                </a:lnTo>
                <a:lnTo>
                  <a:pt x="441426" y="3141354"/>
                </a:lnTo>
                <a:lnTo>
                  <a:pt x="434439" y="3146433"/>
                </a:lnTo>
                <a:lnTo>
                  <a:pt x="427452" y="3150559"/>
                </a:lnTo>
                <a:lnTo>
                  <a:pt x="420148" y="3154368"/>
                </a:lnTo>
                <a:lnTo>
                  <a:pt x="412209" y="3158177"/>
                </a:lnTo>
                <a:lnTo>
                  <a:pt x="404587" y="3161351"/>
                </a:lnTo>
                <a:lnTo>
                  <a:pt x="396965" y="3164208"/>
                </a:lnTo>
                <a:lnTo>
                  <a:pt x="389026" y="3166747"/>
                </a:lnTo>
                <a:lnTo>
                  <a:pt x="380769" y="3168969"/>
                </a:lnTo>
                <a:lnTo>
                  <a:pt x="372512" y="3170556"/>
                </a:lnTo>
                <a:lnTo>
                  <a:pt x="364256" y="3171826"/>
                </a:lnTo>
                <a:lnTo>
                  <a:pt x="355363" y="3172778"/>
                </a:lnTo>
                <a:lnTo>
                  <a:pt x="346789" y="3173413"/>
                </a:lnTo>
                <a:lnTo>
                  <a:pt x="338215" y="3173413"/>
                </a:lnTo>
                <a:lnTo>
                  <a:pt x="329323" y="3173096"/>
                </a:lnTo>
                <a:lnTo>
                  <a:pt x="320431" y="3172143"/>
                </a:lnTo>
                <a:lnTo>
                  <a:pt x="311856" y="3170874"/>
                </a:lnTo>
                <a:lnTo>
                  <a:pt x="302964" y="3169287"/>
                </a:lnTo>
                <a:lnTo>
                  <a:pt x="294390" y="3167065"/>
                </a:lnTo>
                <a:lnTo>
                  <a:pt x="286133" y="3164525"/>
                </a:lnTo>
                <a:lnTo>
                  <a:pt x="278193" y="3161669"/>
                </a:lnTo>
                <a:lnTo>
                  <a:pt x="270254" y="3158177"/>
                </a:lnTo>
                <a:lnTo>
                  <a:pt x="262632" y="3154685"/>
                </a:lnTo>
                <a:lnTo>
                  <a:pt x="255328" y="3150559"/>
                </a:lnTo>
                <a:lnTo>
                  <a:pt x="248024" y="3146433"/>
                </a:lnTo>
                <a:lnTo>
                  <a:pt x="241038" y="3141354"/>
                </a:lnTo>
                <a:lnTo>
                  <a:pt x="234369" y="3136275"/>
                </a:lnTo>
                <a:lnTo>
                  <a:pt x="228017" y="3131197"/>
                </a:lnTo>
                <a:lnTo>
                  <a:pt x="221666" y="3125483"/>
                </a:lnTo>
                <a:lnTo>
                  <a:pt x="215949" y="3119770"/>
                </a:lnTo>
                <a:lnTo>
                  <a:pt x="210551" y="3113739"/>
                </a:lnTo>
                <a:lnTo>
                  <a:pt x="205152" y="3107073"/>
                </a:lnTo>
                <a:lnTo>
                  <a:pt x="200071" y="3100724"/>
                </a:lnTo>
                <a:lnTo>
                  <a:pt x="195625" y="3093741"/>
                </a:lnTo>
                <a:lnTo>
                  <a:pt x="190861" y="3086441"/>
                </a:lnTo>
                <a:lnTo>
                  <a:pt x="187050" y="3079140"/>
                </a:lnTo>
                <a:lnTo>
                  <a:pt x="183557" y="3071522"/>
                </a:lnTo>
                <a:lnTo>
                  <a:pt x="180064" y="3063904"/>
                </a:lnTo>
                <a:lnTo>
                  <a:pt x="177206" y="3056286"/>
                </a:lnTo>
                <a:lnTo>
                  <a:pt x="174665" y="3048351"/>
                </a:lnTo>
                <a:lnTo>
                  <a:pt x="172760" y="3040098"/>
                </a:lnTo>
                <a:lnTo>
                  <a:pt x="170854" y="3031527"/>
                </a:lnTo>
                <a:lnTo>
                  <a:pt x="169584" y="3023275"/>
                </a:lnTo>
                <a:lnTo>
                  <a:pt x="168631" y="3014704"/>
                </a:lnTo>
                <a:lnTo>
                  <a:pt x="168313" y="3006134"/>
                </a:lnTo>
                <a:lnTo>
                  <a:pt x="168313" y="2997564"/>
                </a:lnTo>
                <a:lnTo>
                  <a:pt x="168631" y="2988676"/>
                </a:lnTo>
                <a:lnTo>
                  <a:pt x="169584" y="2979788"/>
                </a:lnTo>
                <a:lnTo>
                  <a:pt x="297565" y="1918661"/>
                </a:lnTo>
                <a:lnTo>
                  <a:pt x="320431" y="1733289"/>
                </a:lnTo>
                <a:lnTo>
                  <a:pt x="320431" y="1545695"/>
                </a:lnTo>
                <a:lnTo>
                  <a:pt x="320431" y="1218437"/>
                </a:lnTo>
                <a:lnTo>
                  <a:pt x="320431" y="958472"/>
                </a:lnTo>
                <a:lnTo>
                  <a:pt x="315032" y="960376"/>
                </a:lnTo>
                <a:lnTo>
                  <a:pt x="309633" y="962598"/>
                </a:lnTo>
                <a:lnTo>
                  <a:pt x="299788" y="967360"/>
                </a:lnTo>
                <a:lnTo>
                  <a:pt x="295025" y="969899"/>
                </a:lnTo>
                <a:lnTo>
                  <a:pt x="290579" y="972438"/>
                </a:lnTo>
                <a:lnTo>
                  <a:pt x="286450" y="975295"/>
                </a:lnTo>
                <a:lnTo>
                  <a:pt x="282004" y="978152"/>
                </a:lnTo>
                <a:lnTo>
                  <a:pt x="277876" y="981326"/>
                </a:lnTo>
                <a:lnTo>
                  <a:pt x="274065" y="984817"/>
                </a:lnTo>
                <a:lnTo>
                  <a:pt x="270254" y="988944"/>
                </a:lnTo>
                <a:lnTo>
                  <a:pt x="266443" y="993070"/>
                </a:lnTo>
                <a:lnTo>
                  <a:pt x="262632" y="997514"/>
                </a:lnTo>
                <a:lnTo>
                  <a:pt x="259139" y="1002275"/>
                </a:lnTo>
                <a:lnTo>
                  <a:pt x="255646" y="1007354"/>
                </a:lnTo>
                <a:lnTo>
                  <a:pt x="252153" y="1012750"/>
                </a:lnTo>
                <a:lnTo>
                  <a:pt x="248342" y="1018781"/>
                </a:lnTo>
                <a:lnTo>
                  <a:pt x="245166" y="1025130"/>
                </a:lnTo>
                <a:lnTo>
                  <a:pt x="241038" y="1034970"/>
                </a:lnTo>
                <a:lnTo>
                  <a:pt x="236909" y="1046079"/>
                </a:lnTo>
                <a:lnTo>
                  <a:pt x="235321" y="1052110"/>
                </a:lnTo>
                <a:lnTo>
                  <a:pt x="233416" y="1058459"/>
                </a:lnTo>
                <a:lnTo>
                  <a:pt x="231828" y="1065124"/>
                </a:lnTo>
                <a:lnTo>
                  <a:pt x="230240" y="1072107"/>
                </a:lnTo>
                <a:lnTo>
                  <a:pt x="228970" y="1079726"/>
                </a:lnTo>
                <a:lnTo>
                  <a:pt x="227699" y="1087343"/>
                </a:lnTo>
                <a:lnTo>
                  <a:pt x="226747" y="1095596"/>
                </a:lnTo>
                <a:lnTo>
                  <a:pt x="225794" y="1104484"/>
                </a:lnTo>
                <a:lnTo>
                  <a:pt x="225159" y="1113372"/>
                </a:lnTo>
                <a:lnTo>
                  <a:pt x="224524" y="1122894"/>
                </a:lnTo>
                <a:lnTo>
                  <a:pt x="224206" y="1132734"/>
                </a:lnTo>
                <a:lnTo>
                  <a:pt x="223889" y="1143209"/>
                </a:lnTo>
                <a:lnTo>
                  <a:pt x="224206" y="1157493"/>
                </a:lnTo>
                <a:lnTo>
                  <a:pt x="224841" y="1172729"/>
                </a:lnTo>
                <a:lnTo>
                  <a:pt x="225794" y="1188282"/>
                </a:lnTo>
                <a:lnTo>
                  <a:pt x="227382" y="1205105"/>
                </a:lnTo>
                <a:lnTo>
                  <a:pt x="229605" y="1222563"/>
                </a:lnTo>
                <a:lnTo>
                  <a:pt x="232146" y="1240974"/>
                </a:lnTo>
                <a:lnTo>
                  <a:pt x="235321" y="1260019"/>
                </a:lnTo>
                <a:lnTo>
                  <a:pt x="239132" y="1280016"/>
                </a:lnTo>
                <a:lnTo>
                  <a:pt x="243578" y="1300648"/>
                </a:lnTo>
                <a:lnTo>
                  <a:pt x="248342" y="1322233"/>
                </a:lnTo>
                <a:lnTo>
                  <a:pt x="254376" y="1344769"/>
                </a:lnTo>
                <a:lnTo>
                  <a:pt x="260409" y="1367941"/>
                </a:lnTo>
                <a:lnTo>
                  <a:pt x="267396" y="1392065"/>
                </a:lnTo>
                <a:lnTo>
                  <a:pt x="275018" y="1416823"/>
                </a:lnTo>
                <a:lnTo>
                  <a:pt x="283275" y="1442851"/>
                </a:lnTo>
                <a:lnTo>
                  <a:pt x="292167" y="1469514"/>
                </a:lnTo>
                <a:lnTo>
                  <a:pt x="292167" y="1731384"/>
                </a:lnTo>
                <a:lnTo>
                  <a:pt x="270572" y="1911360"/>
                </a:lnTo>
                <a:lnTo>
                  <a:pt x="266126" y="1909456"/>
                </a:lnTo>
                <a:lnTo>
                  <a:pt x="261362" y="1907234"/>
                </a:lnTo>
                <a:lnTo>
                  <a:pt x="257234" y="1904694"/>
                </a:lnTo>
                <a:lnTo>
                  <a:pt x="252788" y="1902155"/>
                </a:lnTo>
                <a:lnTo>
                  <a:pt x="248342" y="1899298"/>
                </a:lnTo>
                <a:lnTo>
                  <a:pt x="244213" y="1896441"/>
                </a:lnTo>
                <a:lnTo>
                  <a:pt x="240402" y="1893267"/>
                </a:lnTo>
                <a:lnTo>
                  <a:pt x="236592" y="1889776"/>
                </a:lnTo>
                <a:lnTo>
                  <a:pt x="232781" y="1886284"/>
                </a:lnTo>
                <a:lnTo>
                  <a:pt x="229287" y="1882792"/>
                </a:lnTo>
                <a:lnTo>
                  <a:pt x="226112" y="1878666"/>
                </a:lnTo>
                <a:lnTo>
                  <a:pt x="222936" y="1874540"/>
                </a:lnTo>
                <a:lnTo>
                  <a:pt x="219760" y="1870096"/>
                </a:lnTo>
                <a:lnTo>
                  <a:pt x="216902" y="1865652"/>
                </a:lnTo>
                <a:lnTo>
                  <a:pt x="214361" y="1861208"/>
                </a:lnTo>
                <a:lnTo>
                  <a:pt x="212138" y="1856447"/>
                </a:lnTo>
                <a:lnTo>
                  <a:pt x="198165" y="1826927"/>
                </a:lnTo>
                <a:lnTo>
                  <a:pt x="184510" y="1797724"/>
                </a:lnTo>
                <a:lnTo>
                  <a:pt x="171489" y="1769474"/>
                </a:lnTo>
                <a:lnTo>
                  <a:pt x="159421" y="1741541"/>
                </a:lnTo>
                <a:lnTo>
                  <a:pt x="147354" y="1714244"/>
                </a:lnTo>
                <a:lnTo>
                  <a:pt x="135921" y="1687263"/>
                </a:lnTo>
                <a:lnTo>
                  <a:pt x="125124" y="1660917"/>
                </a:lnTo>
                <a:lnTo>
                  <a:pt x="114961" y="1634889"/>
                </a:lnTo>
                <a:lnTo>
                  <a:pt x="105117" y="1609813"/>
                </a:lnTo>
                <a:lnTo>
                  <a:pt x="95589" y="1584737"/>
                </a:lnTo>
                <a:lnTo>
                  <a:pt x="87015" y="1560296"/>
                </a:lnTo>
                <a:lnTo>
                  <a:pt x="78123" y="1536172"/>
                </a:lnTo>
                <a:lnTo>
                  <a:pt x="70184" y="1512683"/>
                </a:lnTo>
                <a:lnTo>
                  <a:pt x="62880" y="1489829"/>
                </a:lnTo>
                <a:lnTo>
                  <a:pt x="55893" y="1466975"/>
                </a:lnTo>
                <a:lnTo>
                  <a:pt x="49224" y="1445073"/>
                </a:lnTo>
                <a:lnTo>
                  <a:pt x="43190" y="1423171"/>
                </a:lnTo>
                <a:lnTo>
                  <a:pt x="37474" y="1401904"/>
                </a:lnTo>
                <a:lnTo>
                  <a:pt x="32393" y="1380955"/>
                </a:lnTo>
                <a:lnTo>
                  <a:pt x="27311" y="1360323"/>
                </a:lnTo>
                <a:lnTo>
                  <a:pt x="22865" y="1340325"/>
                </a:lnTo>
                <a:lnTo>
                  <a:pt x="18737" y="1320646"/>
                </a:lnTo>
                <a:lnTo>
                  <a:pt x="15244" y="1301283"/>
                </a:lnTo>
                <a:lnTo>
                  <a:pt x="12068" y="1282238"/>
                </a:lnTo>
                <a:lnTo>
                  <a:pt x="9210" y="1263828"/>
                </a:lnTo>
                <a:lnTo>
                  <a:pt x="6987" y="1245417"/>
                </a:lnTo>
                <a:lnTo>
                  <a:pt x="4764" y="1227642"/>
                </a:lnTo>
                <a:lnTo>
                  <a:pt x="3176" y="1210184"/>
                </a:lnTo>
                <a:lnTo>
                  <a:pt x="1906" y="1192726"/>
                </a:lnTo>
                <a:lnTo>
                  <a:pt x="953" y="1175903"/>
                </a:lnTo>
                <a:lnTo>
                  <a:pt x="318" y="1159397"/>
                </a:lnTo>
                <a:lnTo>
                  <a:pt x="0" y="1143209"/>
                </a:lnTo>
                <a:lnTo>
                  <a:pt x="318" y="1127973"/>
                </a:lnTo>
                <a:lnTo>
                  <a:pt x="953" y="1113054"/>
                </a:lnTo>
                <a:lnTo>
                  <a:pt x="1588" y="1098136"/>
                </a:lnTo>
                <a:lnTo>
                  <a:pt x="2858" y="1083534"/>
                </a:lnTo>
                <a:lnTo>
                  <a:pt x="4446" y="1069251"/>
                </a:lnTo>
                <a:lnTo>
                  <a:pt x="6034" y="1055284"/>
                </a:lnTo>
                <a:lnTo>
                  <a:pt x="8257" y="1041953"/>
                </a:lnTo>
                <a:lnTo>
                  <a:pt x="10798" y="1028304"/>
                </a:lnTo>
                <a:lnTo>
                  <a:pt x="13656" y="1014972"/>
                </a:lnTo>
                <a:lnTo>
                  <a:pt x="16832" y="1002275"/>
                </a:lnTo>
                <a:lnTo>
                  <a:pt x="20325" y="989579"/>
                </a:lnTo>
                <a:lnTo>
                  <a:pt x="23818" y="977199"/>
                </a:lnTo>
                <a:lnTo>
                  <a:pt x="27947" y="965138"/>
                </a:lnTo>
                <a:lnTo>
                  <a:pt x="32710" y="953393"/>
                </a:lnTo>
                <a:lnTo>
                  <a:pt x="37474" y="941966"/>
                </a:lnTo>
                <a:lnTo>
                  <a:pt x="42555" y="930539"/>
                </a:lnTo>
                <a:lnTo>
                  <a:pt x="47636" y="919429"/>
                </a:lnTo>
                <a:lnTo>
                  <a:pt x="53352" y="908955"/>
                </a:lnTo>
                <a:lnTo>
                  <a:pt x="59069" y="898797"/>
                </a:lnTo>
                <a:lnTo>
                  <a:pt x="65420" y="888640"/>
                </a:lnTo>
                <a:lnTo>
                  <a:pt x="71772" y="879117"/>
                </a:lnTo>
                <a:lnTo>
                  <a:pt x="78441" y="869595"/>
                </a:lnTo>
                <a:lnTo>
                  <a:pt x="85427" y="860390"/>
                </a:lnTo>
                <a:lnTo>
                  <a:pt x="92414" y="851819"/>
                </a:lnTo>
                <a:lnTo>
                  <a:pt x="99718" y="843567"/>
                </a:lnTo>
                <a:lnTo>
                  <a:pt x="107340" y="835314"/>
                </a:lnTo>
                <a:lnTo>
                  <a:pt x="114961" y="827696"/>
                </a:lnTo>
                <a:lnTo>
                  <a:pt x="122583" y="820078"/>
                </a:lnTo>
                <a:lnTo>
                  <a:pt x="130522" y="813094"/>
                </a:lnTo>
                <a:lnTo>
                  <a:pt x="138462" y="806429"/>
                </a:lnTo>
                <a:lnTo>
                  <a:pt x="146719" y="800080"/>
                </a:lnTo>
                <a:lnTo>
                  <a:pt x="154975" y="794049"/>
                </a:lnTo>
                <a:lnTo>
                  <a:pt x="163232" y="788653"/>
                </a:lnTo>
                <a:lnTo>
                  <a:pt x="171489" y="783257"/>
                </a:lnTo>
                <a:lnTo>
                  <a:pt x="179746" y="778179"/>
                </a:lnTo>
                <a:lnTo>
                  <a:pt x="188321" y="773417"/>
                </a:lnTo>
                <a:lnTo>
                  <a:pt x="196895" y="768973"/>
                </a:lnTo>
                <a:lnTo>
                  <a:pt x="205152" y="764530"/>
                </a:lnTo>
                <a:lnTo>
                  <a:pt x="213409" y="760403"/>
                </a:lnTo>
                <a:lnTo>
                  <a:pt x="221666" y="756912"/>
                </a:lnTo>
                <a:lnTo>
                  <a:pt x="229605" y="753420"/>
                </a:lnTo>
                <a:lnTo>
                  <a:pt x="237862" y="750246"/>
                </a:lnTo>
                <a:lnTo>
                  <a:pt x="245801" y="747389"/>
                </a:lnTo>
                <a:lnTo>
                  <a:pt x="254376" y="744532"/>
                </a:lnTo>
                <a:lnTo>
                  <a:pt x="269937" y="739771"/>
                </a:lnTo>
                <a:lnTo>
                  <a:pt x="285498" y="735645"/>
                </a:lnTo>
                <a:lnTo>
                  <a:pt x="300424" y="732470"/>
                </a:lnTo>
                <a:lnTo>
                  <a:pt x="315349" y="729931"/>
                </a:lnTo>
                <a:lnTo>
                  <a:pt x="329323" y="727709"/>
                </a:lnTo>
                <a:lnTo>
                  <a:pt x="342978" y="726439"/>
                </a:lnTo>
                <a:lnTo>
                  <a:pt x="355681" y="725170"/>
                </a:lnTo>
                <a:lnTo>
                  <a:pt x="368066" y="724535"/>
                </a:lnTo>
                <a:lnTo>
                  <a:pt x="379499" y="724218"/>
                </a:lnTo>
                <a:lnTo>
                  <a:pt x="389979" y="723900"/>
                </a:lnTo>
                <a:close/>
                <a:moveTo>
                  <a:pt x="691663" y="0"/>
                </a:moveTo>
                <a:lnTo>
                  <a:pt x="699930" y="0"/>
                </a:lnTo>
                <a:lnTo>
                  <a:pt x="707562" y="0"/>
                </a:lnTo>
                <a:lnTo>
                  <a:pt x="715511" y="318"/>
                </a:lnTo>
                <a:lnTo>
                  <a:pt x="723143" y="954"/>
                </a:lnTo>
                <a:lnTo>
                  <a:pt x="731092" y="1590"/>
                </a:lnTo>
                <a:lnTo>
                  <a:pt x="739042" y="2544"/>
                </a:lnTo>
                <a:lnTo>
                  <a:pt x="746991" y="3498"/>
                </a:lnTo>
                <a:lnTo>
                  <a:pt x="754941" y="4770"/>
                </a:lnTo>
                <a:lnTo>
                  <a:pt x="762890" y="6360"/>
                </a:lnTo>
                <a:lnTo>
                  <a:pt x="770840" y="8268"/>
                </a:lnTo>
                <a:lnTo>
                  <a:pt x="778789" y="10175"/>
                </a:lnTo>
                <a:lnTo>
                  <a:pt x="786421" y="12083"/>
                </a:lnTo>
                <a:lnTo>
                  <a:pt x="794053" y="14627"/>
                </a:lnTo>
                <a:lnTo>
                  <a:pt x="801684" y="16853"/>
                </a:lnTo>
                <a:lnTo>
                  <a:pt x="809634" y="19715"/>
                </a:lnTo>
                <a:lnTo>
                  <a:pt x="816947" y="22577"/>
                </a:lnTo>
                <a:lnTo>
                  <a:pt x="824261" y="25438"/>
                </a:lnTo>
                <a:lnTo>
                  <a:pt x="831256" y="28618"/>
                </a:lnTo>
                <a:lnTo>
                  <a:pt x="838252" y="32116"/>
                </a:lnTo>
                <a:lnTo>
                  <a:pt x="845247" y="35614"/>
                </a:lnTo>
                <a:lnTo>
                  <a:pt x="851925" y="39112"/>
                </a:lnTo>
                <a:lnTo>
                  <a:pt x="858921" y="42927"/>
                </a:lnTo>
                <a:lnTo>
                  <a:pt x="872276" y="51513"/>
                </a:lnTo>
                <a:lnTo>
                  <a:pt x="884677" y="60098"/>
                </a:lnTo>
                <a:lnTo>
                  <a:pt x="896760" y="69320"/>
                </a:lnTo>
                <a:lnTo>
                  <a:pt x="908526" y="79177"/>
                </a:lnTo>
                <a:lnTo>
                  <a:pt x="919655" y="89353"/>
                </a:lnTo>
                <a:lnTo>
                  <a:pt x="930466" y="100482"/>
                </a:lnTo>
                <a:lnTo>
                  <a:pt x="940324" y="111929"/>
                </a:lnTo>
                <a:lnTo>
                  <a:pt x="949863" y="123695"/>
                </a:lnTo>
                <a:lnTo>
                  <a:pt x="958449" y="135778"/>
                </a:lnTo>
                <a:lnTo>
                  <a:pt x="966716" y="148497"/>
                </a:lnTo>
                <a:lnTo>
                  <a:pt x="974666" y="161534"/>
                </a:lnTo>
                <a:lnTo>
                  <a:pt x="981661" y="174889"/>
                </a:lnTo>
                <a:lnTo>
                  <a:pt x="988021" y="188563"/>
                </a:lnTo>
                <a:lnTo>
                  <a:pt x="993744" y="202554"/>
                </a:lnTo>
                <a:lnTo>
                  <a:pt x="998832" y="217181"/>
                </a:lnTo>
                <a:lnTo>
                  <a:pt x="1003284" y="231490"/>
                </a:lnTo>
                <a:lnTo>
                  <a:pt x="1007100" y="246435"/>
                </a:lnTo>
                <a:lnTo>
                  <a:pt x="1009961" y="261380"/>
                </a:lnTo>
                <a:lnTo>
                  <a:pt x="1012187" y="276643"/>
                </a:lnTo>
                <a:lnTo>
                  <a:pt x="1013777" y="291906"/>
                </a:lnTo>
                <a:lnTo>
                  <a:pt x="1014095" y="299856"/>
                </a:lnTo>
                <a:lnTo>
                  <a:pt x="1014413" y="307488"/>
                </a:lnTo>
                <a:lnTo>
                  <a:pt x="1014413" y="315119"/>
                </a:lnTo>
                <a:lnTo>
                  <a:pt x="1014413" y="323387"/>
                </a:lnTo>
                <a:lnTo>
                  <a:pt x="1014095" y="331018"/>
                </a:lnTo>
                <a:lnTo>
                  <a:pt x="1013459" y="338968"/>
                </a:lnTo>
                <a:lnTo>
                  <a:pt x="1012823" y="346917"/>
                </a:lnTo>
                <a:lnTo>
                  <a:pt x="1011869" y="354867"/>
                </a:lnTo>
                <a:lnTo>
                  <a:pt x="1010915" y="362498"/>
                </a:lnTo>
                <a:lnTo>
                  <a:pt x="1009644" y="370448"/>
                </a:lnTo>
                <a:lnTo>
                  <a:pt x="1008054" y="378715"/>
                </a:lnTo>
                <a:lnTo>
                  <a:pt x="1006146" y="386665"/>
                </a:lnTo>
                <a:lnTo>
                  <a:pt x="1004238" y="394614"/>
                </a:lnTo>
                <a:lnTo>
                  <a:pt x="1002330" y="402246"/>
                </a:lnTo>
                <a:lnTo>
                  <a:pt x="999786" y="409877"/>
                </a:lnTo>
                <a:lnTo>
                  <a:pt x="997560" y="417509"/>
                </a:lnTo>
                <a:lnTo>
                  <a:pt x="994698" y="424822"/>
                </a:lnTo>
                <a:lnTo>
                  <a:pt x="991837" y="432136"/>
                </a:lnTo>
                <a:lnTo>
                  <a:pt x="988975" y="439767"/>
                </a:lnTo>
                <a:lnTo>
                  <a:pt x="985795" y="447081"/>
                </a:lnTo>
                <a:lnTo>
                  <a:pt x="982297" y="454077"/>
                </a:lnTo>
                <a:lnTo>
                  <a:pt x="978799" y="461072"/>
                </a:lnTo>
                <a:lnTo>
                  <a:pt x="975302" y="467750"/>
                </a:lnTo>
                <a:lnTo>
                  <a:pt x="971486" y="474427"/>
                </a:lnTo>
                <a:lnTo>
                  <a:pt x="962900" y="487465"/>
                </a:lnTo>
                <a:lnTo>
                  <a:pt x="954315" y="500502"/>
                </a:lnTo>
                <a:lnTo>
                  <a:pt x="945093" y="512585"/>
                </a:lnTo>
                <a:lnTo>
                  <a:pt x="935236" y="524032"/>
                </a:lnTo>
                <a:lnTo>
                  <a:pt x="925061" y="535162"/>
                </a:lnTo>
                <a:lnTo>
                  <a:pt x="914249" y="545973"/>
                </a:lnTo>
                <a:lnTo>
                  <a:pt x="902484" y="556148"/>
                </a:lnTo>
                <a:lnTo>
                  <a:pt x="890719" y="565370"/>
                </a:lnTo>
                <a:lnTo>
                  <a:pt x="878635" y="574273"/>
                </a:lnTo>
                <a:lnTo>
                  <a:pt x="865916" y="582541"/>
                </a:lnTo>
                <a:lnTo>
                  <a:pt x="852879" y="590172"/>
                </a:lnTo>
                <a:lnTo>
                  <a:pt x="839524" y="597168"/>
                </a:lnTo>
                <a:lnTo>
                  <a:pt x="825851" y="603846"/>
                </a:lnTo>
                <a:lnTo>
                  <a:pt x="811859" y="609569"/>
                </a:lnTo>
                <a:lnTo>
                  <a:pt x="797232" y="614657"/>
                </a:lnTo>
                <a:lnTo>
                  <a:pt x="782923" y="619109"/>
                </a:lnTo>
                <a:lnTo>
                  <a:pt x="767978" y="622606"/>
                </a:lnTo>
                <a:lnTo>
                  <a:pt x="753033" y="625786"/>
                </a:lnTo>
                <a:lnTo>
                  <a:pt x="737770" y="628012"/>
                </a:lnTo>
                <a:lnTo>
                  <a:pt x="722507" y="629602"/>
                </a:lnTo>
                <a:lnTo>
                  <a:pt x="714557" y="629920"/>
                </a:lnTo>
                <a:lnTo>
                  <a:pt x="706926" y="630238"/>
                </a:lnTo>
                <a:lnTo>
                  <a:pt x="699294" y="630238"/>
                </a:lnTo>
                <a:lnTo>
                  <a:pt x="691027" y="630238"/>
                </a:lnTo>
                <a:lnTo>
                  <a:pt x="683395" y="629920"/>
                </a:lnTo>
                <a:lnTo>
                  <a:pt x="675446" y="629284"/>
                </a:lnTo>
                <a:lnTo>
                  <a:pt x="667496" y="628648"/>
                </a:lnTo>
                <a:lnTo>
                  <a:pt x="659547" y="627694"/>
                </a:lnTo>
                <a:lnTo>
                  <a:pt x="651915" y="626740"/>
                </a:lnTo>
                <a:lnTo>
                  <a:pt x="643966" y="625150"/>
                </a:lnTo>
                <a:lnTo>
                  <a:pt x="635698" y="623878"/>
                </a:lnTo>
                <a:lnTo>
                  <a:pt x="627749" y="621970"/>
                </a:lnTo>
                <a:lnTo>
                  <a:pt x="619799" y="620063"/>
                </a:lnTo>
                <a:lnTo>
                  <a:pt x="612167" y="617837"/>
                </a:lnTo>
                <a:lnTo>
                  <a:pt x="604536" y="615611"/>
                </a:lnTo>
                <a:lnTo>
                  <a:pt x="596904" y="613067"/>
                </a:lnTo>
                <a:lnTo>
                  <a:pt x="589591" y="610523"/>
                </a:lnTo>
                <a:lnTo>
                  <a:pt x="582277" y="607661"/>
                </a:lnTo>
                <a:lnTo>
                  <a:pt x="574646" y="604800"/>
                </a:lnTo>
                <a:lnTo>
                  <a:pt x="567332" y="601620"/>
                </a:lnTo>
                <a:lnTo>
                  <a:pt x="560337" y="597804"/>
                </a:lnTo>
                <a:lnTo>
                  <a:pt x="553341" y="594306"/>
                </a:lnTo>
                <a:lnTo>
                  <a:pt x="546663" y="590808"/>
                </a:lnTo>
                <a:lnTo>
                  <a:pt x="539986" y="586993"/>
                </a:lnTo>
                <a:lnTo>
                  <a:pt x="526949" y="578725"/>
                </a:lnTo>
                <a:lnTo>
                  <a:pt x="513911" y="570140"/>
                </a:lnTo>
                <a:lnTo>
                  <a:pt x="501828" y="560918"/>
                </a:lnTo>
                <a:lnTo>
                  <a:pt x="490381" y="551061"/>
                </a:lnTo>
                <a:lnTo>
                  <a:pt x="479252" y="540249"/>
                </a:lnTo>
                <a:lnTo>
                  <a:pt x="468440" y="529438"/>
                </a:lnTo>
                <a:lnTo>
                  <a:pt x="458265" y="518309"/>
                </a:lnTo>
                <a:lnTo>
                  <a:pt x="449043" y="506544"/>
                </a:lnTo>
                <a:lnTo>
                  <a:pt x="440140" y="494460"/>
                </a:lnTo>
                <a:lnTo>
                  <a:pt x="431872" y="481423"/>
                </a:lnTo>
                <a:lnTo>
                  <a:pt x="424241" y="468386"/>
                </a:lnTo>
                <a:lnTo>
                  <a:pt x="417245" y="455031"/>
                </a:lnTo>
                <a:lnTo>
                  <a:pt x="410568" y="441675"/>
                </a:lnTo>
                <a:lnTo>
                  <a:pt x="404844" y="427366"/>
                </a:lnTo>
                <a:lnTo>
                  <a:pt x="399756" y="413057"/>
                </a:lnTo>
                <a:lnTo>
                  <a:pt x="395305" y="398430"/>
                </a:lnTo>
                <a:lnTo>
                  <a:pt x="391489" y="383803"/>
                </a:lnTo>
                <a:lnTo>
                  <a:pt x="388627" y="368540"/>
                </a:lnTo>
                <a:lnTo>
                  <a:pt x="386401" y="353277"/>
                </a:lnTo>
                <a:lnTo>
                  <a:pt x="384811" y="338014"/>
                </a:lnTo>
                <a:lnTo>
                  <a:pt x="384493" y="330382"/>
                </a:lnTo>
                <a:lnTo>
                  <a:pt x="384175" y="322751"/>
                </a:lnTo>
                <a:lnTo>
                  <a:pt x="384175" y="314483"/>
                </a:lnTo>
                <a:lnTo>
                  <a:pt x="384175" y="306851"/>
                </a:lnTo>
                <a:lnTo>
                  <a:pt x="384493" y="298902"/>
                </a:lnTo>
                <a:lnTo>
                  <a:pt x="385129" y="291270"/>
                </a:lnTo>
                <a:lnTo>
                  <a:pt x="385765" y="283321"/>
                </a:lnTo>
                <a:lnTo>
                  <a:pt x="386719" y="275371"/>
                </a:lnTo>
                <a:lnTo>
                  <a:pt x="387673" y="267422"/>
                </a:lnTo>
                <a:lnTo>
                  <a:pt x="389263" y="259472"/>
                </a:lnTo>
                <a:lnTo>
                  <a:pt x="390535" y="251523"/>
                </a:lnTo>
                <a:lnTo>
                  <a:pt x="392443" y="243573"/>
                </a:lnTo>
                <a:lnTo>
                  <a:pt x="394351" y="235624"/>
                </a:lnTo>
                <a:lnTo>
                  <a:pt x="396577" y="227992"/>
                </a:lnTo>
                <a:lnTo>
                  <a:pt x="398802" y="220361"/>
                </a:lnTo>
                <a:lnTo>
                  <a:pt x="401346" y="212729"/>
                </a:lnTo>
                <a:lnTo>
                  <a:pt x="403890" y="204780"/>
                </a:lnTo>
                <a:lnTo>
                  <a:pt x="406752" y="197466"/>
                </a:lnTo>
                <a:lnTo>
                  <a:pt x="409614" y="190153"/>
                </a:lnTo>
                <a:lnTo>
                  <a:pt x="412794" y="183157"/>
                </a:lnTo>
                <a:lnTo>
                  <a:pt x="416609" y="176161"/>
                </a:lnTo>
                <a:lnTo>
                  <a:pt x="420107" y="169166"/>
                </a:lnTo>
                <a:lnTo>
                  <a:pt x="423605" y="162488"/>
                </a:lnTo>
                <a:lnTo>
                  <a:pt x="427421" y="155811"/>
                </a:lnTo>
                <a:lnTo>
                  <a:pt x="435688" y="142137"/>
                </a:lnTo>
                <a:lnTo>
                  <a:pt x="444274" y="129736"/>
                </a:lnTo>
                <a:lnTo>
                  <a:pt x="453495" y="117653"/>
                </a:lnTo>
                <a:lnTo>
                  <a:pt x="463352" y="105888"/>
                </a:lnTo>
                <a:lnTo>
                  <a:pt x="474164" y="94758"/>
                </a:lnTo>
                <a:lnTo>
                  <a:pt x="484975" y="83947"/>
                </a:lnTo>
                <a:lnTo>
                  <a:pt x="496104" y="74090"/>
                </a:lnTo>
                <a:lnTo>
                  <a:pt x="507870" y="64550"/>
                </a:lnTo>
                <a:lnTo>
                  <a:pt x="519953" y="55965"/>
                </a:lnTo>
                <a:lnTo>
                  <a:pt x="532990" y="47697"/>
                </a:lnTo>
                <a:lnTo>
                  <a:pt x="546027" y="39748"/>
                </a:lnTo>
                <a:lnTo>
                  <a:pt x="559383" y="32752"/>
                </a:lnTo>
                <a:lnTo>
                  <a:pt x="572738" y="26392"/>
                </a:lnTo>
                <a:lnTo>
                  <a:pt x="587047" y="20669"/>
                </a:lnTo>
                <a:lnTo>
                  <a:pt x="601356" y="15581"/>
                </a:lnTo>
                <a:lnTo>
                  <a:pt x="615983" y="11129"/>
                </a:lnTo>
                <a:lnTo>
                  <a:pt x="630610" y="7314"/>
                </a:lnTo>
                <a:lnTo>
                  <a:pt x="645873" y="4452"/>
                </a:lnTo>
                <a:lnTo>
                  <a:pt x="661137" y="2226"/>
                </a:lnTo>
                <a:lnTo>
                  <a:pt x="676400" y="636"/>
                </a:lnTo>
                <a:lnTo>
                  <a:pt x="684031" y="318"/>
                </a:lnTo>
                <a:lnTo>
                  <a:pt x="691663" y="0"/>
                </a:lnTo>
                <a:close/>
              </a:path>
            </a:pathLst>
          </a:custGeom>
          <a:solidFill>
            <a:srgbClr val="00B0F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KSO_Shape"/>
          <p:cNvSpPr/>
          <p:nvPr/>
        </p:nvSpPr>
        <p:spPr bwMode="auto">
          <a:xfrm flipH="1">
            <a:off x="4626591" y="4247866"/>
            <a:ext cx="224836" cy="596909"/>
          </a:xfrm>
          <a:custGeom>
            <a:avLst/>
            <a:gdLst/>
            <a:ahLst/>
            <a:cxnLst/>
            <a:rect l="0" t="0" r="r" b="b"/>
            <a:pathLst>
              <a:path w="1190625" h="3163887">
                <a:moveTo>
                  <a:pt x="896392" y="1026239"/>
                </a:moveTo>
                <a:lnTo>
                  <a:pt x="896392" y="1562636"/>
                </a:lnTo>
                <a:lnTo>
                  <a:pt x="905596" y="1537864"/>
                </a:lnTo>
                <a:lnTo>
                  <a:pt x="914166" y="1513410"/>
                </a:lnTo>
                <a:lnTo>
                  <a:pt x="922419" y="1489909"/>
                </a:lnTo>
                <a:lnTo>
                  <a:pt x="929402" y="1466726"/>
                </a:lnTo>
                <a:lnTo>
                  <a:pt x="936067" y="1444495"/>
                </a:lnTo>
                <a:lnTo>
                  <a:pt x="941780" y="1423217"/>
                </a:lnTo>
                <a:lnTo>
                  <a:pt x="946859" y="1401939"/>
                </a:lnTo>
                <a:lnTo>
                  <a:pt x="951303" y="1381931"/>
                </a:lnTo>
                <a:lnTo>
                  <a:pt x="955111" y="1362241"/>
                </a:lnTo>
                <a:lnTo>
                  <a:pt x="958285" y="1343186"/>
                </a:lnTo>
                <a:lnTo>
                  <a:pt x="961142" y="1325084"/>
                </a:lnTo>
                <a:lnTo>
                  <a:pt x="963046" y="1307299"/>
                </a:lnTo>
                <a:lnTo>
                  <a:pt x="964951" y="1290467"/>
                </a:lnTo>
                <a:lnTo>
                  <a:pt x="965903" y="1273953"/>
                </a:lnTo>
                <a:lnTo>
                  <a:pt x="966538" y="1258392"/>
                </a:lnTo>
                <a:lnTo>
                  <a:pt x="966855" y="1243148"/>
                </a:lnTo>
                <a:lnTo>
                  <a:pt x="966221" y="1222822"/>
                </a:lnTo>
                <a:lnTo>
                  <a:pt x="964951" y="1203450"/>
                </a:lnTo>
                <a:lnTo>
                  <a:pt x="963046" y="1185030"/>
                </a:lnTo>
                <a:lnTo>
                  <a:pt x="960507" y="1167881"/>
                </a:lnTo>
                <a:lnTo>
                  <a:pt x="957651" y="1151684"/>
                </a:lnTo>
                <a:lnTo>
                  <a:pt x="953842" y="1136440"/>
                </a:lnTo>
                <a:lnTo>
                  <a:pt x="949716" y="1122149"/>
                </a:lnTo>
                <a:lnTo>
                  <a:pt x="945272" y="1108810"/>
                </a:lnTo>
                <a:lnTo>
                  <a:pt x="940193" y="1096107"/>
                </a:lnTo>
                <a:lnTo>
                  <a:pt x="934798" y="1084039"/>
                </a:lnTo>
                <a:lnTo>
                  <a:pt x="929084" y="1072923"/>
                </a:lnTo>
                <a:lnTo>
                  <a:pt x="923054" y="1062443"/>
                </a:lnTo>
                <a:lnTo>
                  <a:pt x="916388" y="1052598"/>
                </a:lnTo>
                <a:lnTo>
                  <a:pt x="910040" y="1043388"/>
                </a:lnTo>
                <a:lnTo>
                  <a:pt x="903375" y="1034814"/>
                </a:lnTo>
                <a:lnTo>
                  <a:pt x="896392" y="1026239"/>
                </a:lnTo>
                <a:close/>
                <a:moveTo>
                  <a:pt x="641199" y="722312"/>
                </a:moveTo>
                <a:lnTo>
                  <a:pt x="788474" y="722312"/>
                </a:lnTo>
                <a:lnTo>
                  <a:pt x="797044" y="722630"/>
                </a:lnTo>
                <a:lnTo>
                  <a:pt x="805297" y="723583"/>
                </a:lnTo>
                <a:lnTo>
                  <a:pt x="813867" y="725488"/>
                </a:lnTo>
                <a:lnTo>
                  <a:pt x="822119" y="727711"/>
                </a:lnTo>
                <a:lnTo>
                  <a:pt x="829419" y="729617"/>
                </a:lnTo>
                <a:lnTo>
                  <a:pt x="839259" y="732475"/>
                </a:lnTo>
                <a:lnTo>
                  <a:pt x="851638" y="736286"/>
                </a:lnTo>
                <a:lnTo>
                  <a:pt x="866238" y="741367"/>
                </a:lnTo>
                <a:lnTo>
                  <a:pt x="882108" y="747719"/>
                </a:lnTo>
                <a:lnTo>
                  <a:pt x="890678" y="751530"/>
                </a:lnTo>
                <a:lnTo>
                  <a:pt x="899883" y="755341"/>
                </a:lnTo>
                <a:lnTo>
                  <a:pt x="909088" y="760105"/>
                </a:lnTo>
                <a:lnTo>
                  <a:pt x="919245" y="765186"/>
                </a:lnTo>
                <a:lnTo>
                  <a:pt x="929084" y="770267"/>
                </a:lnTo>
                <a:lnTo>
                  <a:pt x="939559" y="775984"/>
                </a:lnTo>
                <a:lnTo>
                  <a:pt x="951620" y="783288"/>
                </a:lnTo>
                <a:lnTo>
                  <a:pt x="963999" y="791228"/>
                </a:lnTo>
                <a:lnTo>
                  <a:pt x="977012" y="799802"/>
                </a:lnTo>
                <a:lnTo>
                  <a:pt x="989708" y="809012"/>
                </a:lnTo>
                <a:lnTo>
                  <a:pt x="1002405" y="819175"/>
                </a:lnTo>
                <a:lnTo>
                  <a:pt x="1015418" y="829973"/>
                </a:lnTo>
                <a:lnTo>
                  <a:pt x="1028432" y="841406"/>
                </a:lnTo>
                <a:lnTo>
                  <a:pt x="1041445" y="853791"/>
                </a:lnTo>
                <a:lnTo>
                  <a:pt x="1054141" y="866812"/>
                </a:lnTo>
                <a:lnTo>
                  <a:pt x="1066838" y="881104"/>
                </a:lnTo>
                <a:lnTo>
                  <a:pt x="1072868" y="888408"/>
                </a:lnTo>
                <a:lnTo>
                  <a:pt x="1078899" y="895712"/>
                </a:lnTo>
                <a:lnTo>
                  <a:pt x="1085247" y="903652"/>
                </a:lnTo>
                <a:lnTo>
                  <a:pt x="1091278" y="911591"/>
                </a:lnTo>
                <a:lnTo>
                  <a:pt x="1096991" y="919531"/>
                </a:lnTo>
                <a:lnTo>
                  <a:pt x="1102704" y="928423"/>
                </a:lnTo>
                <a:lnTo>
                  <a:pt x="1108418" y="936998"/>
                </a:lnTo>
                <a:lnTo>
                  <a:pt x="1113813" y="945890"/>
                </a:lnTo>
                <a:lnTo>
                  <a:pt x="1119209" y="954783"/>
                </a:lnTo>
                <a:lnTo>
                  <a:pt x="1124605" y="963993"/>
                </a:lnTo>
                <a:lnTo>
                  <a:pt x="1129684" y="973520"/>
                </a:lnTo>
                <a:lnTo>
                  <a:pt x="1134445" y="983683"/>
                </a:lnTo>
                <a:lnTo>
                  <a:pt x="1141110" y="997021"/>
                </a:lnTo>
                <a:lnTo>
                  <a:pt x="1147141" y="1010677"/>
                </a:lnTo>
                <a:lnTo>
                  <a:pt x="1152854" y="1024651"/>
                </a:lnTo>
                <a:lnTo>
                  <a:pt x="1157933" y="1039577"/>
                </a:lnTo>
                <a:lnTo>
                  <a:pt x="1163011" y="1054504"/>
                </a:lnTo>
                <a:lnTo>
                  <a:pt x="1167772" y="1069748"/>
                </a:lnTo>
                <a:lnTo>
                  <a:pt x="1171898" y="1085309"/>
                </a:lnTo>
                <a:lnTo>
                  <a:pt x="1175707" y="1101506"/>
                </a:lnTo>
                <a:lnTo>
                  <a:pt x="1179199" y="1118020"/>
                </a:lnTo>
                <a:lnTo>
                  <a:pt x="1182055" y="1134534"/>
                </a:lnTo>
                <a:lnTo>
                  <a:pt x="1184595" y="1152001"/>
                </a:lnTo>
                <a:lnTo>
                  <a:pt x="1186816" y="1169469"/>
                </a:lnTo>
                <a:lnTo>
                  <a:pt x="1188403" y="1187253"/>
                </a:lnTo>
                <a:lnTo>
                  <a:pt x="1189673" y="1205673"/>
                </a:lnTo>
                <a:lnTo>
                  <a:pt x="1190308" y="1224093"/>
                </a:lnTo>
                <a:lnTo>
                  <a:pt x="1190625" y="1243148"/>
                </a:lnTo>
                <a:lnTo>
                  <a:pt x="1190308" y="1257756"/>
                </a:lnTo>
                <a:lnTo>
                  <a:pt x="1189990" y="1272365"/>
                </a:lnTo>
                <a:lnTo>
                  <a:pt x="1189356" y="1287292"/>
                </a:lnTo>
                <a:lnTo>
                  <a:pt x="1188403" y="1302218"/>
                </a:lnTo>
                <a:lnTo>
                  <a:pt x="1187134" y="1317780"/>
                </a:lnTo>
                <a:lnTo>
                  <a:pt x="1185547" y="1333341"/>
                </a:lnTo>
                <a:lnTo>
                  <a:pt x="1183642" y="1348903"/>
                </a:lnTo>
                <a:lnTo>
                  <a:pt x="1181420" y="1364782"/>
                </a:lnTo>
                <a:lnTo>
                  <a:pt x="1178881" y="1380979"/>
                </a:lnTo>
                <a:lnTo>
                  <a:pt x="1176025" y="1397493"/>
                </a:lnTo>
                <a:lnTo>
                  <a:pt x="1173168" y="1413690"/>
                </a:lnTo>
                <a:lnTo>
                  <a:pt x="1169677" y="1430839"/>
                </a:lnTo>
                <a:lnTo>
                  <a:pt x="1165868" y="1447671"/>
                </a:lnTo>
                <a:lnTo>
                  <a:pt x="1162059" y="1464820"/>
                </a:lnTo>
                <a:lnTo>
                  <a:pt x="1157615" y="1482605"/>
                </a:lnTo>
                <a:lnTo>
                  <a:pt x="1152854" y="1500390"/>
                </a:lnTo>
                <a:lnTo>
                  <a:pt x="1147776" y="1518174"/>
                </a:lnTo>
                <a:lnTo>
                  <a:pt x="1142380" y="1536594"/>
                </a:lnTo>
                <a:lnTo>
                  <a:pt x="1136349" y="1555014"/>
                </a:lnTo>
                <a:lnTo>
                  <a:pt x="1130318" y="1573434"/>
                </a:lnTo>
                <a:lnTo>
                  <a:pt x="1123970" y="1592489"/>
                </a:lnTo>
                <a:lnTo>
                  <a:pt x="1116987" y="1611543"/>
                </a:lnTo>
                <a:lnTo>
                  <a:pt x="1110005" y="1630916"/>
                </a:lnTo>
                <a:lnTo>
                  <a:pt x="1102387" y="1650924"/>
                </a:lnTo>
                <a:lnTo>
                  <a:pt x="1094452" y="1670614"/>
                </a:lnTo>
                <a:lnTo>
                  <a:pt x="1086199" y="1690622"/>
                </a:lnTo>
                <a:lnTo>
                  <a:pt x="1077312" y="1711582"/>
                </a:lnTo>
                <a:lnTo>
                  <a:pt x="1068425" y="1731907"/>
                </a:lnTo>
                <a:lnTo>
                  <a:pt x="1058903" y="1752868"/>
                </a:lnTo>
                <a:lnTo>
                  <a:pt x="1049063" y="1774463"/>
                </a:lnTo>
                <a:lnTo>
                  <a:pt x="1038906" y="1795741"/>
                </a:lnTo>
                <a:lnTo>
                  <a:pt x="1028114" y="1817655"/>
                </a:lnTo>
                <a:lnTo>
                  <a:pt x="1023988" y="1824959"/>
                </a:lnTo>
                <a:lnTo>
                  <a:pt x="1019862" y="1831628"/>
                </a:lnTo>
                <a:lnTo>
                  <a:pt x="1015101" y="1837980"/>
                </a:lnTo>
                <a:lnTo>
                  <a:pt x="1010022" y="1844014"/>
                </a:lnTo>
                <a:lnTo>
                  <a:pt x="1004626" y="1849413"/>
                </a:lnTo>
                <a:lnTo>
                  <a:pt x="998596" y="1854494"/>
                </a:lnTo>
                <a:lnTo>
                  <a:pt x="992565" y="1859258"/>
                </a:lnTo>
                <a:lnTo>
                  <a:pt x="986217" y="1863386"/>
                </a:lnTo>
                <a:lnTo>
                  <a:pt x="979551" y="1867515"/>
                </a:lnTo>
                <a:lnTo>
                  <a:pt x="972251" y="1870691"/>
                </a:lnTo>
                <a:lnTo>
                  <a:pt x="965268" y="1873549"/>
                </a:lnTo>
                <a:lnTo>
                  <a:pt x="957968" y="1875772"/>
                </a:lnTo>
                <a:lnTo>
                  <a:pt x="950668" y="1877678"/>
                </a:lnTo>
                <a:lnTo>
                  <a:pt x="943050" y="1878948"/>
                </a:lnTo>
                <a:lnTo>
                  <a:pt x="935432" y="1879583"/>
                </a:lnTo>
                <a:lnTo>
                  <a:pt x="927815" y="1879901"/>
                </a:lnTo>
                <a:lnTo>
                  <a:pt x="922419" y="1879901"/>
                </a:lnTo>
                <a:lnTo>
                  <a:pt x="916388" y="1879266"/>
                </a:lnTo>
                <a:lnTo>
                  <a:pt x="910992" y="1878630"/>
                </a:lnTo>
                <a:lnTo>
                  <a:pt x="905279" y="1877678"/>
                </a:lnTo>
                <a:lnTo>
                  <a:pt x="1123653" y="2955871"/>
                </a:lnTo>
                <a:lnTo>
                  <a:pt x="1125240" y="2964445"/>
                </a:lnTo>
                <a:lnTo>
                  <a:pt x="1126510" y="2973655"/>
                </a:lnTo>
                <a:lnTo>
                  <a:pt x="1127144" y="2982230"/>
                </a:lnTo>
                <a:lnTo>
                  <a:pt x="1127144" y="2990805"/>
                </a:lnTo>
                <a:lnTo>
                  <a:pt x="1127144" y="2999379"/>
                </a:lnTo>
                <a:lnTo>
                  <a:pt x="1126510" y="3007636"/>
                </a:lnTo>
                <a:lnTo>
                  <a:pt x="1125240" y="3016211"/>
                </a:lnTo>
                <a:lnTo>
                  <a:pt x="1123970" y="3024468"/>
                </a:lnTo>
                <a:lnTo>
                  <a:pt x="1122066" y="3032726"/>
                </a:lnTo>
                <a:lnTo>
                  <a:pt x="1119844" y="3040983"/>
                </a:lnTo>
                <a:lnTo>
                  <a:pt x="1116987" y="3048922"/>
                </a:lnTo>
                <a:lnTo>
                  <a:pt x="1114131" y="3056544"/>
                </a:lnTo>
                <a:lnTo>
                  <a:pt x="1110639" y="3064166"/>
                </a:lnTo>
                <a:lnTo>
                  <a:pt x="1107148" y="3071471"/>
                </a:lnTo>
                <a:lnTo>
                  <a:pt x="1103022" y="3078775"/>
                </a:lnTo>
                <a:lnTo>
                  <a:pt x="1098578" y="3086079"/>
                </a:lnTo>
                <a:lnTo>
                  <a:pt x="1093817" y="3092749"/>
                </a:lnTo>
                <a:lnTo>
                  <a:pt x="1088739" y="3099100"/>
                </a:lnTo>
                <a:lnTo>
                  <a:pt x="1083025" y="3105452"/>
                </a:lnTo>
                <a:lnTo>
                  <a:pt x="1077629" y="3111486"/>
                </a:lnTo>
                <a:lnTo>
                  <a:pt x="1071599" y="3117202"/>
                </a:lnTo>
                <a:lnTo>
                  <a:pt x="1065251" y="3122919"/>
                </a:lnTo>
                <a:lnTo>
                  <a:pt x="1058903" y="3128000"/>
                </a:lnTo>
                <a:lnTo>
                  <a:pt x="1051920" y="3133082"/>
                </a:lnTo>
                <a:lnTo>
                  <a:pt x="1044937" y="3137845"/>
                </a:lnTo>
                <a:lnTo>
                  <a:pt x="1037636" y="3141974"/>
                </a:lnTo>
                <a:lnTo>
                  <a:pt x="1030019" y="3146102"/>
                </a:lnTo>
                <a:lnTo>
                  <a:pt x="1022084" y="3149596"/>
                </a:lnTo>
                <a:lnTo>
                  <a:pt x="1014149" y="3152772"/>
                </a:lnTo>
                <a:lnTo>
                  <a:pt x="1005896" y="3155312"/>
                </a:lnTo>
                <a:lnTo>
                  <a:pt x="997326" y="3157853"/>
                </a:lnTo>
                <a:lnTo>
                  <a:pt x="988756" y="3159759"/>
                </a:lnTo>
                <a:lnTo>
                  <a:pt x="980186" y="3161346"/>
                </a:lnTo>
                <a:lnTo>
                  <a:pt x="970982" y="3162299"/>
                </a:lnTo>
                <a:lnTo>
                  <a:pt x="962412" y="3162934"/>
                </a:lnTo>
                <a:lnTo>
                  <a:pt x="953842" y="3163252"/>
                </a:lnTo>
                <a:lnTo>
                  <a:pt x="945272" y="3162934"/>
                </a:lnTo>
                <a:lnTo>
                  <a:pt x="937019" y="3162299"/>
                </a:lnTo>
                <a:lnTo>
                  <a:pt x="928449" y="3161346"/>
                </a:lnTo>
                <a:lnTo>
                  <a:pt x="920197" y="3159759"/>
                </a:lnTo>
                <a:lnTo>
                  <a:pt x="911627" y="3157853"/>
                </a:lnTo>
                <a:lnTo>
                  <a:pt x="903692" y="3155630"/>
                </a:lnTo>
                <a:lnTo>
                  <a:pt x="895757" y="3153089"/>
                </a:lnTo>
                <a:lnTo>
                  <a:pt x="888139" y="3150231"/>
                </a:lnTo>
                <a:lnTo>
                  <a:pt x="880521" y="3146738"/>
                </a:lnTo>
                <a:lnTo>
                  <a:pt x="873221" y="3142927"/>
                </a:lnTo>
                <a:lnTo>
                  <a:pt x="865921" y="3139116"/>
                </a:lnTo>
                <a:lnTo>
                  <a:pt x="858621" y="3134352"/>
                </a:lnTo>
                <a:lnTo>
                  <a:pt x="851955" y="3129588"/>
                </a:lnTo>
                <a:lnTo>
                  <a:pt x="845290" y="3124507"/>
                </a:lnTo>
                <a:lnTo>
                  <a:pt x="839259" y="3119108"/>
                </a:lnTo>
                <a:lnTo>
                  <a:pt x="833228" y="3113391"/>
                </a:lnTo>
                <a:lnTo>
                  <a:pt x="827198" y="3107675"/>
                </a:lnTo>
                <a:lnTo>
                  <a:pt x="821802" y="3101323"/>
                </a:lnTo>
                <a:lnTo>
                  <a:pt x="816723" y="3094654"/>
                </a:lnTo>
                <a:lnTo>
                  <a:pt x="811645" y="3087985"/>
                </a:lnTo>
                <a:lnTo>
                  <a:pt x="806884" y="3080680"/>
                </a:lnTo>
                <a:lnTo>
                  <a:pt x="802757" y="3073376"/>
                </a:lnTo>
                <a:lnTo>
                  <a:pt x="798631" y="3065754"/>
                </a:lnTo>
                <a:lnTo>
                  <a:pt x="795140" y="3058132"/>
                </a:lnTo>
                <a:lnTo>
                  <a:pt x="791966" y="3050193"/>
                </a:lnTo>
                <a:lnTo>
                  <a:pt x="789109" y="3041935"/>
                </a:lnTo>
                <a:lnTo>
                  <a:pt x="786887" y="3033361"/>
                </a:lnTo>
                <a:lnTo>
                  <a:pt x="784983" y="3024468"/>
                </a:lnTo>
                <a:lnTo>
                  <a:pt x="556134" y="1895462"/>
                </a:lnTo>
                <a:lnTo>
                  <a:pt x="485988" y="1895462"/>
                </a:lnTo>
                <a:lnTo>
                  <a:pt x="485988" y="2990805"/>
                </a:lnTo>
                <a:lnTo>
                  <a:pt x="485671" y="2999697"/>
                </a:lnTo>
                <a:lnTo>
                  <a:pt x="485036" y="3008589"/>
                </a:lnTo>
                <a:lnTo>
                  <a:pt x="483766" y="3017164"/>
                </a:lnTo>
                <a:lnTo>
                  <a:pt x="482497" y="3026056"/>
                </a:lnTo>
                <a:lnTo>
                  <a:pt x="480592" y="3034313"/>
                </a:lnTo>
                <a:lnTo>
                  <a:pt x="478053" y="3042253"/>
                </a:lnTo>
                <a:lnTo>
                  <a:pt x="475196" y="3050510"/>
                </a:lnTo>
                <a:lnTo>
                  <a:pt x="472022" y="3058132"/>
                </a:lnTo>
                <a:lnTo>
                  <a:pt x="468531" y="3065754"/>
                </a:lnTo>
                <a:lnTo>
                  <a:pt x="464722" y="3073376"/>
                </a:lnTo>
                <a:lnTo>
                  <a:pt x="460596" y="3080363"/>
                </a:lnTo>
                <a:lnTo>
                  <a:pt x="456152" y="3087667"/>
                </a:lnTo>
                <a:lnTo>
                  <a:pt x="451391" y="3094337"/>
                </a:lnTo>
                <a:lnTo>
                  <a:pt x="446313" y="3101006"/>
                </a:lnTo>
                <a:lnTo>
                  <a:pt x="440917" y="3107357"/>
                </a:lnTo>
                <a:lnTo>
                  <a:pt x="435203" y="3113074"/>
                </a:lnTo>
                <a:lnTo>
                  <a:pt x="429173" y="3118790"/>
                </a:lnTo>
                <a:lnTo>
                  <a:pt x="423142" y="3124189"/>
                </a:lnTo>
                <a:lnTo>
                  <a:pt x="416159" y="3129271"/>
                </a:lnTo>
                <a:lnTo>
                  <a:pt x="409494" y="3134034"/>
                </a:lnTo>
                <a:lnTo>
                  <a:pt x="402511" y="3139116"/>
                </a:lnTo>
                <a:lnTo>
                  <a:pt x="395210" y="3143244"/>
                </a:lnTo>
                <a:lnTo>
                  <a:pt x="387910" y="3147055"/>
                </a:lnTo>
                <a:lnTo>
                  <a:pt x="380292" y="3150231"/>
                </a:lnTo>
                <a:lnTo>
                  <a:pt x="372357" y="3153407"/>
                </a:lnTo>
                <a:lnTo>
                  <a:pt x="364105" y="3156265"/>
                </a:lnTo>
                <a:lnTo>
                  <a:pt x="355852" y="3158488"/>
                </a:lnTo>
                <a:lnTo>
                  <a:pt x="347600" y="3160394"/>
                </a:lnTo>
                <a:lnTo>
                  <a:pt x="339030" y="3161982"/>
                </a:lnTo>
                <a:lnTo>
                  <a:pt x="330460" y="3162934"/>
                </a:lnTo>
                <a:lnTo>
                  <a:pt x="321890" y="3163570"/>
                </a:lnTo>
                <a:lnTo>
                  <a:pt x="313003" y="3163887"/>
                </a:lnTo>
                <a:lnTo>
                  <a:pt x="303798" y="3163570"/>
                </a:lnTo>
                <a:lnTo>
                  <a:pt x="295228" y="3162934"/>
                </a:lnTo>
                <a:lnTo>
                  <a:pt x="286341" y="3161982"/>
                </a:lnTo>
                <a:lnTo>
                  <a:pt x="278088" y="3160394"/>
                </a:lnTo>
                <a:lnTo>
                  <a:pt x="269836" y="3158488"/>
                </a:lnTo>
                <a:lnTo>
                  <a:pt x="261583" y="3156265"/>
                </a:lnTo>
                <a:lnTo>
                  <a:pt x="253331" y="3153407"/>
                </a:lnTo>
                <a:lnTo>
                  <a:pt x="245396" y="3150231"/>
                </a:lnTo>
                <a:lnTo>
                  <a:pt x="237778" y="3147055"/>
                </a:lnTo>
                <a:lnTo>
                  <a:pt x="230478" y="3143244"/>
                </a:lnTo>
                <a:lnTo>
                  <a:pt x="223177" y="3139116"/>
                </a:lnTo>
                <a:lnTo>
                  <a:pt x="216195" y="3134034"/>
                </a:lnTo>
                <a:lnTo>
                  <a:pt x="209529" y="3129271"/>
                </a:lnTo>
                <a:lnTo>
                  <a:pt x="202864" y="3124189"/>
                </a:lnTo>
                <a:lnTo>
                  <a:pt x="196515" y="3118790"/>
                </a:lnTo>
                <a:lnTo>
                  <a:pt x="190485" y="3113074"/>
                </a:lnTo>
                <a:lnTo>
                  <a:pt x="184772" y="3107357"/>
                </a:lnTo>
                <a:lnTo>
                  <a:pt x="179376" y="3101006"/>
                </a:lnTo>
                <a:lnTo>
                  <a:pt x="174297" y="3094337"/>
                </a:lnTo>
                <a:lnTo>
                  <a:pt x="169536" y="3087667"/>
                </a:lnTo>
                <a:lnTo>
                  <a:pt x="165092" y="3080363"/>
                </a:lnTo>
                <a:lnTo>
                  <a:pt x="160966" y="3073376"/>
                </a:lnTo>
                <a:lnTo>
                  <a:pt x="157157" y="3065754"/>
                </a:lnTo>
                <a:lnTo>
                  <a:pt x="153666" y="3058132"/>
                </a:lnTo>
                <a:lnTo>
                  <a:pt x="150492" y="3050510"/>
                </a:lnTo>
                <a:lnTo>
                  <a:pt x="147953" y="3042253"/>
                </a:lnTo>
                <a:lnTo>
                  <a:pt x="145096" y="3034313"/>
                </a:lnTo>
                <a:lnTo>
                  <a:pt x="143192" y="3026056"/>
                </a:lnTo>
                <a:lnTo>
                  <a:pt x="141922" y="3017164"/>
                </a:lnTo>
                <a:lnTo>
                  <a:pt x="140652" y="3008589"/>
                </a:lnTo>
                <a:lnTo>
                  <a:pt x="140018" y="2999697"/>
                </a:lnTo>
                <a:lnTo>
                  <a:pt x="139700" y="2990805"/>
                </a:lnTo>
                <a:lnTo>
                  <a:pt x="139700" y="1787484"/>
                </a:lnTo>
                <a:lnTo>
                  <a:pt x="139700" y="1522303"/>
                </a:lnTo>
                <a:lnTo>
                  <a:pt x="139700" y="1265378"/>
                </a:lnTo>
                <a:lnTo>
                  <a:pt x="147953" y="1265378"/>
                </a:lnTo>
                <a:lnTo>
                  <a:pt x="155570" y="1265061"/>
                </a:lnTo>
                <a:lnTo>
                  <a:pt x="163188" y="1264426"/>
                </a:lnTo>
                <a:lnTo>
                  <a:pt x="170806" y="1263791"/>
                </a:lnTo>
                <a:lnTo>
                  <a:pt x="185724" y="1262203"/>
                </a:lnTo>
                <a:lnTo>
                  <a:pt x="200007" y="1259662"/>
                </a:lnTo>
                <a:lnTo>
                  <a:pt x="214607" y="1256486"/>
                </a:lnTo>
                <a:lnTo>
                  <a:pt x="228573" y="1252358"/>
                </a:lnTo>
                <a:lnTo>
                  <a:pt x="241904" y="1247911"/>
                </a:lnTo>
                <a:lnTo>
                  <a:pt x="254918" y="1242830"/>
                </a:lnTo>
                <a:lnTo>
                  <a:pt x="268249" y="1237431"/>
                </a:lnTo>
                <a:lnTo>
                  <a:pt x="280628" y="1231715"/>
                </a:lnTo>
                <a:lnTo>
                  <a:pt x="292689" y="1225363"/>
                </a:lnTo>
                <a:lnTo>
                  <a:pt x="304433" y="1218376"/>
                </a:lnTo>
                <a:lnTo>
                  <a:pt x="316177" y="1211389"/>
                </a:lnTo>
                <a:lnTo>
                  <a:pt x="327286" y="1204085"/>
                </a:lnTo>
                <a:lnTo>
                  <a:pt x="338078" y="1195828"/>
                </a:lnTo>
                <a:lnTo>
                  <a:pt x="348552" y="1187888"/>
                </a:lnTo>
                <a:lnTo>
                  <a:pt x="358709" y="1179631"/>
                </a:lnTo>
                <a:lnTo>
                  <a:pt x="368548" y="1171056"/>
                </a:lnTo>
                <a:lnTo>
                  <a:pt x="378071" y="1162482"/>
                </a:lnTo>
                <a:lnTo>
                  <a:pt x="387275" y="1153589"/>
                </a:lnTo>
                <a:lnTo>
                  <a:pt x="395845" y="1144380"/>
                </a:lnTo>
                <a:lnTo>
                  <a:pt x="404415" y="1135487"/>
                </a:lnTo>
                <a:lnTo>
                  <a:pt x="412350" y="1126595"/>
                </a:lnTo>
                <a:lnTo>
                  <a:pt x="419968" y="1117385"/>
                </a:lnTo>
                <a:lnTo>
                  <a:pt x="427903" y="1108493"/>
                </a:lnTo>
                <a:lnTo>
                  <a:pt x="434886" y="1099600"/>
                </a:lnTo>
                <a:lnTo>
                  <a:pt x="447900" y="1082133"/>
                </a:lnTo>
                <a:lnTo>
                  <a:pt x="459643" y="1065301"/>
                </a:lnTo>
                <a:lnTo>
                  <a:pt x="470118" y="1049740"/>
                </a:lnTo>
                <a:lnTo>
                  <a:pt x="480592" y="1033543"/>
                </a:lnTo>
                <a:lnTo>
                  <a:pt x="491066" y="1017029"/>
                </a:lnTo>
                <a:lnTo>
                  <a:pt x="501223" y="999879"/>
                </a:lnTo>
                <a:lnTo>
                  <a:pt x="511698" y="982095"/>
                </a:lnTo>
                <a:lnTo>
                  <a:pt x="521855" y="963357"/>
                </a:lnTo>
                <a:lnTo>
                  <a:pt x="532329" y="944620"/>
                </a:lnTo>
                <a:lnTo>
                  <a:pt x="543121" y="925248"/>
                </a:lnTo>
                <a:lnTo>
                  <a:pt x="553595" y="904922"/>
                </a:lnTo>
                <a:lnTo>
                  <a:pt x="564387" y="884279"/>
                </a:lnTo>
                <a:lnTo>
                  <a:pt x="575179" y="863001"/>
                </a:lnTo>
                <a:lnTo>
                  <a:pt x="585653" y="841088"/>
                </a:lnTo>
                <a:lnTo>
                  <a:pt x="597079" y="818857"/>
                </a:lnTo>
                <a:lnTo>
                  <a:pt x="618980" y="771855"/>
                </a:lnTo>
                <a:lnTo>
                  <a:pt x="641199" y="722312"/>
                </a:lnTo>
                <a:close/>
                <a:moveTo>
                  <a:pt x="527838" y="527050"/>
                </a:moveTo>
                <a:lnTo>
                  <a:pt x="533244" y="527368"/>
                </a:lnTo>
                <a:lnTo>
                  <a:pt x="538967" y="528003"/>
                </a:lnTo>
                <a:lnTo>
                  <a:pt x="544373" y="528638"/>
                </a:lnTo>
                <a:lnTo>
                  <a:pt x="549778" y="529590"/>
                </a:lnTo>
                <a:lnTo>
                  <a:pt x="555184" y="530860"/>
                </a:lnTo>
                <a:lnTo>
                  <a:pt x="560589" y="532448"/>
                </a:lnTo>
                <a:lnTo>
                  <a:pt x="565995" y="534353"/>
                </a:lnTo>
                <a:lnTo>
                  <a:pt x="571400" y="536575"/>
                </a:lnTo>
                <a:lnTo>
                  <a:pt x="577124" y="539433"/>
                </a:lnTo>
                <a:lnTo>
                  <a:pt x="582530" y="542608"/>
                </a:lnTo>
                <a:lnTo>
                  <a:pt x="587935" y="545783"/>
                </a:lnTo>
                <a:lnTo>
                  <a:pt x="593341" y="549275"/>
                </a:lnTo>
                <a:lnTo>
                  <a:pt x="598110" y="553085"/>
                </a:lnTo>
                <a:lnTo>
                  <a:pt x="602880" y="557213"/>
                </a:lnTo>
                <a:lnTo>
                  <a:pt x="607014" y="561658"/>
                </a:lnTo>
                <a:lnTo>
                  <a:pt x="611147" y="566103"/>
                </a:lnTo>
                <a:lnTo>
                  <a:pt x="614963" y="570548"/>
                </a:lnTo>
                <a:lnTo>
                  <a:pt x="618461" y="575628"/>
                </a:lnTo>
                <a:lnTo>
                  <a:pt x="621640" y="580390"/>
                </a:lnTo>
                <a:lnTo>
                  <a:pt x="624820" y="585788"/>
                </a:lnTo>
                <a:lnTo>
                  <a:pt x="627364" y="590868"/>
                </a:lnTo>
                <a:lnTo>
                  <a:pt x="629908" y="596583"/>
                </a:lnTo>
                <a:lnTo>
                  <a:pt x="632134" y="602298"/>
                </a:lnTo>
                <a:lnTo>
                  <a:pt x="633724" y="608013"/>
                </a:lnTo>
                <a:lnTo>
                  <a:pt x="634995" y="612458"/>
                </a:lnTo>
                <a:lnTo>
                  <a:pt x="636267" y="617220"/>
                </a:lnTo>
                <a:lnTo>
                  <a:pt x="636903" y="621665"/>
                </a:lnTo>
                <a:lnTo>
                  <a:pt x="637539" y="626428"/>
                </a:lnTo>
                <a:lnTo>
                  <a:pt x="638175" y="631190"/>
                </a:lnTo>
                <a:lnTo>
                  <a:pt x="638175" y="635953"/>
                </a:lnTo>
                <a:lnTo>
                  <a:pt x="638175" y="640715"/>
                </a:lnTo>
                <a:lnTo>
                  <a:pt x="638175" y="645478"/>
                </a:lnTo>
                <a:lnTo>
                  <a:pt x="637857" y="650558"/>
                </a:lnTo>
                <a:lnTo>
                  <a:pt x="637221" y="655638"/>
                </a:lnTo>
                <a:lnTo>
                  <a:pt x="636267" y="660400"/>
                </a:lnTo>
                <a:lnTo>
                  <a:pt x="635313" y="665163"/>
                </a:lnTo>
                <a:lnTo>
                  <a:pt x="634041" y="669925"/>
                </a:lnTo>
                <a:lnTo>
                  <a:pt x="632770" y="674688"/>
                </a:lnTo>
                <a:lnTo>
                  <a:pt x="630862" y="679450"/>
                </a:lnTo>
                <a:lnTo>
                  <a:pt x="628954" y="683895"/>
                </a:lnTo>
                <a:lnTo>
                  <a:pt x="611465" y="723583"/>
                </a:lnTo>
                <a:lnTo>
                  <a:pt x="589207" y="772478"/>
                </a:lnTo>
                <a:lnTo>
                  <a:pt x="577760" y="795973"/>
                </a:lnTo>
                <a:lnTo>
                  <a:pt x="567267" y="818515"/>
                </a:lnTo>
                <a:lnTo>
                  <a:pt x="556456" y="840423"/>
                </a:lnTo>
                <a:lnTo>
                  <a:pt x="545963" y="861378"/>
                </a:lnTo>
                <a:lnTo>
                  <a:pt x="535469" y="882015"/>
                </a:lnTo>
                <a:lnTo>
                  <a:pt x="524976" y="901700"/>
                </a:lnTo>
                <a:lnTo>
                  <a:pt x="514801" y="920433"/>
                </a:lnTo>
                <a:lnTo>
                  <a:pt x="504944" y="939166"/>
                </a:lnTo>
                <a:lnTo>
                  <a:pt x="495087" y="956628"/>
                </a:lnTo>
                <a:lnTo>
                  <a:pt x="485229" y="973773"/>
                </a:lnTo>
                <a:lnTo>
                  <a:pt x="475372" y="990283"/>
                </a:lnTo>
                <a:lnTo>
                  <a:pt x="465833" y="1005841"/>
                </a:lnTo>
                <a:lnTo>
                  <a:pt x="456612" y="1021081"/>
                </a:lnTo>
                <a:lnTo>
                  <a:pt x="447390" y="1036003"/>
                </a:lnTo>
                <a:lnTo>
                  <a:pt x="437215" y="1051243"/>
                </a:lnTo>
                <a:lnTo>
                  <a:pt x="427358" y="1065848"/>
                </a:lnTo>
                <a:lnTo>
                  <a:pt x="417183" y="1079501"/>
                </a:lnTo>
                <a:lnTo>
                  <a:pt x="407644" y="1093153"/>
                </a:lnTo>
                <a:lnTo>
                  <a:pt x="398104" y="1105853"/>
                </a:lnTo>
                <a:lnTo>
                  <a:pt x="388565" y="1118236"/>
                </a:lnTo>
                <a:lnTo>
                  <a:pt x="379026" y="1129666"/>
                </a:lnTo>
                <a:lnTo>
                  <a:pt x="369487" y="1140778"/>
                </a:lnTo>
                <a:lnTo>
                  <a:pt x="359947" y="1151256"/>
                </a:lnTo>
                <a:lnTo>
                  <a:pt x="350408" y="1161416"/>
                </a:lnTo>
                <a:lnTo>
                  <a:pt x="341187" y="1170623"/>
                </a:lnTo>
                <a:lnTo>
                  <a:pt x="331648" y="1179513"/>
                </a:lnTo>
                <a:lnTo>
                  <a:pt x="322108" y="1188086"/>
                </a:lnTo>
                <a:lnTo>
                  <a:pt x="312887" y="1196023"/>
                </a:lnTo>
                <a:lnTo>
                  <a:pt x="302712" y="1203961"/>
                </a:lnTo>
                <a:lnTo>
                  <a:pt x="293173" y="1210946"/>
                </a:lnTo>
                <a:lnTo>
                  <a:pt x="286495" y="1215391"/>
                </a:lnTo>
                <a:lnTo>
                  <a:pt x="279818" y="1219836"/>
                </a:lnTo>
                <a:lnTo>
                  <a:pt x="273140" y="1223963"/>
                </a:lnTo>
                <a:lnTo>
                  <a:pt x="266145" y="1227773"/>
                </a:lnTo>
                <a:lnTo>
                  <a:pt x="259149" y="1231266"/>
                </a:lnTo>
                <a:lnTo>
                  <a:pt x="251518" y="1234758"/>
                </a:lnTo>
                <a:lnTo>
                  <a:pt x="244205" y="1237933"/>
                </a:lnTo>
                <a:lnTo>
                  <a:pt x="236573" y="1240791"/>
                </a:lnTo>
                <a:lnTo>
                  <a:pt x="229260" y="1243331"/>
                </a:lnTo>
                <a:lnTo>
                  <a:pt x="221310" y="1245871"/>
                </a:lnTo>
                <a:lnTo>
                  <a:pt x="213679" y="1247776"/>
                </a:lnTo>
                <a:lnTo>
                  <a:pt x="205730" y="1249363"/>
                </a:lnTo>
                <a:lnTo>
                  <a:pt x="197144" y="1250951"/>
                </a:lnTo>
                <a:lnTo>
                  <a:pt x="188877" y="1251903"/>
                </a:lnTo>
                <a:lnTo>
                  <a:pt x="180610" y="1252538"/>
                </a:lnTo>
                <a:lnTo>
                  <a:pt x="172024" y="1252538"/>
                </a:lnTo>
                <a:lnTo>
                  <a:pt x="171388" y="1252538"/>
                </a:lnTo>
                <a:lnTo>
                  <a:pt x="163439" y="1252538"/>
                </a:lnTo>
                <a:lnTo>
                  <a:pt x="155490" y="1251586"/>
                </a:lnTo>
                <a:lnTo>
                  <a:pt x="147858" y="1250633"/>
                </a:lnTo>
                <a:lnTo>
                  <a:pt x="139591" y="1249363"/>
                </a:lnTo>
                <a:lnTo>
                  <a:pt x="132278" y="1247776"/>
                </a:lnTo>
                <a:lnTo>
                  <a:pt x="124964" y="1245871"/>
                </a:lnTo>
                <a:lnTo>
                  <a:pt x="117969" y="1243648"/>
                </a:lnTo>
                <a:lnTo>
                  <a:pt x="110973" y="1241108"/>
                </a:lnTo>
                <a:lnTo>
                  <a:pt x="106840" y="1239203"/>
                </a:lnTo>
                <a:lnTo>
                  <a:pt x="102706" y="1236981"/>
                </a:lnTo>
                <a:lnTo>
                  <a:pt x="97300" y="1234758"/>
                </a:lnTo>
                <a:lnTo>
                  <a:pt x="92213" y="1232218"/>
                </a:lnTo>
                <a:lnTo>
                  <a:pt x="91895" y="1231901"/>
                </a:lnTo>
                <a:lnTo>
                  <a:pt x="85217" y="1228091"/>
                </a:lnTo>
                <a:lnTo>
                  <a:pt x="79176" y="1223646"/>
                </a:lnTo>
                <a:lnTo>
                  <a:pt x="72180" y="1218566"/>
                </a:lnTo>
                <a:lnTo>
                  <a:pt x="65821" y="1213168"/>
                </a:lnTo>
                <a:lnTo>
                  <a:pt x="59779" y="1207771"/>
                </a:lnTo>
                <a:lnTo>
                  <a:pt x="54374" y="1202373"/>
                </a:lnTo>
                <a:lnTo>
                  <a:pt x="48968" y="1196341"/>
                </a:lnTo>
                <a:lnTo>
                  <a:pt x="44517" y="1190308"/>
                </a:lnTo>
                <a:lnTo>
                  <a:pt x="40065" y="1184593"/>
                </a:lnTo>
                <a:lnTo>
                  <a:pt x="35613" y="1178561"/>
                </a:lnTo>
                <a:lnTo>
                  <a:pt x="32116" y="1172846"/>
                </a:lnTo>
                <a:lnTo>
                  <a:pt x="28618" y="1166813"/>
                </a:lnTo>
                <a:lnTo>
                  <a:pt x="25756" y="1160781"/>
                </a:lnTo>
                <a:lnTo>
                  <a:pt x="22894" y="1155066"/>
                </a:lnTo>
                <a:lnTo>
                  <a:pt x="18125" y="1143318"/>
                </a:lnTo>
                <a:lnTo>
                  <a:pt x="13991" y="1132206"/>
                </a:lnTo>
                <a:lnTo>
                  <a:pt x="10175" y="1119823"/>
                </a:lnTo>
                <a:lnTo>
                  <a:pt x="7314" y="1107758"/>
                </a:lnTo>
                <a:lnTo>
                  <a:pt x="5088" y="1095693"/>
                </a:lnTo>
                <a:lnTo>
                  <a:pt x="3180" y="1083311"/>
                </a:lnTo>
                <a:lnTo>
                  <a:pt x="1590" y="1071563"/>
                </a:lnTo>
                <a:lnTo>
                  <a:pt x="954" y="1059498"/>
                </a:lnTo>
                <a:lnTo>
                  <a:pt x="318" y="1047751"/>
                </a:lnTo>
                <a:lnTo>
                  <a:pt x="0" y="1035686"/>
                </a:lnTo>
                <a:lnTo>
                  <a:pt x="318" y="1018541"/>
                </a:lnTo>
                <a:lnTo>
                  <a:pt x="1590" y="1001396"/>
                </a:lnTo>
                <a:lnTo>
                  <a:pt x="3180" y="984251"/>
                </a:lnTo>
                <a:lnTo>
                  <a:pt x="5406" y="967106"/>
                </a:lnTo>
                <a:lnTo>
                  <a:pt x="8585" y="949961"/>
                </a:lnTo>
                <a:lnTo>
                  <a:pt x="12083" y="933133"/>
                </a:lnTo>
                <a:lnTo>
                  <a:pt x="16535" y="915988"/>
                </a:lnTo>
                <a:lnTo>
                  <a:pt x="21622" y="899160"/>
                </a:lnTo>
                <a:lnTo>
                  <a:pt x="27346" y="882650"/>
                </a:lnTo>
                <a:lnTo>
                  <a:pt x="30526" y="874078"/>
                </a:lnTo>
                <a:lnTo>
                  <a:pt x="34023" y="865823"/>
                </a:lnTo>
                <a:lnTo>
                  <a:pt x="37839" y="857568"/>
                </a:lnTo>
                <a:lnTo>
                  <a:pt x="41655" y="849313"/>
                </a:lnTo>
                <a:lnTo>
                  <a:pt x="45788" y="841058"/>
                </a:lnTo>
                <a:lnTo>
                  <a:pt x="50240" y="833120"/>
                </a:lnTo>
                <a:lnTo>
                  <a:pt x="55010" y="825183"/>
                </a:lnTo>
                <a:lnTo>
                  <a:pt x="60097" y="817245"/>
                </a:lnTo>
                <a:lnTo>
                  <a:pt x="65503" y="808990"/>
                </a:lnTo>
                <a:lnTo>
                  <a:pt x="71226" y="801053"/>
                </a:lnTo>
                <a:lnTo>
                  <a:pt x="77268" y="793433"/>
                </a:lnTo>
                <a:lnTo>
                  <a:pt x="83945" y="785813"/>
                </a:lnTo>
                <a:lnTo>
                  <a:pt x="91259" y="778510"/>
                </a:lnTo>
                <a:lnTo>
                  <a:pt x="99208" y="771208"/>
                </a:lnTo>
                <a:lnTo>
                  <a:pt x="104296" y="766445"/>
                </a:lnTo>
                <a:lnTo>
                  <a:pt x="110019" y="761683"/>
                </a:lnTo>
                <a:lnTo>
                  <a:pt x="116061" y="756920"/>
                </a:lnTo>
                <a:lnTo>
                  <a:pt x="122420" y="752475"/>
                </a:lnTo>
                <a:lnTo>
                  <a:pt x="129098" y="748348"/>
                </a:lnTo>
                <a:lnTo>
                  <a:pt x="136093" y="744538"/>
                </a:lnTo>
                <a:lnTo>
                  <a:pt x="143407" y="740728"/>
                </a:lnTo>
                <a:lnTo>
                  <a:pt x="151038" y="737235"/>
                </a:lnTo>
                <a:lnTo>
                  <a:pt x="158987" y="734060"/>
                </a:lnTo>
                <a:lnTo>
                  <a:pt x="166937" y="731520"/>
                </a:lnTo>
                <a:lnTo>
                  <a:pt x="175204" y="728980"/>
                </a:lnTo>
                <a:lnTo>
                  <a:pt x="183471" y="727075"/>
                </a:lnTo>
                <a:lnTo>
                  <a:pt x="192375" y="725170"/>
                </a:lnTo>
                <a:lnTo>
                  <a:pt x="200960" y="724218"/>
                </a:lnTo>
                <a:lnTo>
                  <a:pt x="210181" y="723265"/>
                </a:lnTo>
                <a:lnTo>
                  <a:pt x="219403" y="723265"/>
                </a:lnTo>
                <a:lnTo>
                  <a:pt x="227352" y="723583"/>
                </a:lnTo>
                <a:lnTo>
                  <a:pt x="234983" y="724535"/>
                </a:lnTo>
                <a:lnTo>
                  <a:pt x="241343" y="723900"/>
                </a:lnTo>
                <a:lnTo>
                  <a:pt x="248020" y="723583"/>
                </a:lnTo>
                <a:lnTo>
                  <a:pt x="335145" y="723583"/>
                </a:lnTo>
                <a:lnTo>
                  <a:pt x="311933" y="772478"/>
                </a:lnTo>
                <a:lnTo>
                  <a:pt x="290947" y="816293"/>
                </a:lnTo>
                <a:lnTo>
                  <a:pt x="270279" y="857250"/>
                </a:lnTo>
                <a:lnTo>
                  <a:pt x="260103" y="876935"/>
                </a:lnTo>
                <a:lnTo>
                  <a:pt x="250246" y="895350"/>
                </a:lnTo>
                <a:lnTo>
                  <a:pt x="240389" y="913131"/>
                </a:lnTo>
                <a:lnTo>
                  <a:pt x="231168" y="929958"/>
                </a:lnTo>
                <a:lnTo>
                  <a:pt x="221946" y="945833"/>
                </a:lnTo>
                <a:lnTo>
                  <a:pt x="213043" y="960438"/>
                </a:lnTo>
                <a:lnTo>
                  <a:pt x="204458" y="974091"/>
                </a:lnTo>
                <a:lnTo>
                  <a:pt x="195555" y="986791"/>
                </a:lnTo>
                <a:lnTo>
                  <a:pt x="187605" y="998221"/>
                </a:lnTo>
                <a:lnTo>
                  <a:pt x="179974" y="1008063"/>
                </a:lnTo>
                <a:lnTo>
                  <a:pt x="172660" y="1016953"/>
                </a:lnTo>
                <a:lnTo>
                  <a:pt x="165665" y="1024256"/>
                </a:lnTo>
                <a:lnTo>
                  <a:pt x="168527" y="1024573"/>
                </a:lnTo>
                <a:lnTo>
                  <a:pt x="172978" y="1021081"/>
                </a:lnTo>
                <a:lnTo>
                  <a:pt x="177748" y="1016953"/>
                </a:lnTo>
                <a:lnTo>
                  <a:pt x="183153" y="1011873"/>
                </a:lnTo>
                <a:lnTo>
                  <a:pt x="188877" y="1005841"/>
                </a:lnTo>
                <a:lnTo>
                  <a:pt x="195555" y="999173"/>
                </a:lnTo>
                <a:lnTo>
                  <a:pt x="202868" y="991236"/>
                </a:lnTo>
                <a:lnTo>
                  <a:pt x="210181" y="982346"/>
                </a:lnTo>
                <a:lnTo>
                  <a:pt x="218131" y="972186"/>
                </a:lnTo>
                <a:lnTo>
                  <a:pt x="229260" y="957581"/>
                </a:lnTo>
                <a:lnTo>
                  <a:pt x="241025" y="941071"/>
                </a:lnTo>
                <a:lnTo>
                  <a:pt x="253426" y="922338"/>
                </a:lnTo>
                <a:lnTo>
                  <a:pt x="266781" y="902018"/>
                </a:lnTo>
                <a:lnTo>
                  <a:pt x="280772" y="879475"/>
                </a:lnTo>
                <a:lnTo>
                  <a:pt x="294763" y="854710"/>
                </a:lnTo>
                <a:lnTo>
                  <a:pt x="309707" y="828358"/>
                </a:lnTo>
                <a:lnTo>
                  <a:pt x="325606" y="799465"/>
                </a:lnTo>
                <a:lnTo>
                  <a:pt x="344367" y="763270"/>
                </a:lnTo>
                <a:lnTo>
                  <a:pt x="364081" y="723583"/>
                </a:lnTo>
                <a:lnTo>
                  <a:pt x="376800" y="697548"/>
                </a:lnTo>
                <a:lnTo>
                  <a:pt x="389519" y="670560"/>
                </a:lnTo>
                <a:lnTo>
                  <a:pt x="402238" y="641985"/>
                </a:lnTo>
                <a:lnTo>
                  <a:pt x="415593" y="612458"/>
                </a:lnTo>
                <a:lnTo>
                  <a:pt x="423860" y="594360"/>
                </a:lnTo>
                <a:lnTo>
                  <a:pt x="426404" y="588963"/>
                </a:lnTo>
                <a:lnTo>
                  <a:pt x="428948" y="583883"/>
                </a:lnTo>
                <a:lnTo>
                  <a:pt x="431810" y="579120"/>
                </a:lnTo>
                <a:lnTo>
                  <a:pt x="434989" y="574675"/>
                </a:lnTo>
                <a:lnTo>
                  <a:pt x="438169" y="570230"/>
                </a:lnTo>
                <a:lnTo>
                  <a:pt x="441667" y="565785"/>
                </a:lnTo>
                <a:lnTo>
                  <a:pt x="445483" y="561975"/>
                </a:lnTo>
                <a:lnTo>
                  <a:pt x="449298" y="558165"/>
                </a:lnTo>
                <a:lnTo>
                  <a:pt x="453432" y="554355"/>
                </a:lnTo>
                <a:lnTo>
                  <a:pt x="457566" y="550863"/>
                </a:lnTo>
                <a:lnTo>
                  <a:pt x="461699" y="547688"/>
                </a:lnTo>
                <a:lnTo>
                  <a:pt x="466151" y="544830"/>
                </a:lnTo>
                <a:lnTo>
                  <a:pt x="470921" y="541973"/>
                </a:lnTo>
                <a:lnTo>
                  <a:pt x="475690" y="539433"/>
                </a:lnTo>
                <a:lnTo>
                  <a:pt x="480778" y="536893"/>
                </a:lnTo>
                <a:lnTo>
                  <a:pt x="485547" y="534988"/>
                </a:lnTo>
                <a:lnTo>
                  <a:pt x="490635" y="533083"/>
                </a:lnTo>
                <a:lnTo>
                  <a:pt x="495723" y="531495"/>
                </a:lnTo>
                <a:lnTo>
                  <a:pt x="501128" y="530225"/>
                </a:lnTo>
                <a:lnTo>
                  <a:pt x="506216" y="528955"/>
                </a:lnTo>
                <a:lnTo>
                  <a:pt x="511621" y="528320"/>
                </a:lnTo>
                <a:lnTo>
                  <a:pt x="517027" y="527685"/>
                </a:lnTo>
                <a:lnTo>
                  <a:pt x="522114" y="527368"/>
                </a:lnTo>
                <a:lnTo>
                  <a:pt x="527838" y="527050"/>
                </a:lnTo>
                <a:close/>
                <a:moveTo>
                  <a:pt x="510850" y="0"/>
                </a:moveTo>
                <a:lnTo>
                  <a:pt x="518478" y="0"/>
                </a:lnTo>
                <a:lnTo>
                  <a:pt x="526424" y="0"/>
                </a:lnTo>
                <a:lnTo>
                  <a:pt x="534369" y="317"/>
                </a:lnTo>
                <a:lnTo>
                  <a:pt x="542315" y="952"/>
                </a:lnTo>
                <a:lnTo>
                  <a:pt x="550260" y="1587"/>
                </a:lnTo>
                <a:lnTo>
                  <a:pt x="557888" y="2539"/>
                </a:lnTo>
                <a:lnTo>
                  <a:pt x="565833" y="3491"/>
                </a:lnTo>
                <a:lnTo>
                  <a:pt x="573779" y="5077"/>
                </a:lnTo>
                <a:lnTo>
                  <a:pt x="581724" y="6347"/>
                </a:lnTo>
                <a:lnTo>
                  <a:pt x="589988" y="8251"/>
                </a:lnTo>
                <a:lnTo>
                  <a:pt x="597615" y="10155"/>
                </a:lnTo>
                <a:lnTo>
                  <a:pt x="605561" y="12376"/>
                </a:lnTo>
                <a:lnTo>
                  <a:pt x="613189" y="14597"/>
                </a:lnTo>
                <a:lnTo>
                  <a:pt x="620816" y="17136"/>
                </a:lnTo>
                <a:lnTo>
                  <a:pt x="628126" y="19675"/>
                </a:lnTo>
                <a:lnTo>
                  <a:pt x="635436" y="22531"/>
                </a:lnTo>
                <a:lnTo>
                  <a:pt x="642746" y="25386"/>
                </a:lnTo>
                <a:lnTo>
                  <a:pt x="650374" y="28560"/>
                </a:lnTo>
                <a:lnTo>
                  <a:pt x="657366" y="32050"/>
                </a:lnTo>
                <a:lnTo>
                  <a:pt x="664358" y="35541"/>
                </a:lnTo>
                <a:lnTo>
                  <a:pt x="671032" y="39032"/>
                </a:lnTo>
                <a:lnTo>
                  <a:pt x="677706" y="43157"/>
                </a:lnTo>
                <a:lnTo>
                  <a:pt x="690737" y="51408"/>
                </a:lnTo>
                <a:lnTo>
                  <a:pt x="703767" y="59976"/>
                </a:lnTo>
                <a:lnTo>
                  <a:pt x="715845" y="69178"/>
                </a:lnTo>
                <a:lnTo>
                  <a:pt x="727286" y="79016"/>
                </a:lnTo>
                <a:lnTo>
                  <a:pt x="738410" y="89488"/>
                </a:lnTo>
                <a:lnTo>
                  <a:pt x="748898" y="100594"/>
                </a:lnTo>
                <a:lnTo>
                  <a:pt x="759386" y="111701"/>
                </a:lnTo>
                <a:lnTo>
                  <a:pt x="768603" y="123442"/>
                </a:lnTo>
                <a:lnTo>
                  <a:pt x="777502" y="135501"/>
                </a:lnTo>
                <a:lnTo>
                  <a:pt x="785765" y="148194"/>
                </a:lnTo>
                <a:lnTo>
                  <a:pt x="793393" y="161522"/>
                </a:lnTo>
                <a:lnTo>
                  <a:pt x="800385" y="174850"/>
                </a:lnTo>
                <a:lnTo>
                  <a:pt x="806741" y="188496"/>
                </a:lnTo>
                <a:lnTo>
                  <a:pt x="812780" y="202141"/>
                </a:lnTo>
                <a:lnTo>
                  <a:pt x="817865" y="216738"/>
                </a:lnTo>
                <a:lnTo>
                  <a:pt x="822315" y="231335"/>
                </a:lnTo>
                <a:lnTo>
                  <a:pt x="825811" y="245933"/>
                </a:lnTo>
                <a:lnTo>
                  <a:pt x="828989" y="261165"/>
                </a:lnTo>
                <a:lnTo>
                  <a:pt x="831213" y="276397"/>
                </a:lnTo>
                <a:lnTo>
                  <a:pt x="832485" y="291629"/>
                </a:lnTo>
                <a:lnTo>
                  <a:pt x="833120" y="299245"/>
                </a:lnTo>
                <a:lnTo>
                  <a:pt x="833438" y="306861"/>
                </a:lnTo>
                <a:lnTo>
                  <a:pt x="833438" y="314794"/>
                </a:lnTo>
                <a:lnTo>
                  <a:pt x="833438" y="322727"/>
                </a:lnTo>
                <a:lnTo>
                  <a:pt x="833120" y="330661"/>
                </a:lnTo>
                <a:lnTo>
                  <a:pt x="832485" y="338277"/>
                </a:lnTo>
                <a:lnTo>
                  <a:pt x="831849" y="346210"/>
                </a:lnTo>
                <a:lnTo>
                  <a:pt x="830896" y="354143"/>
                </a:lnTo>
                <a:lnTo>
                  <a:pt x="829624" y="362077"/>
                </a:lnTo>
                <a:lnTo>
                  <a:pt x="828353" y="369693"/>
                </a:lnTo>
                <a:lnTo>
                  <a:pt x="826764" y="377943"/>
                </a:lnTo>
                <a:lnTo>
                  <a:pt x="825175" y="385877"/>
                </a:lnTo>
                <a:lnTo>
                  <a:pt x="822950" y="394762"/>
                </a:lnTo>
                <a:lnTo>
                  <a:pt x="820725" y="403330"/>
                </a:lnTo>
                <a:lnTo>
                  <a:pt x="817865" y="411898"/>
                </a:lnTo>
                <a:lnTo>
                  <a:pt x="815005" y="420466"/>
                </a:lnTo>
                <a:lnTo>
                  <a:pt x="811826" y="429034"/>
                </a:lnTo>
                <a:lnTo>
                  <a:pt x="808330" y="436967"/>
                </a:lnTo>
                <a:lnTo>
                  <a:pt x="804834" y="445218"/>
                </a:lnTo>
                <a:lnTo>
                  <a:pt x="801021" y="453151"/>
                </a:lnTo>
                <a:lnTo>
                  <a:pt x="797207" y="460767"/>
                </a:lnTo>
                <a:lnTo>
                  <a:pt x="793075" y="468383"/>
                </a:lnTo>
                <a:lnTo>
                  <a:pt x="788626" y="475999"/>
                </a:lnTo>
                <a:lnTo>
                  <a:pt x="784176" y="483615"/>
                </a:lnTo>
                <a:lnTo>
                  <a:pt x="779409" y="490596"/>
                </a:lnTo>
                <a:lnTo>
                  <a:pt x="774641" y="497578"/>
                </a:lnTo>
                <a:lnTo>
                  <a:pt x="769556" y="504559"/>
                </a:lnTo>
                <a:lnTo>
                  <a:pt x="764153" y="511223"/>
                </a:lnTo>
                <a:lnTo>
                  <a:pt x="758750" y="517887"/>
                </a:lnTo>
                <a:lnTo>
                  <a:pt x="753030" y="524234"/>
                </a:lnTo>
                <a:lnTo>
                  <a:pt x="747309" y="530581"/>
                </a:lnTo>
                <a:lnTo>
                  <a:pt x="741270" y="536610"/>
                </a:lnTo>
                <a:lnTo>
                  <a:pt x="735232" y="542639"/>
                </a:lnTo>
                <a:lnTo>
                  <a:pt x="728875" y="548351"/>
                </a:lnTo>
                <a:lnTo>
                  <a:pt x="722519" y="554063"/>
                </a:lnTo>
                <a:lnTo>
                  <a:pt x="716162" y="559458"/>
                </a:lnTo>
                <a:lnTo>
                  <a:pt x="709488" y="564535"/>
                </a:lnTo>
                <a:lnTo>
                  <a:pt x="702814" y="569613"/>
                </a:lnTo>
                <a:lnTo>
                  <a:pt x="695504" y="574373"/>
                </a:lnTo>
                <a:lnTo>
                  <a:pt x="688512" y="579133"/>
                </a:lnTo>
                <a:lnTo>
                  <a:pt x="681202" y="583575"/>
                </a:lnTo>
                <a:lnTo>
                  <a:pt x="673892" y="587701"/>
                </a:lnTo>
                <a:lnTo>
                  <a:pt x="666582" y="591826"/>
                </a:lnTo>
                <a:lnTo>
                  <a:pt x="659273" y="595951"/>
                </a:lnTo>
                <a:lnTo>
                  <a:pt x="658001" y="591509"/>
                </a:lnTo>
                <a:lnTo>
                  <a:pt x="656412" y="587383"/>
                </a:lnTo>
                <a:lnTo>
                  <a:pt x="653870" y="581037"/>
                </a:lnTo>
                <a:lnTo>
                  <a:pt x="650691" y="575007"/>
                </a:lnTo>
                <a:lnTo>
                  <a:pt x="647513" y="568978"/>
                </a:lnTo>
                <a:lnTo>
                  <a:pt x="644017" y="562949"/>
                </a:lnTo>
                <a:lnTo>
                  <a:pt x="639885" y="557554"/>
                </a:lnTo>
                <a:lnTo>
                  <a:pt x="635754" y="551842"/>
                </a:lnTo>
                <a:lnTo>
                  <a:pt x="631304" y="546765"/>
                </a:lnTo>
                <a:lnTo>
                  <a:pt x="626855" y="541687"/>
                </a:lnTo>
                <a:lnTo>
                  <a:pt x="622088" y="536610"/>
                </a:lnTo>
                <a:lnTo>
                  <a:pt x="617002" y="532167"/>
                </a:lnTo>
                <a:lnTo>
                  <a:pt x="611599" y="528042"/>
                </a:lnTo>
                <a:lnTo>
                  <a:pt x="606197" y="523916"/>
                </a:lnTo>
                <a:lnTo>
                  <a:pt x="600476" y="520108"/>
                </a:lnTo>
                <a:lnTo>
                  <a:pt x="594755" y="516618"/>
                </a:lnTo>
                <a:lnTo>
                  <a:pt x="588081" y="513444"/>
                </a:lnTo>
                <a:lnTo>
                  <a:pt x="582042" y="510588"/>
                </a:lnTo>
                <a:lnTo>
                  <a:pt x="575368" y="507732"/>
                </a:lnTo>
                <a:lnTo>
                  <a:pt x="568376" y="505511"/>
                </a:lnTo>
                <a:lnTo>
                  <a:pt x="561702" y="503290"/>
                </a:lnTo>
                <a:lnTo>
                  <a:pt x="554710" y="501703"/>
                </a:lnTo>
                <a:lnTo>
                  <a:pt x="547718" y="500434"/>
                </a:lnTo>
                <a:lnTo>
                  <a:pt x="540408" y="499482"/>
                </a:lnTo>
                <a:lnTo>
                  <a:pt x="533416" y="498847"/>
                </a:lnTo>
                <a:lnTo>
                  <a:pt x="525788" y="498847"/>
                </a:lnTo>
                <a:lnTo>
                  <a:pt x="520703" y="498847"/>
                </a:lnTo>
                <a:lnTo>
                  <a:pt x="515618" y="499164"/>
                </a:lnTo>
                <a:lnTo>
                  <a:pt x="505447" y="500434"/>
                </a:lnTo>
                <a:lnTo>
                  <a:pt x="495277" y="502020"/>
                </a:lnTo>
                <a:lnTo>
                  <a:pt x="485743" y="504559"/>
                </a:lnTo>
                <a:lnTo>
                  <a:pt x="475890" y="508050"/>
                </a:lnTo>
                <a:lnTo>
                  <a:pt x="466673" y="511858"/>
                </a:lnTo>
                <a:lnTo>
                  <a:pt x="457774" y="516300"/>
                </a:lnTo>
                <a:lnTo>
                  <a:pt x="449193" y="521378"/>
                </a:lnTo>
                <a:lnTo>
                  <a:pt x="441248" y="527090"/>
                </a:lnTo>
                <a:lnTo>
                  <a:pt x="433620" y="533437"/>
                </a:lnTo>
                <a:lnTo>
                  <a:pt x="426310" y="540735"/>
                </a:lnTo>
                <a:lnTo>
                  <a:pt x="419000" y="548034"/>
                </a:lnTo>
                <a:lnTo>
                  <a:pt x="412962" y="555967"/>
                </a:lnTo>
                <a:lnTo>
                  <a:pt x="407241" y="564218"/>
                </a:lnTo>
                <a:lnTo>
                  <a:pt x="402156" y="573103"/>
                </a:lnTo>
                <a:lnTo>
                  <a:pt x="399931" y="577863"/>
                </a:lnTo>
                <a:lnTo>
                  <a:pt x="397706" y="582306"/>
                </a:lnTo>
                <a:lnTo>
                  <a:pt x="389443" y="601663"/>
                </a:lnTo>
                <a:lnTo>
                  <a:pt x="377048" y="595634"/>
                </a:lnTo>
                <a:lnTo>
                  <a:pt x="364653" y="588970"/>
                </a:lnTo>
                <a:lnTo>
                  <a:pt x="352894" y="582306"/>
                </a:lnTo>
                <a:lnTo>
                  <a:pt x="341452" y="574690"/>
                </a:lnTo>
                <a:lnTo>
                  <a:pt x="330646" y="567074"/>
                </a:lnTo>
                <a:lnTo>
                  <a:pt x="319840" y="558823"/>
                </a:lnTo>
                <a:lnTo>
                  <a:pt x="309352" y="550255"/>
                </a:lnTo>
                <a:lnTo>
                  <a:pt x="299500" y="541053"/>
                </a:lnTo>
                <a:lnTo>
                  <a:pt x="290283" y="531533"/>
                </a:lnTo>
                <a:lnTo>
                  <a:pt x="281384" y="521695"/>
                </a:lnTo>
                <a:lnTo>
                  <a:pt x="272803" y="511540"/>
                </a:lnTo>
                <a:lnTo>
                  <a:pt x="264857" y="501068"/>
                </a:lnTo>
                <a:lnTo>
                  <a:pt x="257230" y="490279"/>
                </a:lnTo>
                <a:lnTo>
                  <a:pt x="249602" y="478855"/>
                </a:lnTo>
                <a:lnTo>
                  <a:pt x="242928" y="467431"/>
                </a:lnTo>
                <a:lnTo>
                  <a:pt x="236571" y="455690"/>
                </a:lnTo>
                <a:lnTo>
                  <a:pt x="231168" y="443631"/>
                </a:lnTo>
                <a:lnTo>
                  <a:pt x="225765" y="431572"/>
                </a:lnTo>
                <a:lnTo>
                  <a:pt x="220998" y="418879"/>
                </a:lnTo>
                <a:lnTo>
                  <a:pt x="216866" y="406186"/>
                </a:lnTo>
                <a:lnTo>
                  <a:pt x="213370" y="393175"/>
                </a:lnTo>
                <a:lnTo>
                  <a:pt x="210192" y="380165"/>
                </a:lnTo>
                <a:lnTo>
                  <a:pt x="207650" y="366837"/>
                </a:lnTo>
                <a:lnTo>
                  <a:pt x="205743" y="353509"/>
                </a:lnTo>
                <a:lnTo>
                  <a:pt x="204471" y="340181"/>
                </a:lnTo>
                <a:lnTo>
                  <a:pt x="203518" y="326535"/>
                </a:lnTo>
                <a:lnTo>
                  <a:pt x="203200" y="312573"/>
                </a:lnTo>
                <a:lnTo>
                  <a:pt x="203836" y="298927"/>
                </a:lnTo>
                <a:lnTo>
                  <a:pt x="204789" y="284965"/>
                </a:lnTo>
                <a:lnTo>
                  <a:pt x="206378" y="271319"/>
                </a:lnTo>
                <a:lnTo>
                  <a:pt x="208603" y="257039"/>
                </a:lnTo>
                <a:lnTo>
                  <a:pt x="211463" y="243077"/>
                </a:lnTo>
                <a:lnTo>
                  <a:pt x="213370" y="235143"/>
                </a:lnTo>
                <a:lnTo>
                  <a:pt x="215595" y="227527"/>
                </a:lnTo>
                <a:lnTo>
                  <a:pt x="217820" y="219912"/>
                </a:lnTo>
                <a:lnTo>
                  <a:pt x="220362" y="212296"/>
                </a:lnTo>
                <a:lnTo>
                  <a:pt x="223223" y="204680"/>
                </a:lnTo>
                <a:lnTo>
                  <a:pt x="225765" y="197381"/>
                </a:lnTo>
                <a:lnTo>
                  <a:pt x="228944" y="190082"/>
                </a:lnTo>
                <a:lnTo>
                  <a:pt x="232122" y="182784"/>
                </a:lnTo>
                <a:lnTo>
                  <a:pt x="235300" y="175802"/>
                </a:lnTo>
                <a:lnTo>
                  <a:pt x="238796" y="168821"/>
                </a:lnTo>
                <a:lnTo>
                  <a:pt x="242610" y="162157"/>
                </a:lnTo>
                <a:lnTo>
                  <a:pt x="246424" y="155493"/>
                </a:lnTo>
                <a:lnTo>
                  <a:pt x="254369" y="142165"/>
                </a:lnTo>
                <a:lnTo>
                  <a:pt x="263586" y="129472"/>
                </a:lnTo>
                <a:lnTo>
                  <a:pt x="272803" y="117413"/>
                </a:lnTo>
                <a:lnTo>
                  <a:pt x="282655" y="105989"/>
                </a:lnTo>
                <a:lnTo>
                  <a:pt x="292826" y="94882"/>
                </a:lnTo>
                <a:lnTo>
                  <a:pt x="303631" y="84093"/>
                </a:lnTo>
                <a:lnTo>
                  <a:pt x="315391" y="73938"/>
                </a:lnTo>
                <a:lnTo>
                  <a:pt x="327150" y="64736"/>
                </a:lnTo>
                <a:lnTo>
                  <a:pt x="339227" y="55850"/>
                </a:lnTo>
                <a:lnTo>
                  <a:pt x="351940" y="47600"/>
                </a:lnTo>
                <a:lnTo>
                  <a:pt x="364653" y="39984"/>
                </a:lnTo>
                <a:lnTo>
                  <a:pt x="378319" y="32685"/>
                </a:lnTo>
                <a:lnTo>
                  <a:pt x="391985" y="26338"/>
                </a:lnTo>
                <a:lnTo>
                  <a:pt x="405970" y="20627"/>
                </a:lnTo>
                <a:lnTo>
                  <a:pt x="420272" y="15549"/>
                </a:lnTo>
                <a:lnTo>
                  <a:pt x="434891" y="11107"/>
                </a:lnTo>
                <a:lnTo>
                  <a:pt x="449829" y="7616"/>
                </a:lnTo>
                <a:lnTo>
                  <a:pt x="464766" y="4443"/>
                </a:lnTo>
                <a:lnTo>
                  <a:pt x="480022" y="2221"/>
                </a:lnTo>
                <a:lnTo>
                  <a:pt x="495277" y="952"/>
                </a:lnTo>
                <a:lnTo>
                  <a:pt x="502905" y="317"/>
                </a:lnTo>
                <a:lnTo>
                  <a:pt x="510850" y="0"/>
                </a:lnTo>
                <a:close/>
              </a:path>
            </a:pathLst>
          </a:custGeom>
          <a:solidFill>
            <a:srgbClr val="00B0F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圆角矩形 9"/>
          <p:cNvSpPr/>
          <p:nvPr/>
        </p:nvSpPr>
        <p:spPr>
          <a:xfrm>
            <a:off x="1269241" y="3429000"/>
            <a:ext cx="2838734" cy="36848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sp>
        <p:nvSpPr>
          <p:cNvPr id="11" name="矩形 10"/>
          <p:cNvSpPr/>
          <p:nvPr/>
        </p:nvSpPr>
        <p:spPr>
          <a:xfrm>
            <a:off x="1583139" y="5105652"/>
            <a:ext cx="3034354" cy="1456232"/>
          </a:xfrm>
          <a:prstGeom prst="rect">
            <a:avLst/>
          </a:prstGeom>
        </p:spPr>
        <p:txBody>
          <a:bodyPr wrap="square">
            <a:spAutoFit/>
          </a:bodyPr>
          <a:lstStyle/>
          <a:p>
            <a:pPr indent="360045">
              <a:lnSpc>
                <a:spcPts val="18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r>
              <a:rPr lang="zh-CN" altLang="en-US" sz="1200" dirty="0" smtClean="0">
                <a:latin typeface="微软雅黑" panose="020B0503020204020204" pitchFamily="34" charset="-122"/>
                <a:ea typeface="微软雅黑" panose="020B0503020204020204" pitchFamily="34" charset="-122"/>
              </a:rPr>
              <a:t>、 亮亮图文旗舰店</a:t>
            </a:r>
            <a:r>
              <a:rPr lang="en-US" altLang="zh-CN" sz="1200" dirty="0" smtClean="0">
                <a:latin typeface="微软雅黑" panose="020B0503020204020204" pitchFamily="34" charset="-122"/>
                <a:ea typeface="微软雅黑" panose="020B0503020204020204" pitchFamily="34" charset="-122"/>
              </a:rPr>
              <a:t>https://liangliangtuwen.tmall.com</a:t>
            </a:r>
          </a:p>
          <a:p>
            <a:pPr indent="360045">
              <a:lnSpc>
                <a:spcPts val="1800"/>
              </a:lnSpc>
            </a:pPr>
            <a:endParaRPr lang="zh-CN" altLang="en-US" sz="1200" dirty="0">
              <a:latin typeface="微软雅黑" panose="020B0503020204020204" pitchFamily="34" charset="-122"/>
              <a:ea typeface="微软雅黑" panose="020B0503020204020204" pitchFamily="34" charset="-122"/>
            </a:endParaRPr>
          </a:p>
        </p:txBody>
      </p:sp>
      <p:sp>
        <p:nvSpPr>
          <p:cNvPr id="12" name="矩形 11"/>
          <p:cNvSpPr/>
          <p:nvPr/>
        </p:nvSpPr>
        <p:spPr>
          <a:xfrm>
            <a:off x="7274254" y="3429000"/>
            <a:ext cx="3034354" cy="994568"/>
          </a:xfrm>
          <a:prstGeom prst="rect">
            <a:avLst/>
          </a:prstGeom>
        </p:spPr>
        <p:txBody>
          <a:bodyPr wrap="square">
            <a:spAutoFit/>
          </a:bodyPr>
          <a:lstStyle/>
          <a:p>
            <a:pPr indent="360045">
              <a:lnSpc>
                <a:spcPts val="18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latin typeface="微软雅黑" panose="020B0503020204020204" pitchFamily="34" charset="-122"/>
              <a:ea typeface="微软雅黑" panose="020B0503020204020204" pitchFamily="34" charset="-122"/>
            </a:endParaRPr>
          </a:p>
        </p:txBody>
      </p:sp>
      <p:sp>
        <p:nvSpPr>
          <p:cNvPr id="13" name="圆角矩形 12"/>
          <p:cNvSpPr/>
          <p:nvPr/>
        </p:nvSpPr>
        <p:spPr>
          <a:xfrm>
            <a:off x="8149988" y="1506940"/>
            <a:ext cx="2838734" cy="36848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896222" y="1673556"/>
            <a:ext cx="1583957" cy="1583957"/>
            <a:chOff x="1896222" y="1673556"/>
            <a:chExt cx="1583957" cy="1583957"/>
          </a:xfrm>
        </p:grpSpPr>
        <p:sp>
          <p:nvSpPr>
            <p:cNvPr id="15" name="KSO_Shape"/>
            <p:cNvSpPr/>
            <p:nvPr/>
          </p:nvSpPr>
          <p:spPr>
            <a:xfrm rot="16200000">
              <a:off x="1896222" y="1673556"/>
              <a:ext cx="1583957" cy="1583957"/>
            </a:xfrm>
            <a:prstGeom prst="blockArc">
              <a:avLst>
                <a:gd name="adj1" fmla="val 2374726"/>
                <a:gd name="adj2" fmla="val 19218652"/>
                <a:gd name="adj3" fmla="val 2868"/>
              </a:avLst>
            </a:prstGeom>
            <a:solidFill>
              <a:srgbClr val="00B0F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6" name="椭圆 15"/>
            <p:cNvSpPr/>
            <p:nvPr/>
          </p:nvSpPr>
          <p:spPr>
            <a:xfrm>
              <a:off x="2101347" y="1878681"/>
              <a:ext cx="1173707" cy="1173707"/>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6525902" y="4659573"/>
            <a:ext cx="3034354" cy="994568"/>
          </a:xfrm>
          <a:prstGeom prst="rect">
            <a:avLst/>
          </a:prstGeom>
        </p:spPr>
        <p:txBody>
          <a:bodyPr wrap="square">
            <a:spAutoFit/>
          </a:bodyPr>
          <a:lstStyle/>
          <a:p>
            <a:pPr indent="360045">
              <a:lnSpc>
                <a:spcPts val="18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9" name="直接连接符 18"/>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up)">
                                      <p:cBhvr>
                                        <p:cTn id="61" dur="500"/>
                                        <p:tgtEl>
                                          <p:spTgt spid="1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up)">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150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animBg="1"/>
      <p:bldP spid="9" grpId="0" animBg="1"/>
      <p:bldP spid="9" grpId="1" animBg="1"/>
      <p:bldP spid="10" grpId="0" animBg="1"/>
      <p:bldP spid="11" grpId="0"/>
      <p:bldP spid="12" grpId="0"/>
      <p:bldP spid="13" grpId="0" animBg="1"/>
      <p:bldP spid="17"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KSO_Shape"/>
          <p:cNvSpPr/>
          <p:nvPr/>
        </p:nvSpPr>
        <p:spPr>
          <a:xfrm>
            <a:off x="2534397"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4" name="文本框 3"/>
          <p:cNvSpPr txBox="1"/>
          <p:nvPr/>
        </p:nvSpPr>
        <p:spPr>
          <a:xfrm>
            <a:off x="2028175" y="2569635"/>
            <a:ext cx="1887056" cy="338554"/>
          </a:xfrm>
          <a:prstGeom prst="rect">
            <a:avLst/>
          </a:prstGeom>
          <a:noFill/>
        </p:spPr>
        <p:txBody>
          <a:bodyPr wrap="none" rtlCol="0">
            <a:spAutoFit/>
          </a:bodyPr>
          <a:lstStyle/>
          <a:p>
            <a:pPr algn="ct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添加</a:t>
            </a:r>
            <a:r>
              <a:rPr lang="zh-CN" altLang="en-US" sz="1600" dirty="0" smtClean="0">
                <a:latin typeface="微软雅黑" panose="020B0503020204020204" pitchFamily="34" charset="-122"/>
                <a:ea typeface="微软雅黑" panose="020B0503020204020204" pitchFamily="34" charset="-122"/>
              </a:rPr>
              <a:t>标题</a:t>
            </a:r>
            <a:r>
              <a:rPr lang="zh-CN" altLang="en-US" sz="1600" dirty="0">
                <a:latin typeface="微软雅黑" panose="020B0503020204020204" pitchFamily="34" charset="-122"/>
                <a:ea typeface="微软雅黑" panose="020B0503020204020204" pitchFamily="34" charset="-122"/>
              </a:rPr>
              <a:t>内容</a:t>
            </a:r>
            <a:r>
              <a:rPr lang="zh-CN" altLang="en-US" sz="1600" dirty="0" smtClean="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 name="矩形 4"/>
          <p:cNvSpPr/>
          <p:nvPr/>
        </p:nvSpPr>
        <p:spPr>
          <a:xfrm>
            <a:off x="1668097" y="2950286"/>
            <a:ext cx="2607212" cy="1200329"/>
          </a:xfrm>
          <a:prstGeom prst="rect">
            <a:avLst/>
          </a:prstGeom>
        </p:spPr>
        <p:txBody>
          <a:bodyPr wrap="square">
            <a:spAutoFit/>
          </a:bodyPr>
          <a:lstStyle/>
          <a:p>
            <a:pPr indent="36004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8" name="文本框 7"/>
          <p:cNvSpPr txBox="1"/>
          <p:nvPr/>
        </p:nvSpPr>
        <p:spPr>
          <a:xfrm>
            <a:off x="5162926" y="2569635"/>
            <a:ext cx="1887055" cy="338554"/>
          </a:xfrm>
          <a:prstGeom prst="rect">
            <a:avLst/>
          </a:prstGeom>
          <a:noFill/>
        </p:spPr>
        <p:txBody>
          <a:bodyPr wrap="none" rtlCol="0">
            <a:spAutoFit/>
          </a:bodyPr>
          <a:lstStyle/>
          <a:p>
            <a:pPr algn="ct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添加</a:t>
            </a:r>
            <a:r>
              <a:rPr lang="zh-CN" altLang="en-US" sz="1600" dirty="0" smtClean="0">
                <a:latin typeface="微软雅黑" panose="020B0503020204020204" pitchFamily="34" charset="-122"/>
                <a:ea typeface="微软雅黑" panose="020B0503020204020204" pitchFamily="34" charset="-122"/>
              </a:rPr>
              <a:t>标题</a:t>
            </a:r>
            <a:r>
              <a:rPr lang="zh-CN" altLang="en-US" sz="1600" dirty="0">
                <a:latin typeface="微软雅黑" panose="020B0503020204020204" pitchFamily="34" charset="-122"/>
                <a:ea typeface="微软雅黑" panose="020B0503020204020204" pitchFamily="34" charset="-122"/>
              </a:rPr>
              <a:t>内容</a:t>
            </a:r>
            <a:r>
              <a:rPr lang="zh-CN" altLang="en-US" sz="1600" dirty="0" smtClean="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8384429" y="2569635"/>
            <a:ext cx="1887055" cy="338554"/>
          </a:xfrm>
          <a:prstGeom prst="rect">
            <a:avLst/>
          </a:prstGeom>
          <a:noFill/>
        </p:spPr>
        <p:txBody>
          <a:bodyPr wrap="none" rtlCol="0">
            <a:spAutoFit/>
          </a:bodyPr>
          <a:lstStyle/>
          <a:p>
            <a:pPr algn="ctr"/>
            <a:r>
              <a:rPr lang="zh-CN" altLang="en-US" sz="1600" dirty="0" smtClean="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添加</a:t>
            </a:r>
            <a:r>
              <a:rPr lang="zh-CN" altLang="en-US" sz="1600" dirty="0" smtClean="0">
                <a:latin typeface="微软雅黑" panose="020B0503020204020204" pitchFamily="34" charset="-122"/>
                <a:ea typeface="微软雅黑" panose="020B0503020204020204" pitchFamily="34" charset="-122"/>
              </a:rPr>
              <a:t>标题</a:t>
            </a:r>
            <a:r>
              <a:rPr lang="zh-CN" altLang="en-US" sz="1600" dirty="0">
                <a:latin typeface="微软雅黑" panose="020B0503020204020204" pitchFamily="34" charset="-122"/>
                <a:ea typeface="微软雅黑" panose="020B0503020204020204" pitchFamily="34" charset="-122"/>
              </a:rPr>
              <a:t>内容</a:t>
            </a:r>
            <a:r>
              <a:rPr lang="zh-CN" altLang="en-US" sz="1600" dirty="0" smtClean="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p:cNvSpPr/>
          <p:nvPr/>
        </p:nvSpPr>
        <p:spPr>
          <a:xfrm>
            <a:off x="4802847" y="2950286"/>
            <a:ext cx="2607212" cy="1200329"/>
          </a:xfrm>
          <a:prstGeom prst="rect">
            <a:avLst/>
          </a:prstGeom>
        </p:spPr>
        <p:txBody>
          <a:bodyPr wrap="square">
            <a:spAutoFit/>
          </a:bodyPr>
          <a:lstStyle/>
          <a:p>
            <a:pPr indent="36004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13" name="矩形 12"/>
          <p:cNvSpPr/>
          <p:nvPr/>
        </p:nvSpPr>
        <p:spPr>
          <a:xfrm>
            <a:off x="8024350" y="2950286"/>
            <a:ext cx="2607212" cy="1200329"/>
          </a:xfrm>
          <a:prstGeom prst="rect">
            <a:avLst/>
          </a:prstGeom>
        </p:spPr>
        <p:txBody>
          <a:bodyPr wrap="square">
            <a:spAutoFit/>
          </a:bodyPr>
          <a:lstStyle/>
          <a:p>
            <a:pPr indent="360045">
              <a:lnSpc>
                <a:spcPct val="150000"/>
              </a:lnSpc>
            </a:pPr>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endParaRPr lang="zh-CN" altLang="en-US" sz="1200" dirty="0"/>
          </a:p>
        </p:txBody>
      </p:sp>
      <p:sp>
        <p:nvSpPr>
          <p:cNvPr id="14" name="矩形 13"/>
          <p:cNvSpPr/>
          <p:nvPr/>
        </p:nvSpPr>
        <p:spPr bwMode="auto">
          <a:xfrm>
            <a:off x="1747814" y="4287869"/>
            <a:ext cx="2447778" cy="1575581"/>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5" name="矩形 14"/>
          <p:cNvSpPr/>
          <p:nvPr/>
        </p:nvSpPr>
        <p:spPr bwMode="auto">
          <a:xfrm>
            <a:off x="8104067" y="4287869"/>
            <a:ext cx="2447778" cy="1575581"/>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6" name="矩形 15"/>
          <p:cNvSpPr/>
          <p:nvPr/>
        </p:nvSpPr>
        <p:spPr bwMode="auto">
          <a:xfrm>
            <a:off x="4882564" y="4287869"/>
            <a:ext cx="2447778" cy="1575581"/>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anose="02010600030101010101" pitchFamily="2" charset="-122"/>
            </a:endParaRPr>
          </a:p>
        </p:txBody>
      </p:sp>
      <p:sp>
        <p:nvSpPr>
          <p:cNvPr id="17" name="文本框 16"/>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8" name="直接连接符 17"/>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KSO_Shape"/>
          <p:cNvSpPr/>
          <p:nvPr/>
        </p:nvSpPr>
        <p:spPr>
          <a:xfrm>
            <a:off x="8890650"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1" name="KSO_Shape"/>
          <p:cNvSpPr/>
          <p:nvPr/>
        </p:nvSpPr>
        <p:spPr>
          <a:xfrm>
            <a:off x="5669147" y="1525114"/>
            <a:ext cx="874613" cy="874613"/>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00B0F0"/>
          </a:solidFill>
          <a:ln w="63500" cmpd="thinThick">
            <a:no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2" name="KSO_Shape"/>
          <p:cNvSpPr/>
          <p:nvPr/>
        </p:nvSpPr>
        <p:spPr bwMode="auto">
          <a:xfrm>
            <a:off x="2751349" y="1774209"/>
            <a:ext cx="440708" cy="384885"/>
          </a:xfrm>
          <a:custGeom>
            <a:avLst/>
            <a:gdLst>
              <a:gd name="T0" fmla="*/ 1506598 w 2143125"/>
              <a:gd name="T1" fmla="*/ 447803 h 1871663"/>
              <a:gd name="T2" fmla="*/ 1592777 w 2143125"/>
              <a:gd name="T3" fmla="*/ 499339 h 1871663"/>
              <a:gd name="T4" fmla="*/ 1655174 w 2143125"/>
              <a:gd name="T5" fmla="*/ 576523 h 1871663"/>
              <a:gd name="T6" fmla="*/ 1690965 w 2143125"/>
              <a:gd name="T7" fmla="*/ 723128 h 1871663"/>
              <a:gd name="T8" fmla="*/ 1661768 w 2143125"/>
              <a:gd name="T9" fmla="*/ 839846 h 1871663"/>
              <a:gd name="T10" fmla="*/ 1589952 w 2143125"/>
              <a:gd name="T11" fmla="*/ 932091 h 1871663"/>
              <a:gd name="T12" fmla="*/ 1653526 w 2143125"/>
              <a:gd name="T13" fmla="*/ 1027396 h 1871663"/>
              <a:gd name="T14" fmla="*/ 1757836 w 2143125"/>
              <a:gd name="T15" fmla="*/ 1106934 h 1871663"/>
              <a:gd name="T16" fmla="*/ 1838129 w 2143125"/>
              <a:gd name="T17" fmla="*/ 1211180 h 1871663"/>
              <a:gd name="T18" fmla="*/ 1888988 w 2143125"/>
              <a:gd name="T19" fmla="*/ 1334488 h 1871663"/>
              <a:gd name="T20" fmla="*/ 1905000 w 2143125"/>
              <a:gd name="T21" fmla="*/ 1464855 h 1871663"/>
              <a:gd name="T22" fmla="*/ 1875567 w 2143125"/>
              <a:gd name="T23" fmla="*/ 1522273 h 1871663"/>
              <a:gd name="T24" fmla="*/ 1735232 w 2143125"/>
              <a:gd name="T25" fmla="*/ 1607224 h 1871663"/>
              <a:gd name="T26" fmla="*/ 1502360 w 2143125"/>
              <a:gd name="T27" fmla="*/ 1659464 h 1871663"/>
              <a:gd name="T28" fmla="*/ 1183544 w 2143125"/>
              <a:gd name="T29" fmla="*/ 1640639 h 1871663"/>
              <a:gd name="T30" fmla="*/ 976101 w 2143125"/>
              <a:gd name="T31" fmla="*/ 1558748 h 1871663"/>
              <a:gd name="T32" fmla="*/ 911820 w 2143125"/>
              <a:gd name="T33" fmla="*/ 1489564 h 1871663"/>
              <a:gd name="T34" fmla="*/ 910878 w 2143125"/>
              <a:gd name="T35" fmla="*/ 1391671 h 1871663"/>
              <a:gd name="T36" fmla="*/ 947375 w 2143125"/>
              <a:gd name="T37" fmla="*/ 1262009 h 1871663"/>
              <a:gd name="T38" fmla="*/ 1015188 w 2143125"/>
              <a:gd name="T39" fmla="*/ 1149291 h 1871663"/>
              <a:gd name="T40" fmla="*/ 1109844 w 2143125"/>
              <a:gd name="T41" fmla="*/ 1058693 h 1871663"/>
              <a:gd name="T42" fmla="*/ 1225927 w 2143125"/>
              <a:gd name="T43" fmla="*/ 995157 h 1871663"/>
              <a:gd name="T44" fmla="*/ 1159526 w 2143125"/>
              <a:gd name="T45" fmla="*/ 859613 h 1871663"/>
              <a:gd name="T46" fmla="*/ 1119969 w 2143125"/>
              <a:gd name="T47" fmla="*/ 707126 h 1871663"/>
              <a:gd name="T48" fmla="*/ 1139983 w 2143125"/>
              <a:gd name="T49" fmla="*/ 609939 h 1871663"/>
              <a:gd name="T50" fmla="*/ 1193668 w 2143125"/>
              <a:gd name="T51" fmla="*/ 523811 h 1871663"/>
              <a:gd name="T52" fmla="*/ 1273725 w 2143125"/>
              <a:gd name="T53" fmla="*/ 461923 h 1871663"/>
              <a:gd name="T54" fmla="*/ 1405585 w 2143125"/>
              <a:gd name="T55" fmla="*/ 428978 h 1871663"/>
              <a:gd name="T56" fmla="*/ 779404 w 2143125"/>
              <a:gd name="T57" fmla="*/ 20690 h 1871663"/>
              <a:gd name="T58" fmla="*/ 894409 w 2143125"/>
              <a:gd name="T59" fmla="*/ 82761 h 1871663"/>
              <a:gd name="T60" fmla="*/ 981899 w 2143125"/>
              <a:gd name="T61" fmla="*/ 178924 h 1871663"/>
              <a:gd name="T62" fmla="*/ 1032699 w 2143125"/>
              <a:gd name="T63" fmla="*/ 300243 h 1871663"/>
              <a:gd name="T64" fmla="*/ 1040224 w 2143125"/>
              <a:gd name="T65" fmla="*/ 430733 h 1871663"/>
              <a:gd name="T66" fmla="*/ 1016706 w 2143125"/>
              <a:gd name="T67" fmla="*/ 527836 h 1871663"/>
              <a:gd name="T68" fmla="*/ 955323 w 2143125"/>
              <a:gd name="T69" fmla="*/ 632933 h 1871663"/>
              <a:gd name="T70" fmla="*/ 910872 w 2143125"/>
              <a:gd name="T71" fmla="*/ 717340 h 1871663"/>
              <a:gd name="T72" fmla="*/ 1037872 w 2143125"/>
              <a:gd name="T73" fmla="*/ 872752 h 1871663"/>
              <a:gd name="T74" fmla="*/ 1054335 w 2143125"/>
              <a:gd name="T75" fmla="*/ 987959 h 1871663"/>
              <a:gd name="T76" fmla="*/ 947561 w 2143125"/>
              <a:gd name="T77" fmla="*/ 1070484 h 1871663"/>
              <a:gd name="T78" fmla="*/ 863835 w 2143125"/>
              <a:gd name="T79" fmla="*/ 1176522 h 1871663"/>
              <a:gd name="T80" fmla="*/ 808096 w 2143125"/>
              <a:gd name="T81" fmla="*/ 1301134 h 1871663"/>
              <a:gd name="T82" fmla="*/ 784812 w 2143125"/>
              <a:gd name="T83" fmla="*/ 1439852 h 1871663"/>
              <a:gd name="T84" fmla="*/ 812800 w 2143125"/>
              <a:gd name="T85" fmla="*/ 1540482 h 1871663"/>
              <a:gd name="T86" fmla="*/ 708612 w 2143125"/>
              <a:gd name="T87" fmla="*/ 1603493 h 1871663"/>
              <a:gd name="T88" fmla="*/ 460257 w 2143125"/>
              <a:gd name="T89" fmla="*/ 1590797 h 1871663"/>
              <a:gd name="T90" fmla="*/ 262937 w 2143125"/>
              <a:gd name="T91" fmla="*/ 1545184 h 1871663"/>
              <a:gd name="T92" fmla="*/ 111713 w 2143125"/>
              <a:gd name="T93" fmla="*/ 1474884 h 1871663"/>
              <a:gd name="T94" fmla="*/ 20461 w 2143125"/>
              <a:gd name="T95" fmla="*/ 1388127 h 1871663"/>
              <a:gd name="T96" fmla="*/ 1411 w 2143125"/>
              <a:gd name="T97" fmla="*/ 1275741 h 1871663"/>
              <a:gd name="T98" fmla="*/ 28928 w 2143125"/>
              <a:gd name="T99" fmla="*/ 1127383 h 1871663"/>
              <a:gd name="T100" fmla="*/ 87959 w 2143125"/>
              <a:gd name="T101" fmla="*/ 992661 h 1871663"/>
              <a:gd name="T102" fmla="*/ 219192 w 2143125"/>
              <a:gd name="T103" fmla="*/ 832076 h 1871663"/>
              <a:gd name="T104" fmla="*/ 362185 w 2143125"/>
              <a:gd name="T105" fmla="*/ 734974 h 1871663"/>
              <a:gd name="T106" fmla="*/ 363831 w 2143125"/>
              <a:gd name="T107" fmla="*/ 643748 h 1871663"/>
              <a:gd name="T108" fmla="*/ 285515 w 2143125"/>
              <a:gd name="T109" fmla="*/ 505030 h 1871663"/>
              <a:gd name="T110" fmla="*/ 269287 w 2143125"/>
              <a:gd name="T111" fmla="*/ 348207 h 1871663"/>
              <a:gd name="T112" fmla="*/ 305740 w 2143125"/>
              <a:gd name="T113" fmla="*/ 219834 h 1871663"/>
              <a:gd name="T114" fmla="*/ 380764 w 2143125"/>
              <a:gd name="T115" fmla="*/ 113796 h 1871663"/>
              <a:gd name="T116" fmla="*/ 486833 w 2143125"/>
              <a:gd name="T117" fmla="*/ 38324 h 1871663"/>
              <a:gd name="T118" fmla="*/ 615244 w 2143125"/>
              <a:gd name="T119" fmla="*/ 2351 h 1871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43125" h="1871663">
                <a:moveTo>
                  <a:pt x="1581283" y="482600"/>
                </a:moveTo>
                <a:lnTo>
                  <a:pt x="1590554" y="482865"/>
                </a:lnTo>
                <a:lnTo>
                  <a:pt x="1599825" y="483130"/>
                </a:lnTo>
                <a:lnTo>
                  <a:pt x="1609097" y="484189"/>
                </a:lnTo>
                <a:lnTo>
                  <a:pt x="1618103" y="484983"/>
                </a:lnTo>
                <a:lnTo>
                  <a:pt x="1629229" y="486836"/>
                </a:lnTo>
                <a:lnTo>
                  <a:pt x="1635586" y="487895"/>
                </a:lnTo>
                <a:lnTo>
                  <a:pt x="1641679" y="488689"/>
                </a:lnTo>
                <a:lnTo>
                  <a:pt x="1654129" y="491601"/>
                </a:lnTo>
                <a:lnTo>
                  <a:pt x="1659957" y="492925"/>
                </a:lnTo>
                <a:lnTo>
                  <a:pt x="1665519" y="494249"/>
                </a:lnTo>
                <a:lnTo>
                  <a:pt x="1677969" y="497955"/>
                </a:lnTo>
                <a:lnTo>
                  <a:pt x="1689890" y="501661"/>
                </a:lnTo>
                <a:lnTo>
                  <a:pt x="1694923" y="503779"/>
                </a:lnTo>
                <a:lnTo>
                  <a:pt x="1699426" y="505632"/>
                </a:lnTo>
                <a:lnTo>
                  <a:pt x="1706843" y="508544"/>
                </a:lnTo>
                <a:lnTo>
                  <a:pt x="1714260" y="511986"/>
                </a:lnTo>
                <a:lnTo>
                  <a:pt x="1728829" y="519134"/>
                </a:lnTo>
                <a:lnTo>
                  <a:pt x="1730154" y="519663"/>
                </a:lnTo>
                <a:lnTo>
                  <a:pt x="1731213" y="520193"/>
                </a:lnTo>
                <a:lnTo>
                  <a:pt x="1739160" y="524693"/>
                </a:lnTo>
                <a:lnTo>
                  <a:pt x="1747107" y="529194"/>
                </a:lnTo>
                <a:lnTo>
                  <a:pt x="1755054" y="534224"/>
                </a:lnTo>
                <a:lnTo>
                  <a:pt x="1762736" y="539253"/>
                </a:lnTo>
                <a:lnTo>
                  <a:pt x="1770153" y="544548"/>
                </a:lnTo>
                <a:lnTo>
                  <a:pt x="1777570" y="550108"/>
                </a:lnTo>
                <a:lnTo>
                  <a:pt x="1784722" y="555932"/>
                </a:lnTo>
                <a:lnTo>
                  <a:pt x="1791874" y="561756"/>
                </a:lnTo>
                <a:lnTo>
                  <a:pt x="1793993" y="563609"/>
                </a:lnTo>
                <a:lnTo>
                  <a:pt x="1800086" y="569698"/>
                </a:lnTo>
                <a:lnTo>
                  <a:pt x="1806179" y="575257"/>
                </a:lnTo>
                <a:lnTo>
                  <a:pt x="1812006" y="581346"/>
                </a:lnTo>
                <a:lnTo>
                  <a:pt x="1818099" y="587435"/>
                </a:lnTo>
                <a:lnTo>
                  <a:pt x="1820218" y="589818"/>
                </a:lnTo>
                <a:lnTo>
                  <a:pt x="1826046" y="596701"/>
                </a:lnTo>
                <a:lnTo>
                  <a:pt x="1831873" y="603584"/>
                </a:lnTo>
                <a:lnTo>
                  <a:pt x="1837171" y="610732"/>
                </a:lnTo>
                <a:lnTo>
                  <a:pt x="1842734" y="617615"/>
                </a:lnTo>
                <a:lnTo>
                  <a:pt x="1842734" y="617880"/>
                </a:lnTo>
                <a:lnTo>
                  <a:pt x="1849357" y="627940"/>
                </a:lnTo>
                <a:lnTo>
                  <a:pt x="1855979" y="638000"/>
                </a:lnTo>
                <a:lnTo>
                  <a:pt x="1862071" y="648589"/>
                </a:lnTo>
                <a:lnTo>
                  <a:pt x="1867634" y="659443"/>
                </a:lnTo>
                <a:lnTo>
                  <a:pt x="1873197" y="670032"/>
                </a:lnTo>
                <a:lnTo>
                  <a:pt x="1877965" y="681416"/>
                </a:lnTo>
                <a:lnTo>
                  <a:pt x="1882468" y="693064"/>
                </a:lnTo>
                <a:lnTo>
                  <a:pt x="1886442" y="704448"/>
                </a:lnTo>
                <a:lnTo>
                  <a:pt x="1890150" y="716096"/>
                </a:lnTo>
                <a:lnTo>
                  <a:pt x="1893329" y="728009"/>
                </a:lnTo>
                <a:lnTo>
                  <a:pt x="1895978" y="740452"/>
                </a:lnTo>
                <a:lnTo>
                  <a:pt x="1898097" y="752894"/>
                </a:lnTo>
                <a:lnTo>
                  <a:pt x="1899951" y="765072"/>
                </a:lnTo>
                <a:lnTo>
                  <a:pt x="1901276" y="777779"/>
                </a:lnTo>
                <a:lnTo>
                  <a:pt x="1901806" y="790751"/>
                </a:lnTo>
                <a:lnTo>
                  <a:pt x="1902336" y="803459"/>
                </a:lnTo>
                <a:lnTo>
                  <a:pt x="1902336" y="813519"/>
                </a:lnTo>
                <a:lnTo>
                  <a:pt x="1901541" y="823579"/>
                </a:lnTo>
                <a:lnTo>
                  <a:pt x="1901011" y="833638"/>
                </a:lnTo>
                <a:lnTo>
                  <a:pt x="1899687" y="843434"/>
                </a:lnTo>
                <a:lnTo>
                  <a:pt x="1898627" y="853229"/>
                </a:lnTo>
                <a:lnTo>
                  <a:pt x="1896773" y="862759"/>
                </a:lnTo>
                <a:lnTo>
                  <a:pt x="1894918" y="872554"/>
                </a:lnTo>
                <a:lnTo>
                  <a:pt x="1892534" y="882085"/>
                </a:lnTo>
                <a:lnTo>
                  <a:pt x="1890150" y="891351"/>
                </a:lnTo>
                <a:lnTo>
                  <a:pt x="1887501" y="900616"/>
                </a:lnTo>
                <a:lnTo>
                  <a:pt x="1884323" y="909617"/>
                </a:lnTo>
                <a:lnTo>
                  <a:pt x="1880879" y="918618"/>
                </a:lnTo>
                <a:lnTo>
                  <a:pt x="1877435" y="927619"/>
                </a:lnTo>
                <a:lnTo>
                  <a:pt x="1873462" y="936356"/>
                </a:lnTo>
                <a:lnTo>
                  <a:pt x="1869489" y="944827"/>
                </a:lnTo>
                <a:lnTo>
                  <a:pt x="1865250" y="953299"/>
                </a:lnTo>
                <a:lnTo>
                  <a:pt x="1860482" y="961505"/>
                </a:lnTo>
                <a:lnTo>
                  <a:pt x="1855979" y="969977"/>
                </a:lnTo>
                <a:lnTo>
                  <a:pt x="1850681" y="977919"/>
                </a:lnTo>
                <a:lnTo>
                  <a:pt x="1845383" y="985596"/>
                </a:lnTo>
                <a:lnTo>
                  <a:pt x="1839820" y="993273"/>
                </a:lnTo>
                <a:lnTo>
                  <a:pt x="1834258" y="1000686"/>
                </a:lnTo>
                <a:lnTo>
                  <a:pt x="1828430" y="1008099"/>
                </a:lnTo>
                <a:lnTo>
                  <a:pt x="1822337" y="1015511"/>
                </a:lnTo>
                <a:lnTo>
                  <a:pt x="1815715" y="1022394"/>
                </a:lnTo>
                <a:lnTo>
                  <a:pt x="1809357" y="1029013"/>
                </a:lnTo>
                <a:lnTo>
                  <a:pt x="1802735" y="1035896"/>
                </a:lnTo>
                <a:lnTo>
                  <a:pt x="1795848" y="1041985"/>
                </a:lnTo>
                <a:lnTo>
                  <a:pt x="1788696" y="1048603"/>
                </a:lnTo>
                <a:lnTo>
                  <a:pt x="1781543" y="1054427"/>
                </a:lnTo>
                <a:lnTo>
                  <a:pt x="1773861" y="1060251"/>
                </a:lnTo>
                <a:lnTo>
                  <a:pt x="1766444" y="1065811"/>
                </a:lnTo>
                <a:lnTo>
                  <a:pt x="1722207" y="1097049"/>
                </a:lnTo>
                <a:lnTo>
                  <a:pt x="1772802" y="1115316"/>
                </a:lnTo>
                <a:lnTo>
                  <a:pt x="1783133" y="1119022"/>
                </a:lnTo>
                <a:lnTo>
                  <a:pt x="1792934" y="1123258"/>
                </a:lnTo>
                <a:lnTo>
                  <a:pt x="1802735" y="1127229"/>
                </a:lnTo>
                <a:lnTo>
                  <a:pt x="1812801" y="1131465"/>
                </a:lnTo>
                <a:lnTo>
                  <a:pt x="1822602" y="1135965"/>
                </a:lnTo>
                <a:lnTo>
                  <a:pt x="1832138" y="1140731"/>
                </a:lnTo>
                <a:lnTo>
                  <a:pt x="1841410" y="1145761"/>
                </a:lnTo>
                <a:lnTo>
                  <a:pt x="1850946" y="1150526"/>
                </a:lnTo>
                <a:lnTo>
                  <a:pt x="1860217" y="1155821"/>
                </a:lnTo>
                <a:lnTo>
                  <a:pt x="1869489" y="1161115"/>
                </a:lnTo>
                <a:lnTo>
                  <a:pt x="1878495" y="1166675"/>
                </a:lnTo>
                <a:lnTo>
                  <a:pt x="1887501" y="1172499"/>
                </a:lnTo>
                <a:lnTo>
                  <a:pt x="1895978" y="1178323"/>
                </a:lnTo>
                <a:lnTo>
                  <a:pt x="1904985" y="1184147"/>
                </a:lnTo>
                <a:lnTo>
                  <a:pt x="1913196" y="1190501"/>
                </a:lnTo>
                <a:lnTo>
                  <a:pt x="1921938" y="1196854"/>
                </a:lnTo>
                <a:lnTo>
                  <a:pt x="1930414" y="1203208"/>
                </a:lnTo>
                <a:lnTo>
                  <a:pt x="1938626" y="1209826"/>
                </a:lnTo>
                <a:lnTo>
                  <a:pt x="1946573" y="1216710"/>
                </a:lnTo>
                <a:lnTo>
                  <a:pt x="1954785" y="1223593"/>
                </a:lnTo>
                <a:lnTo>
                  <a:pt x="1962467" y="1230740"/>
                </a:lnTo>
                <a:lnTo>
                  <a:pt x="1970149" y="1237888"/>
                </a:lnTo>
                <a:lnTo>
                  <a:pt x="1977566" y="1245301"/>
                </a:lnTo>
                <a:lnTo>
                  <a:pt x="1984983" y="1252978"/>
                </a:lnTo>
                <a:lnTo>
                  <a:pt x="1992400" y="1260656"/>
                </a:lnTo>
                <a:lnTo>
                  <a:pt x="1999552" y="1268333"/>
                </a:lnTo>
                <a:lnTo>
                  <a:pt x="2006439" y="1276540"/>
                </a:lnTo>
                <a:lnTo>
                  <a:pt x="2013327" y="1284482"/>
                </a:lnTo>
                <a:lnTo>
                  <a:pt x="2020214" y="1292424"/>
                </a:lnTo>
                <a:lnTo>
                  <a:pt x="2026571" y="1300895"/>
                </a:lnTo>
                <a:lnTo>
                  <a:pt x="2032664" y="1309367"/>
                </a:lnTo>
                <a:lnTo>
                  <a:pt x="2039286" y="1317838"/>
                </a:lnTo>
                <a:lnTo>
                  <a:pt x="2045114" y="1326574"/>
                </a:lnTo>
                <a:lnTo>
                  <a:pt x="2050942" y="1335311"/>
                </a:lnTo>
                <a:lnTo>
                  <a:pt x="2056769" y="1344312"/>
                </a:lnTo>
                <a:lnTo>
                  <a:pt x="2062332" y="1353313"/>
                </a:lnTo>
                <a:lnTo>
                  <a:pt x="2067895" y="1362578"/>
                </a:lnTo>
                <a:lnTo>
                  <a:pt x="2073193" y="1371579"/>
                </a:lnTo>
                <a:lnTo>
                  <a:pt x="2078226" y="1380845"/>
                </a:lnTo>
                <a:lnTo>
                  <a:pt x="2082994" y="1390640"/>
                </a:lnTo>
                <a:lnTo>
                  <a:pt x="2087762" y="1400171"/>
                </a:lnTo>
                <a:lnTo>
                  <a:pt x="2092265" y="1409701"/>
                </a:lnTo>
                <a:lnTo>
                  <a:pt x="2096504" y="1419496"/>
                </a:lnTo>
                <a:lnTo>
                  <a:pt x="2101007" y="1429292"/>
                </a:lnTo>
                <a:lnTo>
                  <a:pt x="2104980" y="1439351"/>
                </a:lnTo>
                <a:lnTo>
                  <a:pt x="2108689" y="1449411"/>
                </a:lnTo>
                <a:lnTo>
                  <a:pt x="2112397" y="1459471"/>
                </a:lnTo>
                <a:lnTo>
                  <a:pt x="2115841" y="1469796"/>
                </a:lnTo>
                <a:lnTo>
                  <a:pt x="2119020" y="1480385"/>
                </a:lnTo>
                <a:lnTo>
                  <a:pt x="2121934" y="1490710"/>
                </a:lnTo>
                <a:lnTo>
                  <a:pt x="2125112" y="1501299"/>
                </a:lnTo>
                <a:lnTo>
                  <a:pt x="2127496" y="1511624"/>
                </a:lnTo>
                <a:lnTo>
                  <a:pt x="2129880" y="1522213"/>
                </a:lnTo>
                <a:lnTo>
                  <a:pt x="2132529" y="1533067"/>
                </a:lnTo>
                <a:lnTo>
                  <a:pt x="2134384" y="1543657"/>
                </a:lnTo>
                <a:lnTo>
                  <a:pt x="2136238" y="1554776"/>
                </a:lnTo>
                <a:lnTo>
                  <a:pt x="2138092" y="1565630"/>
                </a:lnTo>
                <a:lnTo>
                  <a:pt x="2139152" y="1576749"/>
                </a:lnTo>
                <a:lnTo>
                  <a:pt x="2140476" y="1587868"/>
                </a:lnTo>
                <a:lnTo>
                  <a:pt x="2141271" y="1598986"/>
                </a:lnTo>
                <a:lnTo>
                  <a:pt x="2142331" y="1610105"/>
                </a:lnTo>
                <a:lnTo>
                  <a:pt x="2142860" y="1621489"/>
                </a:lnTo>
                <a:lnTo>
                  <a:pt x="2143125" y="1632608"/>
                </a:lnTo>
                <a:lnTo>
                  <a:pt x="2143125" y="1643991"/>
                </a:lnTo>
                <a:lnTo>
                  <a:pt x="2143125" y="1647962"/>
                </a:lnTo>
                <a:lnTo>
                  <a:pt x="2142595" y="1652463"/>
                </a:lnTo>
                <a:lnTo>
                  <a:pt x="2142066" y="1656434"/>
                </a:lnTo>
                <a:lnTo>
                  <a:pt x="2141006" y="1660670"/>
                </a:lnTo>
                <a:lnTo>
                  <a:pt x="2139946" y="1664905"/>
                </a:lnTo>
                <a:lnTo>
                  <a:pt x="2138357" y="1669671"/>
                </a:lnTo>
                <a:lnTo>
                  <a:pt x="2136503" y="1674171"/>
                </a:lnTo>
                <a:lnTo>
                  <a:pt x="2134384" y="1678672"/>
                </a:lnTo>
                <a:lnTo>
                  <a:pt x="2131735" y="1683172"/>
                </a:lnTo>
                <a:lnTo>
                  <a:pt x="2129086" y="1688202"/>
                </a:lnTo>
                <a:lnTo>
                  <a:pt x="2125907" y="1692703"/>
                </a:lnTo>
                <a:lnTo>
                  <a:pt x="2122198" y="1697732"/>
                </a:lnTo>
                <a:lnTo>
                  <a:pt x="2118490" y="1702498"/>
                </a:lnTo>
                <a:lnTo>
                  <a:pt x="2114517" y="1707528"/>
                </a:lnTo>
                <a:lnTo>
                  <a:pt x="2110013" y="1712558"/>
                </a:lnTo>
                <a:lnTo>
                  <a:pt x="2105245" y="1717323"/>
                </a:lnTo>
                <a:lnTo>
                  <a:pt x="2097298" y="1725000"/>
                </a:lnTo>
                <a:lnTo>
                  <a:pt x="2088822" y="1732413"/>
                </a:lnTo>
                <a:lnTo>
                  <a:pt x="2079550" y="1739825"/>
                </a:lnTo>
                <a:lnTo>
                  <a:pt x="2069484" y="1747238"/>
                </a:lnTo>
                <a:lnTo>
                  <a:pt x="2058889" y="1754650"/>
                </a:lnTo>
                <a:lnTo>
                  <a:pt x="2047763" y="1761798"/>
                </a:lnTo>
                <a:lnTo>
                  <a:pt x="2035843" y="1768946"/>
                </a:lnTo>
                <a:lnTo>
                  <a:pt x="2023393" y="1776094"/>
                </a:lnTo>
                <a:lnTo>
                  <a:pt x="2010148" y="1782712"/>
                </a:lnTo>
                <a:lnTo>
                  <a:pt x="1996638" y="1789331"/>
                </a:lnTo>
                <a:lnTo>
                  <a:pt x="1982069" y="1795684"/>
                </a:lnTo>
                <a:lnTo>
                  <a:pt x="1967235" y="1802303"/>
                </a:lnTo>
                <a:lnTo>
                  <a:pt x="1952136" y="1808127"/>
                </a:lnTo>
                <a:lnTo>
                  <a:pt x="1936242" y="1814216"/>
                </a:lnTo>
                <a:lnTo>
                  <a:pt x="1919819" y="1819775"/>
                </a:lnTo>
                <a:lnTo>
                  <a:pt x="1902865" y="1825335"/>
                </a:lnTo>
                <a:lnTo>
                  <a:pt x="1885647" y="1830629"/>
                </a:lnTo>
                <a:lnTo>
                  <a:pt x="1867899" y="1835395"/>
                </a:lnTo>
                <a:lnTo>
                  <a:pt x="1849886" y="1840160"/>
                </a:lnTo>
                <a:lnTo>
                  <a:pt x="1830814" y="1844396"/>
                </a:lnTo>
                <a:lnTo>
                  <a:pt x="1811741" y="1848896"/>
                </a:lnTo>
                <a:lnTo>
                  <a:pt x="1792669" y="1852602"/>
                </a:lnTo>
                <a:lnTo>
                  <a:pt x="1772537" y="1856309"/>
                </a:lnTo>
                <a:lnTo>
                  <a:pt x="1752670" y="1859221"/>
                </a:lnTo>
                <a:lnTo>
                  <a:pt x="1732273" y="1862133"/>
                </a:lnTo>
                <a:lnTo>
                  <a:pt x="1711611" y="1864780"/>
                </a:lnTo>
                <a:lnTo>
                  <a:pt x="1690155" y="1866898"/>
                </a:lnTo>
                <a:lnTo>
                  <a:pt x="1668963" y="1868486"/>
                </a:lnTo>
                <a:lnTo>
                  <a:pt x="1647242" y="1870075"/>
                </a:lnTo>
                <a:lnTo>
                  <a:pt x="1625520" y="1870869"/>
                </a:lnTo>
                <a:lnTo>
                  <a:pt x="1603534" y="1871663"/>
                </a:lnTo>
                <a:lnTo>
                  <a:pt x="1581283" y="1871663"/>
                </a:lnTo>
                <a:lnTo>
                  <a:pt x="1551350" y="1871398"/>
                </a:lnTo>
                <a:lnTo>
                  <a:pt x="1521946" y="1870340"/>
                </a:lnTo>
                <a:lnTo>
                  <a:pt x="1493338" y="1868486"/>
                </a:lnTo>
                <a:lnTo>
                  <a:pt x="1464994" y="1866368"/>
                </a:lnTo>
                <a:lnTo>
                  <a:pt x="1436915" y="1863192"/>
                </a:lnTo>
                <a:lnTo>
                  <a:pt x="1409631" y="1859750"/>
                </a:lnTo>
                <a:lnTo>
                  <a:pt x="1382876" y="1855514"/>
                </a:lnTo>
                <a:lnTo>
                  <a:pt x="1356652" y="1851014"/>
                </a:lnTo>
                <a:lnTo>
                  <a:pt x="1331487" y="1845719"/>
                </a:lnTo>
                <a:lnTo>
                  <a:pt x="1306586" y="1839895"/>
                </a:lnTo>
                <a:lnTo>
                  <a:pt x="1282481" y="1833541"/>
                </a:lnTo>
                <a:lnTo>
                  <a:pt x="1259435" y="1826923"/>
                </a:lnTo>
                <a:lnTo>
                  <a:pt x="1236919" y="1819775"/>
                </a:lnTo>
                <a:lnTo>
                  <a:pt x="1215463" y="1812098"/>
                </a:lnTo>
                <a:lnTo>
                  <a:pt x="1195066" y="1804156"/>
                </a:lnTo>
                <a:lnTo>
                  <a:pt x="1175198" y="1795684"/>
                </a:lnTo>
                <a:lnTo>
                  <a:pt x="1163278" y="1790125"/>
                </a:lnTo>
                <a:lnTo>
                  <a:pt x="1151358" y="1784565"/>
                </a:lnTo>
                <a:lnTo>
                  <a:pt x="1139967" y="1778741"/>
                </a:lnTo>
                <a:lnTo>
                  <a:pt x="1129372" y="1772652"/>
                </a:lnTo>
                <a:lnTo>
                  <a:pt x="1118511" y="1766564"/>
                </a:lnTo>
                <a:lnTo>
                  <a:pt x="1107915" y="1759945"/>
                </a:lnTo>
                <a:lnTo>
                  <a:pt x="1098114" y="1753592"/>
                </a:lnTo>
                <a:lnTo>
                  <a:pt x="1088843" y="1746973"/>
                </a:lnTo>
                <a:lnTo>
                  <a:pt x="1079836" y="1740355"/>
                </a:lnTo>
                <a:lnTo>
                  <a:pt x="1071889" y="1733472"/>
                </a:lnTo>
                <a:lnTo>
                  <a:pt x="1064207" y="1726589"/>
                </a:lnTo>
                <a:lnTo>
                  <a:pt x="1057055" y="1719970"/>
                </a:lnTo>
                <a:lnTo>
                  <a:pt x="1052287" y="1714940"/>
                </a:lnTo>
                <a:lnTo>
                  <a:pt x="1048049" y="1709910"/>
                </a:lnTo>
                <a:lnTo>
                  <a:pt x="1043810" y="1705145"/>
                </a:lnTo>
                <a:lnTo>
                  <a:pt x="1040102" y="1700115"/>
                </a:lnTo>
                <a:lnTo>
                  <a:pt x="1036658" y="1695085"/>
                </a:lnTo>
                <a:lnTo>
                  <a:pt x="1033480" y="1690320"/>
                </a:lnTo>
                <a:lnTo>
                  <a:pt x="1030831" y="1685290"/>
                </a:lnTo>
                <a:lnTo>
                  <a:pt x="1027917" y="1680789"/>
                </a:lnTo>
                <a:lnTo>
                  <a:pt x="1025798" y="1675760"/>
                </a:lnTo>
                <a:lnTo>
                  <a:pt x="1023943" y="1671259"/>
                </a:lnTo>
                <a:lnTo>
                  <a:pt x="1022354" y="1666494"/>
                </a:lnTo>
                <a:lnTo>
                  <a:pt x="1021294" y="1661993"/>
                </a:lnTo>
                <a:lnTo>
                  <a:pt x="1020235" y="1657228"/>
                </a:lnTo>
                <a:lnTo>
                  <a:pt x="1019705" y="1652992"/>
                </a:lnTo>
                <a:lnTo>
                  <a:pt x="1019175" y="1648227"/>
                </a:lnTo>
                <a:lnTo>
                  <a:pt x="1019175" y="1643991"/>
                </a:lnTo>
                <a:lnTo>
                  <a:pt x="1019175" y="1632608"/>
                </a:lnTo>
                <a:lnTo>
                  <a:pt x="1019705" y="1621224"/>
                </a:lnTo>
                <a:lnTo>
                  <a:pt x="1019970" y="1610105"/>
                </a:lnTo>
                <a:lnTo>
                  <a:pt x="1021030" y="1598986"/>
                </a:lnTo>
                <a:lnTo>
                  <a:pt x="1021824" y="1587868"/>
                </a:lnTo>
                <a:lnTo>
                  <a:pt x="1023149" y="1576749"/>
                </a:lnTo>
                <a:lnTo>
                  <a:pt x="1024738" y="1565630"/>
                </a:lnTo>
                <a:lnTo>
                  <a:pt x="1026063" y="1554776"/>
                </a:lnTo>
                <a:lnTo>
                  <a:pt x="1027917" y="1543657"/>
                </a:lnTo>
                <a:lnTo>
                  <a:pt x="1030301" y="1533067"/>
                </a:lnTo>
                <a:lnTo>
                  <a:pt x="1032420" y="1522478"/>
                </a:lnTo>
                <a:lnTo>
                  <a:pt x="1034804" y="1511624"/>
                </a:lnTo>
                <a:lnTo>
                  <a:pt x="1037188" y="1501299"/>
                </a:lnTo>
                <a:lnTo>
                  <a:pt x="1040367" y="1490710"/>
                </a:lnTo>
                <a:lnTo>
                  <a:pt x="1043546" y="1480385"/>
                </a:lnTo>
                <a:lnTo>
                  <a:pt x="1046459" y="1470061"/>
                </a:lnTo>
                <a:lnTo>
                  <a:pt x="1049903" y="1460001"/>
                </a:lnTo>
                <a:lnTo>
                  <a:pt x="1053612" y="1449676"/>
                </a:lnTo>
                <a:lnTo>
                  <a:pt x="1057320" y="1439616"/>
                </a:lnTo>
                <a:lnTo>
                  <a:pt x="1061294" y="1429556"/>
                </a:lnTo>
                <a:lnTo>
                  <a:pt x="1065797" y="1419761"/>
                </a:lnTo>
                <a:lnTo>
                  <a:pt x="1070035" y="1409966"/>
                </a:lnTo>
                <a:lnTo>
                  <a:pt x="1074538" y="1400435"/>
                </a:lnTo>
                <a:lnTo>
                  <a:pt x="1079306" y="1390905"/>
                </a:lnTo>
                <a:lnTo>
                  <a:pt x="1084075" y="1381375"/>
                </a:lnTo>
                <a:lnTo>
                  <a:pt x="1089108" y="1372109"/>
                </a:lnTo>
                <a:lnTo>
                  <a:pt x="1094405" y="1362843"/>
                </a:lnTo>
                <a:lnTo>
                  <a:pt x="1099968" y="1353577"/>
                </a:lnTo>
                <a:lnTo>
                  <a:pt x="1105531" y="1344576"/>
                </a:lnTo>
                <a:lnTo>
                  <a:pt x="1111359" y="1335575"/>
                </a:lnTo>
                <a:lnTo>
                  <a:pt x="1117186" y="1327104"/>
                </a:lnTo>
                <a:lnTo>
                  <a:pt x="1123014" y="1318368"/>
                </a:lnTo>
                <a:lnTo>
                  <a:pt x="1129637" y="1309631"/>
                </a:lnTo>
                <a:lnTo>
                  <a:pt x="1135729" y="1301425"/>
                </a:lnTo>
                <a:lnTo>
                  <a:pt x="1142087" y="1292953"/>
                </a:lnTo>
                <a:lnTo>
                  <a:pt x="1148974" y="1284746"/>
                </a:lnTo>
                <a:lnTo>
                  <a:pt x="1155861" y="1276804"/>
                </a:lnTo>
                <a:lnTo>
                  <a:pt x="1162748" y="1268598"/>
                </a:lnTo>
                <a:lnTo>
                  <a:pt x="1169901" y="1260920"/>
                </a:lnTo>
                <a:lnTo>
                  <a:pt x="1177318" y="1253243"/>
                </a:lnTo>
                <a:lnTo>
                  <a:pt x="1184735" y="1245830"/>
                </a:lnTo>
                <a:lnTo>
                  <a:pt x="1192152" y="1238418"/>
                </a:lnTo>
                <a:lnTo>
                  <a:pt x="1199834" y="1231005"/>
                </a:lnTo>
                <a:lnTo>
                  <a:pt x="1207516" y="1223857"/>
                </a:lnTo>
                <a:lnTo>
                  <a:pt x="1215727" y="1217239"/>
                </a:lnTo>
                <a:lnTo>
                  <a:pt x="1223674" y="1210356"/>
                </a:lnTo>
                <a:lnTo>
                  <a:pt x="1231886" y="1203738"/>
                </a:lnTo>
                <a:lnTo>
                  <a:pt x="1240363" y="1197119"/>
                </a:lnTo>
                <a:lnTo>
                  <a:pt x="1248574" y="1191030"/>
                </a:lnTo>
                <a:lnTo>
                  <a:pt x="1257316" y="1184941"/>
                </a:lnTo>
                <a:lnTo>
                  <a:pt x="1266057" y="1178588"/>
                </a:lnTo>
                <a:lnTo>
                  <a:pt x="1274799" y="1172764"/>
                </a:lnTo>
                <a:lnTo>
                  <a:pt x="1283805" y="1167204"/>
                </a:lnTo>
                <a:lnTo>
                  <a:pt x="1292812" y="1161645"/>
                </a:lnTo>
                <a:lnTo>
                  <a:pt x="1302083" y="1156085"/>
                </a:lnTo>
                <a:lnTo>
                  <a:pt x="1311355" y="1150791"/>
                </a:lnTo>
                <a:lnTo>
                  <a:pt x="1320891" y="1146025"/>
                </a:lnTo>
                <a:lnTo>
                  <a:pt x="1330162" y="1140995"/>
                </a:lnTo>
                <a:lnTo>
                  <a:pt x="1339698" y="1136495"/>
                </a:lnTo>
                <a:lnTo>
                  <a:pt x="1349499" y="1131730"/>
                </a:lnTo>
                <a:lnTo>
                  <a:pt x="1359565" y="1127494"/>
                </a:lnTo>
                <a:lnTo>
                  <a:pt x="1369367" y="1123523"/>
                </a:lnTo>
                <a:lnTo>
                  <a:pt x="1379168" y="1119552"/>
                </a:lnTo>
                <a:lnTo>
                  <a:pt x="1389499" y="1115846"/>
                </a:lnTo>
                <a:lnTo>
                  <a:pt x="1440358" y="1097579"/>
                </a:lnTo>
                <a:lnTo>
                  <a:pt x="1396121" y="1066076"/>
                </a:lnTo>
                <a:lnTo>
                  <a:pt x="1386055" y="1058663"/>
                </a:lnTo>
                <a:lnTo>
                  <a:pt x="1376519" y="1050986"/>
                </a:lnTo>
                <a:lnTo>
                  <a:pt x="1367247" y="1043044"/>
                </a:lnTo>
                <a:lnTo>
                  <a:pt x="1357976" y="1034572"/>
                </a:lnTo>
                <a:lnTo>
                  <a:pt x="1349235" y="1026101"/>
                </a:lnTo>
                <a:lnTo>
                  <a:pt x="1341023" y="1016835"/>
                </a:lnTo>
                <a:lnTo>
                  <a:pt x="1332811" y="1007569"/>
                </a:lnTo>
                <a:lnTo>
                  <a:pt x="1325129" y="997509"/>
                </a:lnTo>
                <a:lnTo>
                  <a:pt x="1317977" y="987714"/>
                </a:lnTo>
                <a:lnTo>
                  <a:pt x="1311090" y="977654"/>
                </a:lnTo>
                <a:lnTo>
                  <a:pt x="1304467" y="967065"/>
                </a:lnTo>
                <a:lnTo>
                  <a:pt x="1298375" y="955946"/>
                </a:lnTo>
                <a:lnTo>
                  <a:pt x="1292812" y="945092"/>
                </a:lnTo>
                <a:lnTo>
                  <a:pt x="1287514" y="933708"/>
                </a:lnTo>
                <a:lnTo>
                  <a:pt x="1282481" y="922325"/>
                </a:lnTo>
                <a:lnTo>
                  <a:pt x="1277978" y="910412"/>
                </a:lnTo>
                <a:lnTo>
                  <a:pt x="1274004" y="897969"/>
                </a:lnTo>
                <a:lnTo>
                  <a:pt x="1270296" y="884997"/>
                </a:lnTo>
                <a:lnTo>
                  <a:pt x="1267117" y="872025"/>
                </a:lnTo>
                <a:lnTo>
                  <a:pt x="1264733" y="858788"/>
                </a:lnTo>
                <a:lnTo>
                  <a:pt x="1262879" y="845287"/>
                </a:lnTo>
                <a:lnTo>
                  <a:pt x="1261289" y="831785"/>
                </a:lnTo>
                <a:lnTo>
                  <a:pt x="1260495" y="818019"/>
                </a:lnTo>
                <a:lnTo>
                  <a:pt x="1259965" y="803988"/>
                </a:lnTo>
                <a:lnTo>
                  <a:pt x="1259965" y="795517"/>
                </a:lnTo>
                <a:lnTo>
                  <a:pt x="1260495" y="787310"/>
                </a:lnTo>
                <a:lnTo>
                  <a:pt x="1261024" y="779368"/>
                </a:lnTo>
                <a:lnTo>
                  <a:pt x="1261554" y="770896"/>
                </a:lnTo>
                <a:lnTo>
                  <a:pt x="1262614" y="762954"/>
                </a:lnTo>
                <a:lnTo>
                  <a:pt x="1263673" y="755012"/>
                </a:lnTo>
                <a:lnTo>
                  <a:pt x="1264998" y="746805"/>
                </a:lnTo>
                <a:lnTo>
                  <a:pt x="1266587" y="739128"/>
                </a:lnTo>
                <a:lnTo>
                  <a:pt x="1268442" y="731186"/>
                </a:lnTo>
                <a:lnTo>
                  <a:pt x="1270296" y="723509"/>
                </a:lnTo>
                <a:lnTo>
                  <a:pt x="1272415" y="716096"/>
                </a:lnTo>
                <a:lnTo>
                  <a:pt x="1274799" y="708419"/>
                </a:lnTo>
                <a:lnTo>
                  <a:pt x="1277448" y="701006"/>
                </a:lnTo>
                <a:lnTo>
                  <a:pt x="1279832" y="693329"/>
                </a:lnTo>
                <a:lnTo>
                  <a:pt x="1282481" y="686181"/>
                </a:lnTo>
                <a:lnTo>
                  <a:pt x="1285660" y="678769"/>
                </a:lnTo>
                <a:lnTo>
                  <a:pt x="1288574" y="672150"/>
                </a:lnTo>
                <a:lnTo>
                  <a:pt x="1291487" y="666061"/>
                </a:lnTo>
                <a:lnTo>
                  <a:pt x="1297845" y="654148"/>
                </a:lnTo>
                <a:lnTo>
                  <a:pt x="1299964" y="650177"/>
                </a:lnTo>
                <a:lnTo>
                  <a:pt x="1302083" y="645942"/>
                </a:lnTo>
                <a:lnTo>
                  <a:pt x="1306851" y="637735"/>
                </a:lnTo>
                <a:lnTo>
                  <a:pt x="1312149" y="629528"/>
                </a:lnTo>
                <a:lnTo>
                  <a:pt x="1314798" y="625822"/>
                </a:lnTo>
                <a:lnTo>
                  <a:pt x="1317182" y="621586"/>
                </a:lnTo>
                <a:lnTo>
                  <a:pt x="1324599" y="611791"/>
                </a:lnTo>
                <a:lnTo>
                  <a:pt x="1332281" y="601996"/>
                </a:lnTo>
                <a:lnTo>
                  <a:pt x="1333871" y="599878"/>
                </a:lnTo>
                <a:lnTo>
                  <a:pt x="1342877" y="589288"/>
                </a:lnTo>
                <a:lnTo>
                  <a:pt x="1347380" y="584258"/>
                </a:lnTo>
                <a:lnTo>
                  <a:pt x="1352148" y="579493"/>
                </a:lnTo>
                <a:lnTo>
                  <a:pt x="1358241" y="573669"/>
                </a:lnTo>
                <a:lnTo>
                  <a:pt x="1365658" y="566521"/>
                </a:lnTo>
                <a:lnTo>
                  <a:pt x="1373075" y="559903"/>
                </a:lnTo>
                <a:lnTo>
                  <a:pt x="1376519" y="557255"/>
                </a:lnTo>
                <a:lnTo>
                  <a:pt x="1379697" y="554079"/>
                </a:lnTo>
                <a:lnTo>
                  <a:pt x="1390293" y="546137"/>
                </a:lnTo>
                <a:lnTo>
                  <a:pt x="1401154" y="538724"/>
                </a:lnTo>
                <a:lnTo>
                  <a:pt x="1401419" y="538195"/>
                </a:lnTo>
                <a:lnTo>
                  <a:pt x="1401949" y="537930"/>
                </a:lnTo>
                <a:lnTo>
                  <a:pt x="1413869" y="530517"/>
                </a:lnTo>
                <a:lnTo>
                  <a:pt x="1425524" y="523369"/>
                </a:lnTo>
                <a:lnTo>
                  <a:pt x="1432941" y="519663"/>
                </a:lnTo>
                <a:lnTo>
                  <a:pt x="1442213" y="514898"/>
                </a:lnTo>
                <a:lnTo>
                  <a:pt x="1451749" y="510662"/>
                </a:lnTo>
                <a:lnTo>
                  <a:pt x="1459166" y="506956"/>
                </a:lnTo>
                <a:lnTo>
                  <a:pt x="1472411" y="501926"/>
                </a:lnTo>
                <a:lnTo>
                  <a:pt x="1485920" y="497425"/>
                </a:lnTo>
                <a:lnTo>
                  <a:pt x="1499430" y="493719"/>
                </a:lnTo>
                <a:lnTo>
                  <a:pt x="1513470" y="490278"/>
                </a:lnTo>
                <a:lnTo>
                  <a:pt x="1517443" y="489483"/>
                </a:lnTo>
                <a:lnTo>
                  <a:pt x="1521681" y="488689"/>
                </a:lnTo>
                <a:lnTo>
                  <a:pt x="1532277" y="486571"/>
                </a:lnTo>
                <a:lnTo>
                  <a:pt x="1543138" y="485512"/>
                </a:lnTo>
                <a:lnTo>
                  <a:pt x="1551614" y="484189"/>
                </a:lnTo>
                <a:lnTo>
                  <a:pt x="1566184" y="483130"/>
                </a:lnTo>
                <a:lnTo>
                  <a:pt x="1581283" y="482600"/>
                </a:lnTo>
                <a:close/>
                <a:moveTo>
                  <a:pt x="736864" y="0"/>
                </a:moveTo>
                <a:lnTo>
                  <a:pt x="747977" y="529"/>
                </a:lnTo>
                <a:lnTo>
                  <a:pt x="759354" y="793"/>
                </a:lnTo>
                <a:lnTo>
                  <a:pt x="770466" y="1587"/>
                </a:lnTo>
                <a:lnTo>
                  <a:pt x="781579" y="2645"/>
                </a:lnTo>
                <a:lnTo>
                  <a:pt x="792427" y="3703"/>
                </a:lnTo>
                <a:lnTo>
                  <a:pt x="803539" y="5290"/>
                </a:lnTo>
                <a:lnTo>
                  <a:pt x="814123" y="6877"/>
                </a:lnTo>
                <a:lnTo>
                  <a:pt x="824706" y="8993"/>
                </a:lnTo>
                <a:lnTo>
                  <a:pt x="835554" y="11374"/>
                </a:lnTo>
                <a:lnTo>
                  <a:pt x="845873" y="14019"/>
                </a:lnTo>
                <a:lnTo>
                  <a:pt x="856456" y="16664"/>
                </a:lnTo>
                <a:lnTo>
                  <a:pt x="866510" y="19838"/>
                </a:lnTo>
                <a:lnTo>
                  <a:pt x="876829" y="23276"/>
                </a:lnTo>
                <a:lnTo>
                  <a:pt x="886883" y="26715"/>
                </a:lnTo>
                <a:lnTo>
                  <a:pt x="896937" y="30682"/>
                </a:lnTo>
                <a:lnTo>
                  <a:pt x="906727" y="34650"/>
                </a:lnTo>
                <a:lnTo>
                  <a:pt x="916516" y="38618"/>
                </a:lnTo>
                <a:lnTo>
                  <a:pt x="926041" y="43114"/>
                </a:lnTo>
                <a:lnTo>
                  <a:pt x="935302" y="47875"/>
                </a:lnTo>
                <a:lnTo>
                  <a:pt x="944827" y="52901"/>
                </a:lnTo>
                <a:lnTo>
                  <a:pt x="954087" y="57927"/>
                </a:lnTo>
                <a:lnTo>
                  <a:pt x="963083" y="63217"/>
                </a:lnTo>
                <a:lnTo>
                  <a:pt x="972079" y="68771"/>
                </a:lnTo>
                <a:lnTo>
                  <a:pt x="981075" y="74590"/>
                </a:lnTo>
                <a:lnTo>
                  <a:pt x="989541" y="80939"/>
                </a:lnTo>
                <a:lnTo>
                  <a:pt x="998008" y="87022"/>
                </a:lnTo>
                <a:lnTo>
                  <a:pt x="1006210" y="93106"/>
                </a:lnTo>
                <a:lnTo>
                  <a:pt x="1014677" y="99983"/>
                </a:lnTo>
                <a:lnTo>
                  <a:pt x="1022350" y="106596"/>
                </a:lnTo>
                <a:lnTo>
                  <a:pt x="1030288" y="113473"/>
                </a:lnTo>
                <a:lnTo>
                  <a:pt x="1037961" y="120614"/>
                </a:lnTo>
                <a:lnTo>
                  <a:pt x="1045369" y="128021"/>
                </a:lnTo>
                <a:lnTo>
                  <a:pt x="1052777" y="135427"/>
                </a:lnTo>
                <a:lnTo>
                  <a:pt x="1059921" y="143097"/>
                </a:lnTo>
                <a:lnTo>
                  <a:pt x="1066536" y="151033"/>
                </a:lnTo>
                <a:lnTo>
                  <a:pt x="1073415" y="158968"/>
                </a:lnTo>
                <a:lnTo>
                  <a:pt x="1080294" y="167167"/>
                </a:lnTo>
                <a:lnTo>
                  <a:pt x="1086379" y="175367"/>
                </a:lnTo>
                <a:lnTo>
                  <a:pt x="1092465" y="184096"/>
                </a:lnTo>
                <a:lnTo>
                  <a:pt x="1098815" y="192560"/>
                </a:lnTo>
                <a:lnTo>
                  <a:pt x="1104636" y="201289"/>
                </a:lnTo>
                <a:lnTo>
                  <a:pt x="1110192" y="210282"/>
                </a:lnTo>
                <a:lnTo>
                  <a:pt x="1115219" y="219275"/>
                </a:lnTo>
                <a:lnTo>
                  <a:pt x="1120511" y="228533"/>
                </a:lnTo>
                <a:lnTo>
                  <a:pt x="1125538" y="238055"/>
                </a:lnTo>
                <a:lnTo>
                  <a:pt x="1130036" y="247313"/>
                </a:lnTo>
                <a:lnTo>
                  <a:pt x="1134798" y="256835"/>
                </a:lnTo>
                <a:lnTo>
                  <a:pt x="1138767" y="266622"/>
                </a:lnTo>
                <a:lnTo>
                  <a:pt x="1142736" y="276408"/>
                </a:lnTo>
                <a:lnTo>
                  <a:pt x="1146704" y="286460"/>
                </a:lnTo>
                <a:lnTo>
                  <a:pt x="1150144" y="296511"/>
                </a:lnTo>
                <a:lnTo>
                  <a:pt x="1153584" y="306562"/>
                </a:lnTo>
                <a:lnTo>
                  <a:pt x="1156759" y="316878"/>
                </a:lnTo>
                <a:lnTo>
                  <a:pt x="1159404" y="327194"/>
                </a:lnTo>
                <a:lnTo>
                  <a:pt x="1161786" y="337774"/>
                </a:lnTo>
                <a:lnTo>
                  <a:pt x="1164431" y="348618"/>
                </a:lnTo>
                <a:lnTo>
                  <a:pt x="1166548" y="358934"/>
                </a:lnTo>
                <a:lnTo>
                  <a:pt x="1168136" y="369779"/>
                </a:lnTo>
                <a:lnTo>
                  <a:pt x="1169459" y="380888"/>
                </a:lnTo>
                <a:lnTo>
                  <a:pt x="1170781" y="391733"/>
                </a:lnTo>
                <a:lnTo>
                  <a:pt x="1172104" y="402842"/>
                </a:lnTo>
                <a:lnTo>
                  <a:pt x="1172634" y="413951"/>
                </a:lnTo>
                <a:lnTo>
                  <a:pt x="1172898" y="425325"/>
                </a:lnTo>
                <a:lnTo>
                  <a:pt x="1173163" y="436434"/>
                </a:lnTo>
                <a:lnTo>
                  <a:pt x="1172898" y="446486"/>
                </a:lnTo>
                <a:lnTo>
                  <a:pt x="1172634" y="456801"/>
                </a:lnTo>
                <a:lnTo>
                  <a:pt x="1172104" y="466588"/>
                </a:lnTo>
                <a:lnTo>
                  <a:pt x="1171046" y="476375"/>
                </a:lnTo>
                <a:lnTo>
                  <a:pt x="1170252" y="484575"/>
                </a:lnTo>
                <a:lnTo>
                  <a:pt x="1169194" y="493833"/>
                </a:lnTo>
                <a:lnTo>
                  <a:pt x="1168136" y="503355"/>
                </a:lnTo>
                <a:lnTo>
                  <a:pt x="1166548" y="512613"/>
                </a:lnTo>
                <a:lnTo>
                  <a:pt x="1164696" y="522135"/>
                </a:lnTo>
                <a:lnTo>
                  <a:pt x="1163902" y="525573"/>
                </a:lnTo>
                <a:lnTo>
                  <a:pt x="1163109" y="528483"/>
                </a:lnTo>
                <a:lnTo>
                  <a:pt x="1159140" y="546734"/>
                </a:lnTo>
                <a:lnTo>
                  <a:pt x="1156759" y="555727"/>
                </a:lnTo>
                <a:lnTo>
                  <a:pt x="1154113" y="564191"/>
                </a:lnTo>
                <a:lnTo>
                  <a:pt x="1153584" y="565514"/>
                </a:lnTo>
                <a:lnTo>
                  <a:pt x="1153319" y="566836"/>
                </a:lnTo>
                <a:lnTo>
                  <a:pt x="1150144" y="576094"/>
                </a:lnTo>
                <a:lnTo>
                  <a:pt x="1146969" y="584823"/>
                </a:lnTo>
                <a:lnTo>
                  <a:pt x="1143794" y="593816"/>
                </a:lnTo>
                <a:lnTo>
                  <a:pt x="1140090" y="602809"/>
                </a:lnTo>
                <a:lnTo>
                  <a:pt x="1137444" y="609157"/>
                </a:lnTo>
                <a:lnTo>
                  <a:pt x="1129506" y="626615"/>
                </a:lnTo>
                <a:lnTo>
                  <a:pt x="1125273" y="634814"/>
                </a:lnTo>
                <a:lnTo>
                  <a:pt x="1120775" y="643014"/>
                </a:lnTo>
                <a:lnTo>
                  <a:pt x="1118923" y="646717"/>
                </a:lnTo>
                <a:lnTo>
                  <a:pt x="1114425" y="654917"/>
                </a:lnTo>
                <a:lnTo>
                  <a:pt x="1109398" y="662852"/>
                </a:lnTo>
                <a:lnTo>
                  <a:pt x="1099609" y="678458"/>
                </a:lnTo>
                <a:lnTo>
                  <a:pt x="1098021" y="681367"/>
                </a:lnTo>
                <a:lnTo>
                  <a:pt x="1092465" y="689038"/>
                </a:lnTo>
                <a:lnTo>
                  <a:pt x="1086644" y="696709"/>
                </a:lnTo>
                <a:lnTo>
                  <a:pt x="1080823" y="704379"/>
                </a:lnTo>
                <a:lnTo>
                  <a:pt x="1074738" y="712050"/>
                </a:lnTo>
                <a:lnTo>
                  <a:pt x="1071563" y="715753"/>
                </a:lnTo>
                <a:lnTo>
                  <a:pt x="1058598" y="730565"/>
                </a:lnTo>
                <a:lnTo>
                  <a:pt x="1051719" y="737707"/>
                </a:lnTo>
                <a:lnTo>
                  <a:pt x="1045104" y="744849"/>
                </a:lnTo>
                <a:lnTo>
                  <a:pt x="1038490" y="751197"/>
                </a:lnTo>
                <a:lnTo>
                  <a:pt x="1031875" y="757810"/>
                </a:lnTo>
                <a:lnTo>
                  <a:pt x="1024996" y="763893"/>
                </a:lnTo>
                <a:lnTo>
                  <a:pt x="1017852" y="769977"/>
                </a:lnTo>
                <a:lnTo>
                  <a:pt x="1010973" y="776060"/>
                </a:lnTo>
                <a:lnTo>
                  <a:pt x="1003564" y="781880"/>
                </a:lnTo>
                <a:lnTo>
                  <a:pt x="996156" y="787434"/>
                </a:lnTo>
                <a:lnTo>
                  <a:pt x="988748" y="792460"/>
                </a:lnTo>
                <a:lnTo>
                  <a:pt x="1006739" y="799601"/>
                </a:lnTo>
                <a:lnTo>
                  <a:pt x="1024731" y="807008"/>
                </a:lnTo>
                <a:lnTo>
                  <a:pt x="1042723" y="814678"/>
                </a:lnTo>
                <a:lnTo>
                  <a:pt x="1060186" y="823142"/>
                </a:lnTo>
                <a:lnTo>
                  <a:pt x="1077384" y="831607"/>
                </a:lnTo>
                <a:lnTo>
                  <a:pt x="1094317" y="840864"/>
                </a:lnTo>
                <a:lnTo>
                  <a:pt x="1110986" y="850387"/>
                </a:lnTo>
                <a:lnTo>
                  <a:pt x="1127390" y="860702"/>
                </a:lnTo>
                <a:lnTo>
                  <a:pt x="1130036" y="876573"/>
                </a:lnTo>
                <a:lnTo>
                  <a:pt x="1133740" y="892443"/>
                </a:lnTo>
                <a:lnTo>
                  <a:pt x="1137709" y="908049"/>
                </a:lnTo>
                <a:lnTo>
                  <a:pt x="1142736" y="923655"/>
                </a:lnTo>
                <a:lnTo>
                  <a:pt x="1148027" y="938732"/>
                </a:lnTo>
                <a:lnTo>
                  <a:pt x="1154113" y="953544"/>
                </a:lnTo>
                <a:lnTo>
                  <a:pt x="1160727" y="967827"/>
                </a:lnTo>
                <a:lnTo>
                  <a:pt x="1167606" y="981846"/>
                </a:lnTo>
                <a:lnTo>
                  <a:pt x="1175544" y="995600"/>
                </a:lnTo>
                <a:lnTo>
                  <a:pt x="1183746" y="1009090"/>
                </a:lnTo>
                <a:lnTo>
                  <a:pt x="1192742" y="1022051"/>
                </a:lnTo>
                <a:lnTo>
                  <a:pt x="1202267" y="1034747"/>
                </a:lnTo>
                <a:lnTo>
                  <a:pt x="1212056" y="1046914"/>
                </a:lnTo>
                <a:lnTo>
                  <a:pt x="1222375" y="1058817"/>
                </a:lnTo>
                <a:lnTo>
                  <a:pt x="1233488" y="1070191"/>
                </a:lnTo>
                <a:lnTo>
                  <a:pt x="1244600" y="1081036"/>
                </a:lnTo>
                <a:lnTo>
                  <a:pt x="1234546" y="1085532"/>
                </a:lnTo>
                <a:lnTo>
                  <a:pt x="1224756" y="1090558"/>
                </a:lnTo>
                <a:lnTo>
                  <a:pt x="1214967" y="1095583"/>
                </a:lnTo>
                <a:lnTo>
                  <a:pt x="1205442" y="1100345"/>
                </a:lnTo>
                <a:lnTo>
                  <a:pt x="1195652" y="1105899"/>
                </a:lnTo>
                <a:lnTo>
                  <a:pt x="1186127" y="1111454"/>
                </a:lnTo>
                <a:lnTo>
                  <a:pt x="1176867" y="1117008"/>
                </a:lnTo>
                <a:lnTo>
                  <a:pt x="1167606" y="1122828"/>
                </a:lnTo>
                <a:lnTo>
                  <a:pt x="1158611" y="1128647"/>
                </a:lnTo>
                <a:lnTo>
                  <a:pt x="1149615" y="1134995"/>
                </a:lnTo>
                <a:lnTo>
                  <a:pt x="1140619" y="1141078"/>
                </a:lnTo>
                <a:lnTo>
                  <a:pt x="1131888" y="1147427"/>
                </a:lnTo>
                <a:lnTo>
                  <a:pt x="1123421" y="1154039"/>
                </a:lnTo>
                <a:lnTo>
                  <a:pt x="1114690" y="1160916"/>
                </a:lnTo>
                <a:lnTo>
                  <a:pt x="1105959" y="1167794"/>
                </a:lnTo>
                <a:lnTo>
                  <a:pt x="1098021" y="1174671"/>
                </a:lnTo>
                <a:lnTo>
                  <a:pt x="1089819" y="1182077"/>
                </a:lnTo>
                <a:lnTo>
                  <a:pt x="1081617" y="1189219"/>
                </a:lnTo>
                <a:lnTo>
                  <a:pt x="1073679" y="1196625"/>
                </a:lnTo>
                <a:lnTo>
                  <a:pt x="1066006" y="1204295"/>
                </a:lnTo>
                <a:lnTo>
                  <a:pt x="1058334" y="1211966"/>
                </a:lnTo>
                <a:lnTo>
                  <a:pt x="1050925" y="1219637"/>
                </a:lnTo>
                <a:lnTo>
                  <a:pt x="1043517" y="1227572"/>
                </a:lnTo>
                <a:lnTo>
                  <a:pt x="1036109" y="1235772"/>
                </a:lnTo>
                <a:lnTo>
                  <a:pt x="1028965" y="1243971"/>
                </a:lnTo>
                <a:lnTo>
                  <a:pt x="1022350" y="1252171"/>
                </a:lnTo>
                <a:lnTo>
                  <a:pt x="1015206" y="1260900"/>
                </a:lnTo>
                <a:lnTo>
                  <a:pt x="1008591" y="1269628"/>
                </a:lnTo>
                <a:lnTo>
                  <a:pt x="1002241" y="1278093"/>
                </a:lnTo>
                <a:lnTo>
                  <a:pt x="995627" y="1287086"/>
                </a:lnTo>
                <a:lnTo>
                  <a:pt x="989541" y="1296079"/>
                </a:lnTo>
                <a:lnTo>
                  <a:pt x="983456" y="1305072"/>
                </a:lnTo>
                <a:lnTo>
                  <a:pt x="977635" y="1314330"/>
                </a:lnTo>
                <a:lnTo>
                  <a:pt x="971814" y="1323588"/>
                </a:lnTo>
                <a:lnTo>
                  <a:pt x="966258" y="1332845"/>
                </a:lnTo>
                <a:lnTo>
                  <a:pt x="960966" y="1342367"/>
                </a:lnTo>
                <a:lnTo>
                  <a:pt x="955675" y="1351890"/>
                </a:lnTo>
                <a:lnTo>
                  <a:pt x="950383" y="1361676"/>
                </a:lnTo>
                <a:lnTo>
                  <a:pt x="945621" y="1371463"/>
                </a:lnTo>
                <a:lnTo>
                  <a:pt x="940858" y="1381514"/>
                </a:lnTo>
                <a:lnTo>
                  <a:pt x="936360" y="1391301"/>
                </a:lnTo>
                <a:lnTo>
                  <a:pt x="931598" y="1401352"/>
                </a:lnTo>
                <a:lnTo>
                  <a:pt x="927629" y="1411668"/>
                </a:lnTo>
                <a:lnTo>
                  <a:pt x="923660" y="1421719"/>
                </a:lnTo>
                <a:lnTo>
                  <a:pt x="919691" y="1432299"/>
                </a:lnTo>
                <a:lnTo>
                  <a:pt x="915987" y="1442615"/>
                </a:lnTo>
                <a:lnTo>
                  <a:pt x="912548" y="1453195"/>
                </a:lnTo>
                <a:lnTo>
                  <a:pt x="909108" y="1463776"/>
                </a:lnTo>
                <a:lnTo>
                  <a:pt x="905933" y="1474356"/>
                </a:lnTo>
                <a:lnTo>
                  <a:pt x="903023" y="1485201"/>
                </a:lnTo>
                <a:lnTo>
                  <a:pt x="900112" y="1496045"/>
                </a:lnTo>
                <a:lnTo>
                  <a:pt x="897731" y="1507155"/>
                </a:lnTo>
                <a:lnTo>
                  <a:pt x="895350" y="1517999"/>
                </a:lnTo>
                <a:lnTo>
                  <a:pt x="893233" y="1529109"/>
                </a:lnTo>
                <a:lnTo>
                  <a:pt x="890852" y="1539953"/>
                </a:lnTo>
                <a:lnTo>
                  <a:pt x="889529" y="1551592"/>
                </a:lnTo>
                <a:lnTo>
                  <a:pt x="887941" y="1562701"/>
                </a:lnTo>
                <a:lnTo>
                  <a:pt x="886354" y="1574075"/>
                </a:lnTo>
                <a:lnTo>
                  <a:pt x="885031" y="1585448"/>
                </a:lnTo>
                <a:lnTo>
                  <a:pt x="884237" y="1596822"/>
                </a:lnTo>
                <a:lnTo>
                  <a:pt x="883444" y="1608460"/>
                </a:lnTo>
                <a:lnTo>
                  <a:pt x="882914" y="1619834"/>
                </a:lnTo>
                <a:lnTo>
                  <a:pt x="882650" y="1631472"/>
                </a:lnTo>
                <a:lnTo>
                  <a:pt x="882650" y="1643375"/>
                </a:lnTo>
                <a:lnTo>
                  <a:pt x="882650" y="1651310"/>
                </a:lnTo>
                <a:lnTo>
                  <a:pt x="883444" y="1659245"/>
                </a:lnTo>
                <a:lnTo>
                  <a:pt x="884766" y="1666916"/>
                </a:lnTo>
                <a:lnTo>
                  <a:pt x="886354" y="1674851"/>
                </a:lnTo>
                <a:lnTo>
                  <a:pt x="888471" y="1682522"/>
                </a:lnTo>
                <a:lnTo>
                  <a:pt x="890852" y="1690193"/>
                </a:lnTo>
                <a:lnTo>
                  <a:pt x="894027" y="1697599"/>
                </a:lnTo>
                <a:lnTo>
                  <a:pt x="897466" y="1704740"/>
                </a:lnTo>
                <a:lnTo>
                  <a:pt x="901171" y="1712147"/>
                </a:lnTo>
                <a:lnTo>
                  <a:pt x="905139" y="1719024"/>
                </a:lnTo>
                <a:lnTo>
                  <a:pt x="909637" y="1725901"/>
                </a:lnTo>
                <a:lnTo>
                  <a:pt x="914400" y="1733043"/>
                </a:lnTo>
                <a:lnTo>
                  <a:pt x="919691" y="1739655"/>
                </a:lnTo>
                <a:lnTo>
                  <a:pt x="925248" y="1746268"/>
                </a:lnTo>
                <a:lnTo>
                  <a:pt x="931069" y="1752616"/>
                </a:lnTo>
                <a:lnTo>
                  <a:pt x="936889" y="1759229"/>
                </a:lnTo>
                <a:lnTo>
                  <a:pt x="944562" y="1766370"/>
                </a:lnTo>
                <a:lnTo>
                  <a:pt x="952235" y="1773247"/>
                </a:lnTo>
                <a:lnTo>
                  <a:pt x="960702" y="1780125"/>
                </a:lnTo>
                <a:lnTo>
                  <a:pt x="969169" y="1787002"/>
                </a:lnTo>
                <a:lnTo>
                  <a:pt x="941916" y="1791234"/>
                </a:lnTo>
                <a:lnTo>
                  <a:pt x="913871" y="1794672"/>
                </a:lnTo>
                <a:lnTo>
                  <a:pt x="885031" y="1797582"/>
                </a:lnTo>
                <a:lnTo>
                  <a:pt x="856191" y="1800492"/>
                </a:lnTo>
                <a:lnTo>
                  <a:pt x="826823" y="1802343"/>
                </a:lnTo>
                <a:lnTo>
                  <a:pt x="797189" y="1803930"/>
                </a:lnTo>
                <a:lnTo>
                  <a:pt x="767291" y="1804724"/>
                </a:lnTo>
                <a:lnTo>
                  <a:pt x="737129" y="1804988"/>
                </a:lnTo>
                <a:lnTo>
                  <a:pt x="718079" y="1804724"/>
                </a:lnTo>
                <a:lnTo>
                  <a:pt x="699294" y="1804459"/>
                </a:lnTo>
                <a:lnTo>
                  <a:pt x="680508" y="1803930"/>
                </a:lnTo>
                <a:lnTo>
                  <a:pt x="661723" y="1803137"/>
                </a:lnTo>
                <a:lnTo>
                  <a:pt x="643202" y="1802343"/>
                </a:lnTo>
                <a:lnTo>
                  <a:pt x="624681" y="1801021"/>
                </a:lnTo>
                <a:lnTo>
                  <a:pt x="606425" y="1799434"/>
                </a:lnTo>
                <a:lnTo>
                  <a:pt x="588698" y="1798111"/>
                </a:lnTo>
                <a:lnTo>
                  <a:pt x="570441" y="1796259"/>
                </a:lnTo>
                <a:lnTo>
                  <a:pt x="552979" y="1794408"/>
                </a:lnTo>
                <a:lnTo>
                  <a:pt x="535252" y="1792027"/>
                </a:lnTo>
                <a:lnTo>
                  <a:pt x="517789" y="1789647"/>
                </a:lnTo>
                <a:lnTo>
                  <a:pt x="500327" y="1787266"/>
                </a:lnTo>
                <a:lnTo>
                  <a:pt x="483394" y="1784357"/>
                </a:lnTo>
                <a:lnTo>
                  <a:pt x="466725" y="1781447"/>
                </a:lnTo>
                <a:lnTo>
                  <a:pt x="450321" y="1778273"/>
                </a:lnTo>
                <a:lnTo>
                  <a:pt x="433652" y="1774835"/>
                </a:lnTo>
                <a:lnTo>
                  <a:pt x="417512" y="1771396"/>
                </a:lnTo>
                <a:lnTo>
                  <a:pt x="401637" y="1768222"/>
                </a:lnTo>
                <a:lnTo>
                  <a:pt x="385498" y="1763990"/>
                </a:lnTo>
                <a:lnTo>
                  <a:pt x="370152" y="1760022"/>
                </a:lnTo>
                <a:lnTo>
                  <a:pt x="354541" y="1756055"/>
                </a:lnTo>
                <a:lnTo>
                  <a:pt x="339460" y="1751823"/>
                </a:lnTo>
                <a:lnTo>
                  <a:pt x="324644" y="1747326"/>
                </a:lnTo>
                <a:lnTo>
                  <a:pt x="310356" y="1742829"/>
                </a:lnTo>
                <a:lnTo>
                  <a:pt x="295804" y="1738333"/>
                </a:lnTo>
                <a:lnTo>
                  <a:pt x="282046" y="1733307"/>
                </a:lnTo>
                <a:lnTo>
                  <a:pt x="268023" y="1728281"/>
                </a:lnTo>
                <a:lnTo>
                  <a:pt x="254529" y="1723520"/>
                </a:lnTo>
                <a:lnTo>
                  <a:pt x="241300" y="1718230"/>
                </a:lnTo>
                <a:lnTo>
                  <a:pt x="228335" y="1712676"/>
                </a:lnTo>
                <a:lnTo>
                  <a:pt x="215635" y="1707121"/>
                </a:lnTo>
                <a:lnTo>
                  <a:pt x="203464" y="1701566"/>
                </a:lnTo>
                <a:lnTo>
                  <a:pt x="191294" y="1696012"/>
                </a:lnTo>
                <a:lnTo>
                  <a:pt x="179652" y="1690193"/>
                </a:lnTo>
                <a:lnTo>
                  <a:pt x="168275" y="1684109"/>
                </a:lnTo>
                <a:lnTo>
                  <a:pt x="157162" y="1678025"/>
                </a:lnTo>
                <a:lnTo>
                  <a:pt x="146314" y="1671942"/>
                </a:lnTo>
                <a:lnTo>
                  <a:pt x="135731" y="1665594"/>
                </a:lnTo>
                <a:lnTo>
                  <a:pt x="125677" y="1659245"/>
                </a:lnTo>
                <a:lnTo>
                  <a:pt x="116152" y="1652897"/>
                </a:lnTo>
                <a:lnTo>
                  <a:pt x="106627" y="1646020"/>
                </a:lnTo>
                <a:lnTo>
                  <a:pt x="97631" y="1639672"/>
                </a:lnTo>
                <a:lnTo>
                  <a:pt x="88900" y="1632795"/>
                </a:lnTo>
                <a:lnTo>
                  <a:pt x="80698" y="1626182"/>
                </a:lnTo>
                <a:lnTo>
                  <a:pt x="72760" y="1619305"/>
                </a:lnTo>
                <a:lnTo>
                  <a:pt x="64823" y="1612163"/>
                </a:lnTo>
                <a:lnTo>
                  <a:pt x="57944" y="1605022"/>
                </a:lnTo>
                <a:lnTo>
                  <a:pt x="51064" y="1597880"/>
                </a:lnTo>
                <a:lnTo>
                  <a:pt x="44714" y="1591003"/>
                </a:lnTo>
                <a:lnTo>
                  <a:pt x="38629" y="1583597"/>
                </a:lnTo>
                <a:lnTo>
                  <a:pt x="32808" y="1576455"/>
                </a:lnTo>
                <a:lnTo>
                  <a:pt x="28046" y="1569049"/>
                </a:lnTo>
                <a:lnTo>
                  <a:pt x="23019" y="1561643"/>
                </a:lnTo>
                <a:lnTo>
                  <a:pt x="18785" y="1554237"/>
                </a:lnTo>
                <a:lnTo>
                  <a:pt x="15081" y="1546566"/>
                </a:lnTo>
                <a:lnTo>
                  <a:pt x="11377" y="1539160"/>
                </a:lnTo>
                <a:lnTo>
                  <a:pt x="8466" y="1531489"/>
                </a:lnTo>
                <a:lnTo>
                  <a:pt x="5821" y="1524083"/>
                </a:lnTo>
                <a:lnTo>
                  <a:pt x="3704" y="1516412"/>
                </a:lnTo>
                <a:lnTo>
                  <a:pt x="2116" y="1508742"/>
                </a:lnTo>
                <a:lnTo>
                  <a:pt x="794" y="1501071"/>
                </a:lnTo>
                <a:lnTo>
                  <a:pt x="264" y="1493136"/>
                </a:lnTo>
                <a:lnTo>
                  <a:pt x="0" y="1485465"/>
                </a:lnTo>
                <a:lnTo>
                  <a:pt x="0" y="1473033"/>
                </a:lnTo>
                <a:lnTo>
                  <a:pt x="264" y="1460337"/>
                </a:lnTo>
                <a:lnTo>
                  <a:pt x="794" y="1447905"/>
                </a:lnTo>
                <a:lnTo>
                  <a:pt x="1587" y="1435209"/>
                </a:lnTo>
                <a:lnTo>
                  <a:pt x="2381" y="1423042"/>
                </a:lnTo>
                <a:lnTo>
                  <a:pt x="3704" y="1410610"/>
                </a:lnTo>
                <a:lnTo>
                  <a:pt x="4762" y="1398707"/>
                </a:lnTo>
                <a:lnTo>
                  <a:pt x="6350" y="1386275"/>
                </a:lnTo>
                <a:lnTo>
                  <a:pt x="8202" y="1374373"/>
                </a:lnTo>
                <a:lnTo>
                  <a:pt x="10054" y="1362205"/>
                </a:lnTo>
                <a:lnTo>
                  <a:pt x="12171" y="1350303"/>
                </a:lnTo>
                <a:lnTo>
                  <a:pt x="14816" y="1338135"/>
                </a:lnTo>
                <a:lnTo>
                  <a:pt x="17198" y="1326233"/>
                </a:lnTo>
                <a:lnTo>
                  <a:pt x="19844" y="1314594"/>
                </a:lnTo>
                <a:lnTo>
                  <a:pt x="22754" y="1302956"/>
                </a:lnTo>
                <a:lnTo>
                  <a:pt x="25929" y="1291318"/>
                </a:lnTo>
                <a:lnTo>
                  <a:pt x="29104" y="1279680"/>
                </a:lnTo>
                <a:lnTo>
                  <a:pt x="32544" y="1268306"/>
                </a:lnTo>
                <a:lnTo>
                  <a:pt x="36248" y="1256932"/>
                </a:lnTo>
                <a:lnTo>
                  <a:pt x="39952" y="1245558"/>
                </a:lnTo>
                <a:lnTo>
                  <a:pt x="43921" y="1234449"/>
                </a:lnTo>
                <a:lnTo>
                  <a:pt x="47889" y="1223075"/>
                </a:lnTo>
                <a:lnTo>
                  <a:pt x="52387" y="1211966"/>
                </a:lnTo>
                <a:lnTo>
                  <a:pt x="56885" y="1201121"/>
                </a:lnTo>
                <a:lnTo>
                  <a:pt x="61648" y="1190012"/>
                </a:lnTo>
                <a:lnTo>
                  <a:pt x="66410" y="1179167"/>
                </a:lnTo>
                <a:lnTo>
                  <a:pt x="71437" y="1168852"/>
                </a:lnTo>
                <a:lnTo>
                  <a:pt x="76729" y="1158007"/>
                </a:lnTo>
                <a:lnTo>
                  <a:pt x="82021" y="1147427"/>
                </a:lnTo>
                <a:lnTo>
                  <a:pt x="87577" y="1137111"/>
                </a:lnTo>
                <a:lnTo>
                  <a:pt x="93398" y="1126795"/>
                </a:lnTo>
                <a:lnTo>
                  <a:pt x="98954" y="1116744"/>
                </a:lnTo>
                <a:lnTo>
                  <a:pt x="105039" y="1106428"/>
                </a:lnTo>
                <a:lnTo>
                  <a:pt x="111125" y="1096377"/>
                </a:lnTo>
                <a:lnTo>
                  <a:pt x="117475" y="1086590"/>
                </a:lnTo>
                <a:lnTo>
                  <a:pt x="123825" y="1076804"/>
                </a:lnTo>
                <a:lnTo>
                  <a:pt x="130704" y="1067017"/>
                </a:lnTo>
                <a:lnTo>
                  <a:pt x="137054" y="1057495"/>
                </a:lnTo>
                <a:lnTo>
                  <a:pt x="144198" y="1047972"/>
                </a:lnTo>
                <a:lnTo>
                  <a:pt x="151341" y="1038715"/>
                </a:lnTo>
                <a:lnTo>
                  <a:pt x="165629" y="1020199"/>
                </a:lnTo>
                <a:lnTo>
                  <a:pt x="180710" y="1002477"/>
                </a:lnTo>
                <a:lnTo>
                  <a:pt x="196321" y="985285"/>
                </a:lnTo>
                <a:lnTo>
                  <a:pt x="212460" y="968092"/>
                </a:lnTo>
                <a:lnTo>
                  <a:pt x="229129" y="951957"/>
                </a:lnTo>
                <a:lnTo>
                  <a:pt x="246591" y="936086"/>
                </a:lnTo>
                <a:lnTo>
                  <a:pt x="264054" y="920745"/>
                </a:lnTo>
                <a:lnTo>
                  <a:pt x="282310" y="905933"/>
                </a:lnTo>
                <a:lnTo>
                  <a:pt x="301096" y="891914"/>
                </a:lnTo>
                <a:lnTo>
                  <a:pt x="310621" y="885037"/>
                </a:lnTo>
                <a:lnTo>
                  <a:pt x="320146" y="878160"/>
                </a:lnTo>
                <a:lnTo>
                  <a:pt x="329671" y="871812"/>
                </a:lnTo>
                <a:lnTo>
                  <a:pt x="339460" y="865199"/>
                </a:lnTo>
                <a:lnTo>
                  <a:pt x="349514" y="859115"/>
                </a:lnTo>
                <a:lnTo>
                  <a:pt x="359569" y="853032"/>
                </a:lnTo>
                <a:lnTo>
                  <a:pt x="359833" y="852767"/>
                </a:lnTo>
                <a:lnTo>
                  <a:pt x="371739" y="845890"/>
                </a:lnTo>
                <a:lnTo>
                  <a:pt x="383381" y="839542"/>
                </a:lnTo>
                <a:lnTo>
                  <a:pt x="395287" y="832929"/>
                </a:lnTo>
                <a:lnTo>
                  <a:pt x="407458" y="826846"/>
                </a:lnTo>
                <a:lnTo>
                  <a:pt x="415660" y="822349"/>
                </a:lnTo>
                <a:lnTo>
                  <a:pt x="424391" y="818381"/>
                </a:lnTo>
                <a:lnTo>
                  <a:pt x="442383" y="810182"/>
                </a:lnTo>
                <a:lnTo>
                  <a:pt x="463814" y="800924"/>
                </a:lnTo>
                <a:lnTo>
                  <a:pt x="474662" y="796692"/>
                </a:lnTo>
                <a:lnTo>
                  <a:pt x="485246" y="792460"/>
                </a:lnTo>
                <a:lnTo>
                  <a:pt x="474927" y="785318"/>
                </a:lnTo>
                <a:lnTo>
                  <a:pt x="464608" y="777118"/>
                </a:lnTo>
                <a:lnTo>
                  <a:pt x="454819" y="769183"/>
                </a:lnTo>
                <a:lnTo>
                  <a:pt x="445294" y="760455"/>
                </a:lnTo>
                <a:lnTo>
                  <a:pt x="436033" y="751990"/>
                </a:lnTo>
                <a:lnTo>
                  <a:pt x="426773" y="742997"/>
                </a:lnTo>
                <a:lnTo>
                  <a:pt x="417777" y="733739"/>
                </a:lnTo>
                <a:lnTo>
                  <a:pt x="409310" y="724217"/>
                </a:lnTo>
                <a:lnTo>
                  <a:pt x="400844" y="714695"/>
                </a:lnTo>
                <a:lnTo>
                  <a:pt x="392906" y="704644"/>
                </a:lnTo>
                <a:lnTo>
                  <a:pt x="385233" y="694328"/>
                </a:lnTo>
                <a:lnTo>
                  <a:pt x="377825" y="684012"/>
                </a:lnTo>
                <a:lnTo>
                  <a:pt x="370681" y="673432"/>
                </a:lnTo>
                <a:lnTo>
                  <a:pt x="363802" y="662587"/>
                </a:lnTo>
                <a:lnTo>
                  <a:pt x="357452" y="651478"/>
                </a:lnTo>
                <a:lnTo>
                  <a:pt x="351102" y="640104"/>
                </a:lnTo>
                <a:lnTo>
                  <a:pt x="345016" y="628731"/>
                </a:lnTo>
                <a:lnTo>
                  <a:pt x="339460" y="616828"/>
                </a:lnTo>
                <a:lnTo>
                  <a:pt x="334698" y="604925"/>
                </a:lnTo>
                <a:lnTo>
                  <a:pt x="329671" y="593022"/>
                </a:lnTo>
                <a:lnTo>
                  <a:pt x="325173" y="580591"/>
                </a:lnTo>
                <a:lnTo>
                  <a:pt x="321204" y="568159"/>
                </a:lnTo>
                <a:lnTo>
                  <a:pt x="317500" y="555727"/>
                </a:lnTo>
                <a:lnTo>
                  <a:pt x="314060" y="543031"/>
                </a:lnTo>
                <a:lnTo>
                  <a:pt x="310885" y="530070"/>
                </a:lnTo>
                <a:lnTo>
                  <a:pt x="308239" y="517109"/>
                </a:lnTo>
                <a:lnTo>
                  <a:pt x="305858" y="503884"/>
                </a:lnTo>
                <a:lnTo>
                  <a:pt x="304006" y="490659"/>
                </a:lnTo>
                <a:lnTo>
                  <a:pt x="302683" y="477433"/>
                </a:lnTo>
                <a:lnTo>
                  <a:pt x="301625" y="463943"/>
                </a:lnTo>
                <a:lnTo>
                  <a:pt x="301096" y="450189"/>
                </a:lnTo>
                <a:lnTo>
                  <a:pt x="300831" y="436434"/>
                </a:lnTo>
                <a:lnTo>
                  <a:pt x="300831" y="425325"/>
                </a:lnTo>
                <a:lnTo>
                  <a:pt x="301360" y="413951"/>
                </a:lnTo>
                <a:lnTo>
                  <a:pt x="301889" y="402842"/>
                </a:lnTo>
                <a:lnTo>
                  <a:pt x="302948" y="391733"/>
                </a:lnTo>
                <a:lnTo>
                  <a:pt x="304006" y="380888"/>
                </a:lnTo>
                <a:lnTo>
                  <a:pt x="305594" y="369779"/>
                </a:lnTo>
                <a:lnTo>
                  <a:pt x="307446" y="358934"/>
                </a:lnTo>
                <a:lnTo>
                  <a:pt x="309562" y="348618"/>
                </a:lnTo>
                <a:lnTo>
                  <a:pt x="311944" y="337774"/>
                </a:lnTo>
                <a:lnTo>
                  <a:pt x="314589" y="327194"/>
                </a:lnTo>
                <a:lnTo>
                  <a:pt x="317500" y="316878"/>
                </a:lnTo>
                <a:lnTo>
                  <a:pt x="320410" y="306562"/>
                </a:lnTo>
                <a:lnTo>
                  <a:pt x="323585" y="296511"/>
                </a:lnTo>
                <a:lnTo>
                  <a:pt x="327289" y="286460"/>
                </a:lnTo>
                <a:lnTo>
                  <a:pt x="330994" y="276408"/>
                </a:lnTo>
                <a:lnTo>
                  <a:pt x="334962" y="266622"/>
                </a:lnTo>
                <a:lnTo>
                  <a:pt x="339196" y="256835"/>
                </a:lnTo>
                <a:lnTo>
                  <a:pt x="343958" y="247313"/>
                </a:lnTo>
                <a:lnTo>
                  <a:pt x="348456" y="238055"/>
                </a:lnTo>
                <a:lnTo>
                  <a:pt x="353483" y="228533"/>
                </a:lnTo>
                <a:lnTo>
                  <a:pt x="358246" y="219275"/>
                </a:lnTo>
                <a:lnTo>
                  <a:pt x="363802" y="210282"/>
                </a:lnTo>
                <a:lnTo>
                  <a:pt x="369358" y="201289"/>
                </a:lnTo>
                <a:lnTo>
                  <a:pt x="375444" y="192560"/>
                </a:lnTo>
                <a:lnTo>
                  <a:pt x="381264" y="184096"/>
                </a:lnTo>
                <a:lnTo>
                  <a:pt x="387350" y="175367"/>
                </a:lnTo>
                <a:lnTo>
                  <a:pt x="393700" y="167167"/>
                </a:lnTo>
                <a:lnTo>
                  <a:pt x="400314" y="158968"/>
                </a:lnTo>
                <a:lnTo>
                  <a:pt x="407194" y="151033"/>
                </a:lnTo>
                <a:lnTo>
                  <a:pt x="414073" y="143097"/>
                </a:lnTo>
                <a:lnTo>
                  <a:pt x="421216" y="135427"/>
                </a:lnTo>
                <a:lnTo>
                  <a:pt x="428360" y="128021"/>
                </a:lnTo>
                <a:lnTo>
                  <a:pt x="436033" y="120614"/>
                </a:lnTo>
                <a:lnTo>
                  <a:pt x="443706" y="113473"/>
                </a:lnTo>
                <a:lnTo>
                  <a:pt x="451379" y="106596"/>
                </a:lnTo>
                <a:lnTo>
                  <a:pt x="459581" y="99983"/>
                </a:lnTo>
                <a:lnTo>
                  <a:pt x="467519" y="93106"/>
                </a:lnTo>
                <a:lnTo>
                  <a:pt x="475721" y="87022"/>
                </a:lnTo>
                <a:lnTo>
                  <a:pt x="484452" y="80939"/>
                </a:lnTo>
                <a:lnTo>
                  <a:pt x="493183" y="74590"/>
                </a:lnTo>
                <a:lnTo>
                  <a:pt x="501650" y="68771"/>
                </a:lnTo>
                <a:lnTo>
                  <a:pt x="510646" y="63217"/>
                </a:lnTo>
                <a:lnTo>
                  <a:pt x="519906" y="57927"/>
                </a:lnTo>
                <a:lnTo>
                  <a:pt x="528902" y="52901"/>
                </a:lnTo>
                <a:lnTo>
                  <a:pt x="538427" y="47875"/>
                </a:lnTo>
                <a:lnTo>
                  <a:pt x="547687" y="43114"/>
                </a:lnTo>
                <a:lnTo>
                  <a:pt x="557477" y="38618"/>
                </a:lnTo>
                <a:lnTo>
                  <a:pt x="567002" y="34650"/>
                </a:lnTo>
                <a:lnTo>
                  <a:pt x="576791" y="30682"/>
                </a:lnTo>
                <a:lnTo>
                  <a:pt x="586846" y="26715"/>
                </a:lnTo>
                <a:lnTo>
                  <a:pt x="596900" y="23276"/>
                </a:lnTo>
                <a:lnTo>
                  <a:pt x="607219" y="19838"/>
                </a:lnTo>
                <a:lnTo>
                  <a:pt x="617537" y="16664"/>
                </a:lnTo>
                <a:lnTo>
                  <a:pt x="627856" y="14019"/>
                </a:lnTo>
                <a:lnTo>
                  <a:pt x="638175" y="11374"/>
                </a:lnTo>
                <a:lnTo>
                  <a:pt x="649023" y="8993"/>
                </a:lnTo>
                <a:lnTo>
                  <a:pt x="659606" y="6877"/>
                </a:lnTo>
                <a:lnTo>
                  <a:pt x="670189" y="5290"/>
                </a:lnTo>
                <a:lnTo>
                  <a:pt x="681302" y="3703"/>
                </a:lnTo>
                <a:lnTo>
                  <a:pt x="692150" y="2645"/>
                </a:lnTo>
                <a:lnTo>
                  <a:pt x="703262" y="1587"/>
                </a:lnTo>
                <a:lnTo>
                  <a:pt x="714375" y="793"/>
                </a:lnTo>
                <a:lnTo>
                  <a:pt x="725487" y="529"/>
                </a:lnTo>
                <a:lnTo>
                  <a:pt x="73686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KSO_Shape"/>
          <p:cNvSpPr/>
          <p:nvPr/>
        </p:nvSpPr>
        <p:spPr bwMode="auto">
          <a:xfrm>
            <a:off x="5900884" y="1801163"/>
            <a:ext cx="411139" cy="339190"/>
          </a:xfrm>
          <a:custGeom>
            <a:avLst/>
            <a:gdLst>
              <a:gd name="T0" fmla="*/ 1279283 w 2143125"/>
              <a:gd name="T1" fmla="*/ 1305240 h 1766887"/>
              <a:gd name="T2" fmla="*/ 1267519 w 2143125"/>
              <a:gd name="T3" fmla="*/ 1253823 h 1766887"/>
              <a:gd name="T4" fmla="*/ 1344451 w 2143125"/>
              <a:gd name="T5" fmla="*/ 1258049 h 1766887"/>
              <a:gd name="T6" fmla="*/ 1336452 w 2143125"/>
              <a:gd name="T7" fmla="*/ 1318623 h 1766887"/>
              <a:gd name="T8" fmla="*/ 1466318 w 2143125"/>
              <a:gd name="T9" fmla="*/ 1229876 h 1766887"/>
              <a:gd name="T10" fmla="*/ 969674 w 2143125"/>
              <a:gd name="T11" fmla="*/ 1306884 h 1766887"/>
              <a:gd name="T12" fmla="*/ 1327252 w 2143125"/>
              <a:gd name="T13" fmla="*/ 813114 h 1766887"/>
              <a:gd name="T14" fmla="*/ 1439362 w 2143125"/>
              <a:gd name="T15" fmla="*/ 916019 h 1766887"/>
              <a:gd name="T16" fmla="*/ 1480257 w 2143125"/>
              <a:gd name="T17" fmla="*/ 1017509 h 1766887"/>
              <a:gd name="T18" fmla="*/ 1436541 w 2143125"/>
              <a:gd name="T19" fmla="*/ 1079441 h 1766887"/>
              <a:gd name="T20" fmla="*/ 1362271 w 2143125"/>
              <a:gd name="T21" fmla="*/ 1193177 h 1766887"/>
              <a:gd name="T22" fmla="*/ 1260737 w 2143125"/>
              <a:gd name="T23" fmla="*/ 1210132 h 1766887"/>
              <a:gd name="T24" fmla="*/ 1175186 w 2143125"/>
              <a:gd name="T25" fmla="*/ 1100634 h 1766887"/>
              <a:gd name="T26" fmla="*/ 1122303 w 2143125"/>
              <a:gd name="T27" fmla="*/ 1026693 h 1766887"/>
              <a:gd name="T28" fmla="*/ 1157793 w 2143125"/>
              <a:gd name="T29" fmla="*/ 924496 h 1766887"/>
              <a:gd name="T30" fmla="*/ 1265203 w 2143125"/>
              <a:gd name="T31" fmla="*/ 814762 h 1766887"/>
              <a:gd name="T32" fmla="*/ 385810 w 2143125"/>
              <a:gd name="T33" fmla="*/ 1029489 h 1766887"/>
              <a:gd name="T34" fmla="*/ 529548 w 2143125"/>
              <a:gd name="T35" fmla="*/ 1235110 h 1766887"/>
              <a:gd name="T36" fmla="*/ 746212 w 2143125"/>
              <a:gd name="T37" fmla="*/ 1366944 h 1766887"/>
              <a:gd name="T38" fmla="*/ 652113 w 2143125"/>
              <a:gd name="T39" fmla="*/ 1523216 h 1766887"/>
              <a:gd name="T40" fmla="*/ 375223 w 2143125"/>
              <a:gd name="T41" fmla="*/ 1335454 h 1766887"/>
              <a:gd name="T42" fmla="*/ 201844 w 2143125"/>
              <a:gd name="T43" fmla="*/ 1051579 h 1766887"/>
              <a:gd name="T44" fmla="*/ 786664 w 2143125"/>
              <a:gd name="T45" fmla="*/ 537348 h 1766887"/>
              <a:gd name="T46" fmla="*/ 784594 w 2143125"/>
              <a:gd name="T47" fmla="*/ 574903 h 1766887"/>
              <a:gd name="T48" fmla="*/ 753533 w 2143125"/>
              <a:gd name="T49" fmla="*/ 555527 h 1766887"/>
              <a:gd name="T50" fmla="*/ 846053 w 2143125"/>
              <a:gd name="T51" fmla="*/ 505771 h 1766887"/>
              <a:gd name="T52" fmla="*/ 851284 w 2143125"/>
              <a:gd name="T53" fmla="*/ 542884 h 1766887"/>
              <a:gd name="T54" fmla="*/ 816336 w 2143125"/>
              <a:gd name="T55" fmla="*/ 530037 h 1766887"/>
              <a:gd name="T56" fmla="*/ 716280 w 2143125"/>
              <a:gd name="T57" fmla="*/ 504344 h 1766887"/>
              <a:gd name="T58" fmla="*/ 728576 w 2143125"/>
              <a:gd name="T59" fmla="*/ 539791 h 1766887"/>
              <a:gd name="T60" fmla="*/ 691924 w 2143125"/>
              <a:gd name="T61" fmla="*/ 534320 h 1766887"/>
              <a:gd name="T62" fmla="*/ 588624 w 2143125"/>
              <a:gd name="T63" fmla="*/ 494458 h 1766887"/>
              <a:gd name="T64" fmla="*/ 732969 w 2143125"/>
              <a:gd name="T65" fmla="*/ 612130 h 1766887"/>
              <a:gd name="T66" fmla="*/ 855451 w 2143125"/>
              <a:gd name="T67" fmla="*/ 585300 h 1766887"/>
              <a:gd name="T68" fmla="*/ 995093 w 2143125"/>
              <a:gd name="T69" fmla="*/ 514226 h 1766887"/>
              <a:gd name="T70" fmla="*/ 584863 w 2143125"/>
              <a:gd name="T71" fmla="*/ 494692 h 1766887"/>
              <a:gd name="T72" fmla="*/ 922629 w 2143125"/>
              <a:gd name="T73" fmla="*/ 499118 h 1766887"/>
              <a:gd name="T74" fmla="*/ 888632 w 2143125"/>
              <a:gd name="T75" fmla="*/ 514543 h 1766887"/>
              <a:gd name="T76" fmla="*/ 890533 w 2143125"/>
              <a:gd name="T77" fmla="*/ 478397 h 1766887"/>
              <a:gd name="T78" fmla="*/ 670041 w 2143125"/>
              <a:gd name="T79" fmla="*/ 494973 h 1766887"/>
              <a:gd name="T80" fmla="*/ 639847 w 2143125"/>
              <a:gd name="T81" fmla="*/ 516384 h 1766887"/>
              <a:gd name="T82" fmla="*/ 634617 w 2143125"/>
              <a:gd name="T83" fmla="*/ 480700 h 1766887"/>
              <a:gd name="T84" fmla="*/ 670748 w 2143125"/>
              <a:gd name="T85" fmla="*/ 265081 h 1766887"/>
              <a:gd name="T86" fmla="*/ 733778 w 2143125"/>
              <a:gd name="T87" fmla="*/ 400180 h 1766887"/>
              <a:gd name="T88" fmla="*/ 834203 w 2143125"/>
              <a:gd name="T89" fmla="*/ 396185 h 1766887"/>
              <a:gd name="T90" fmla="*/ 892528 w 2143125"/>
              <a:gd name="T91" fmla="*/ 256857 h 1766887"/>
              <a:gd name="T92" fmla="*/ 726252 w 2143125"/>
              <a:gd name="T93" fmla="*/ 196709 h 1766887"/>
              <a:gd name="T94" fmla="*/ 835143 w 2143125"/>
              <a:gd name="T95" fmla="*/ 34590 h 1766887"/>
              <a:gd name="T96" fmla="*/ 950854 w 2143125"/>
              <a:gd name="T97" fmla="*/ 143374 h 1766887"/>
              <a:gd name="T98" fmla="*/ 1025878 w 2143125"/>
              <a:gd name="T99" fmla="*/ 371280 h 1766887"/>
              <a:gd name="T100" fmla="*/ 957910 w 2143125"/>
              <a:gd name="T101" fmla="*/ 411692 h 1766887"/>
              <a:gd name="T102" fmla="*/ 794220 w 2143125"/>
              <a:gd name="T103" fmla="*/ 456333 h 1766887"/>
              <a:gd name="T104" fmla="*/ 636176 w 2143125"/>
              <a:gd name="T105" fmla="*/ 410048 h 1766887"/>
              <a:gd name="T106" fmla="*/ 547981 w 2143125"/>
              <a:gd name="T107" fmla="*/ 385142 h 1766887"/>
              <a:gd name="T108" fmla="*/ 599957 w 2143125"/>
              <a:gd name="T109" fmla="*/ 210806 h 1766887"/>
              <a:gd name="T110" fmla="*/ 710965 w 2143125"/>
              <a:gd name="T111" fmla="*/ 41168 h 1766887"/>
              <a:gd name="T112" fmla="*/ 1265775 w 2143125"/>
              <a:gd name="T113" fmla="*/ 50847 h 1766887"/>
              <a:gd name="T114" fmla="*/ 1534996 w 2143125"/>
              <a:gd name="T115" fmla="*/ 240110 h 1766887"/>
              <a:gd name="T116" fmla="*/ 1704140 w 2143125"/>
              <a:gd name="T117" fmla="*/ 521180 h 1766887"/>
              <a:gd name="T118" fmla="*/ 1547917 w 2143125"/>
              <a:gd name="T119" fmla="*/ 622168 h 1766887"/>
              <a:gd name="T120" fmla="*/ 1435859 w 2143125"/>
              <a:gd name="T121" fmla="*/ 400183 h 1766887"/>
              <a:gd name="T122" fmla="*/ 1246511 w 2143125"/>
              <a:gd name="T123" fmla="*/ 240581 h 17668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43125" h="1766887">
                <a:moveTo>
                  <a:pt x="1324590" y="1368425"/>
                </a:moveTo>
                <a:lnTo>
                  <a:pt x="1334118" y="1388221"/>
                </a:lnTo>
                <a:lnTo>
                  <a:pt x="1345499" y="1411449"/>
                </a:lnTo>
                <a:lnTo>
                  <a:pt x="1358468" y="1437052"/>
                </a:lnTo>
                <a:lnTo>
                  <a:pt x="1372231" y="1463183"/>
                </a:lnTo>
                <a:lnTo>
                  <a:pt x="1386523" y="1489050"/>
                </a:lnTo>
                <a:lnTo>
                  <a:pt x="1393405" y="1501455"/>
                </a:lnTo>
                <a:lnTo>
                  <a:pt x="1400286" y="1513069"/>
                </a:lnTo>
                <a:lnTo>
                  <a:pt x="1407168" y="1523891"/>
                </a:lnTo>
                <a:lnTo>
                  <a:pt x="1413255" y="1533657"/>
                </a:lnTo>
                <a:lnTo>
                  <a:pt x="1419343" y="1542104"/>
                </a:lnTo>
                <a:lnTo>
                  <a:pt x="1425165" y="1549494"/>
                </a:lnTo>
                <a:lnTo>
                  <a:pt x="1425165" y="1515709"/>
                </a:lnTo>
                <a:lnTo>
                  <a:pt x="1425165" y="1511749"/>
                </a:lnTo>
                <a:lnTo>
                  <a:pt x="1425959" y="1507526"/>
                </a:lnTo>
                <a:lnTo>
                  <a:pt x="1426753" y="1503567"/>
                </a:lnTo>
                <a:lnTo>
                  <a:pt x="1427812" y="1499080"/>
                </a:lnTo>
                <a:lnTo>
                  <a:pt x="1430459" y="1490897"/>
                </a:lnTo>
                <a:lnTo>
                  <a:pt x="1433370" y="1482451"/>
                </a:lnTo>
                <a:lnTo>
                  <a:pt x="1436282" y="1474797"/>
                </a:lnTo>
                <a:lnTo>
                  <a:pt x="1439193" y="1467406"/>
                </a:lnTo>
                <a:lnTo>
                  <a:pt x="1439987" y="1463711"/>
                </a:lnTo>
                <a:lnTo>
                  <a:pt x="1441046" y="1460807"/>
                </a:lnTo>
                <a:lnTo>
                  <a:pt x="1441310" y="1457640"/>
                </a:lnTo>
                <a:lnTo>
                  <a:pt x="1441575" y="1455000"/>
                </a:lnTo>
                <a:lnTo>
                  <a:pt x="1441310" y="1452361"/>
                </a:lnTo>
                <a:lnTo>
                  <a:pt x="1440781" y="1450249"/>
                </a:lnTo>
                <a:lnTo>
                  <a:pt x="1439987" y="1448138"/>
                </a:lnTo>
                <a:lnTo>
                  <a:pt x="1438928" y="1446026"/>
                </a:lnTo>
                <a:lnTo>
                  <a:pt x="1436017" y="1442331"/>
                </a:lnTo>
                <a:lnTo>
                  <a:pt x="1432576" y="1438899"/>
                </a:lnTo>
                <a:lnTo>
                  <a:pt x="1429665" y="1434940"/>
                </a:lnTo>
                <a:lnTo>
                  <a:pt x="1428077" y="1433093"/>
                </a:lnTo>
                <a:lnTo>
                  <a:pt x="1426753" y="1430981"/>
                </a:lnTo>
                <a:lnTo>
                  <a:pt x="1425695" y="1428342"/>
                </a:lnTo>
                <a:lnTo>
                  <a:pt x="1424636" y="1425966"/>
                </a:lnTo>
                <a:lnTo>
                  <a:pt x="1424107" y="1423326"/>
                </a:lnTo>
                <a:lnTo>
                  <a:pt x="1424107" y="1419895"/>
                </a:lnTo>
                <a:lnTo>
                  <a:pt x="1424107" y="1416728"/>
                </a:lnTo>
                <a:lnTo>
                  <a:pt x="1424371" y="1414352"/>
                </a:lnTo>
                <a:lnTo>
                  <a:pt x="1424901" y="1411977"/>
                </a:lnTo>
                <a:lnTo>
                  <a:pt x="1425959" y="1409601"/>
                </a:lnTo>
                <a:lnTo>
                  <a:pt x="1427018" y="1408281"/>
                </a:lnTo>
                <a:lnTo>
                  <a:pt x="1428606" y="1406698"/>
                </a:lnTo>
                <a:lnTo>
                  <a:pt x="1430194" y="1405642"/>
                </a:lnTo>
                <a:lnTo>
                  <a:pt x="1432312" y="1404850"/>
                </a:lnTo>
                <a:lnTo>
                  <a:pt x="1434958" y="1403794"/>
                </a:lnTo>
                <a:lnTo>
                  <a:pt x="1437605" y="1403266"/>
                </a:lnTo>
                <a:lnTo>
                  <a:pt x="1444222" y="1402738"/>
                </a:lnTo>
                <a:lnTo>
                  <a:pt x="1452427" y="1402738"/>
                </a:lnTo>
                <a:lnTo>
                  <a:pt x="1462220" y="1402211"/>
                </a:lnTo>
                <a:lnTo>
                  <a:pt x="1474924" y="1402211"/>
                </a:lnTo>
                <a:lnTo>
                  <a:pt x="1484717" y="1402738"/>
                </a:lnTo>
                <a:lnTo>
                  <a:pt x="1492922" y="1402738"/>
                </a:lnTo>
                <a:lnTo>
                  <a:pt x="1499538" y="1403266"/>
                </a:lnTo>
                <a:lnTo>
                  <a:pt x="1502450" y="1403794"/>
                </a:lnTo>
                <a:lnTo>
                  <a:pt x="1504832" y="1404850"/>
                </a:lnTo>
                <a:lnTo>
                  <a:pt x="1506685" y="1405642"/>
                </a:lnTo>
                <a:lnTo>
                  <a:pt x="1508537" y="1406698"/>
                </a:lnTo>
                <a:lnTo>
                  <a:pt x="1510125" y="1408281"/>
                </a:lnTo>
                <a:lnTo>
                  <a:pt x="1511184" y="1409601"/>
                </a:lnTo>
                <a:lnTo>
                  <a:pt x="1511978" y="1411977"/>
                </a:lnTo>
                <a:lnTo>
                  <a:pt x="1512507" y="1414352"/>
                </a:lnTo>
                <a:lnTo>
                  <a:pt x="1513037" y="1416728"/>
                </a:lnTo>
                <a:lnTo>
                  <a:pt x="1513037" y="1419895"/>
                </a:lnTo>
                <a:lnTo>
                  <a:pt x="1512772" y="1423326"/>
                </a:lnTo>
                <a:lnTo>
                  <a:pt x="1512507" y="1425966"/>
                </a:lnTo>
                <a:lnTo>
                  <a:pt x="1511713" y="1428342"/>
                </a:lnTo>
                <a:lnTo>
                  <a:pt x="1510390" y="1430981"/>
                </a:lnTo>
                <a:lnTo>
                  <a:pt x="1509067" y="1433093"/>
                </a:lnTo>
                <a:lnTo>
                  <a:pt x="1507479" y="1434940"/>
                </a:lnTo>
                <a:lnTo>
                  <a:pt x="1504303" y="1438899"/>
                </a:lnTo>
                <a:lnTo>
                  <a:pt x="1501127" y="1442331"/>
                </a:lnTo>
                <a:lnTo>
                  <a:pt x="1498480" y="1446026"/>
                </a:lnTo>
                <a:lnTo>
                  <a:pt x="1497156" y="1448138"/>
                </a:lnTo>
                <a:lnTo>
                  <a:pt x="1496098" y="1450249"/>
                </a:lnTo>
                <a:lnTo>
                  <a:pt x="1495833" y="1452361"/>
                </a:lnTo>
                <a:lnTo>
                  <a:pt x="1495568" y="1455000"/>
                </a:lnTo>
                <a:lnTo>
                  <a:pt x="1495833" y="1457640"/>
                </a:lnTo>
                <a:lnTo>
                  <a:pt x="1496098" y="1460807"/>
                </a:lnTo>
                <a:lnTo>
                  <a:pt x="1497156" y="1463711"/>
                </a:lnTo>
                <a:lnTo>
                  <a:pt x="1497950" y="1467406"/>
                </a:lnTo>
                <a:lnTo>
                  <a:pt x="1500862" y="1474797"/>
                </a:lnTo>
                <a:lnTo>
                  <a:pt x="1503509" y="1482451"/>
                </a:lnTo>
                <a:lnTo>
                  <a:pt x="1506685" y="1490897"/>
                </a:lnTo>
                <a:lnTo>
                  <a:pt x="1509331" y="1499080"/>
                </a:lnTo>
                <a:lnTo>
                  <a:pt x="1510390" y="1503567"/>
                </a:lnTo>
                <a:lnTo>
                  <a:pt x="1511184" y="1507526"/>
                </a:lnTo>
                <a:lnTo>
                  <a:pt x="1511713" y="1511749"/>
                </a:lnTo>
                <a:lnTo>
                  <a:pt x="1511978" y="1515709"/>
                </a:lnTo>
                <a:lnTo>
                  <a:pt x="1511978" y="1549494"/>
                </a:lnTo>
                <a:lnTo>
                  <a:pt x="1517536" y="1542104"/>
                </a:lnTo>
                <a:lnTo>
                  <a:pt x="1523624" y="1533921"/>
                </a:lnTo>
                <a:lnTo>
                  <a:pt x="1529711" y="1524155"/>
                </a:lnTo>
                <a:lnTo>
                  <a:pt x="1536328" y="1513597"/>
                </a:lnTo>
                <a:lnTo>
                  <a:pt x="1542945" y="1502247"/>
                </a:lnTo>
                <a:lnTo>
                  <a:pt x="1549826" y="1490369"/>
                </a:lnTo>
                <a:lnTo>
                  <a:pt x="1563589" y="1465030"/>
                </a:lnTo>
                <a:lnTo>
                  <a:pt x="1577352" y="1439163"/>
                </a:lnTo>
                <a:lnTo>
                  <a:pt x="1590321" y="1414352"/>
                </a:lnTo>
                <a:lnTo>
                  <a:pt x="1601702" y="1391125"/>
                </a:lnTo>
                <a:lnTo>
                  <a:pt x="1611495" y="1371329"/>
                </a:lnTo>
                <a:lnTo>
                  <a:pt x="1624464" y="1375024"/>
                </a:lnTo>
                <a:lnTo>
                  <a:pt x="1637168" y="1378719"/>
                </a:lnTo>
                <a:lnTo>
                  <a:pt x="1649608" y="1382678"/>
                </a:lnTo>
                <a:lnTo>
                  <a:pt x="1662047" y="1386638"/>
                </a:lnTo>
                <a:lnTo>
                  <a:pt x="1673693" y="1390597"/>
                </a:lnTo>
                <a:lnTo>
                  <a:pt x="1685603" y="1395348"/>
                </a:lnTo>
                <a:lnTo>
                  <a:pt x="1696984" y="1399571"/>
                </a:lnTo>
                <a:lnTo>
                  <a:pt x="1708101" y="1404058"/>
                </a:lnTo>
                <a:lnTo>
                  <a:pt x="1729274" y="1413032"/>
                </a:lnTo>
                <a:lnTo>
                  <a:pt x="1749390" y="1422271"/>
                </a:lnTo>
                <a:lnTo>
                  <a:pt x="1767917" y="1431509"/>
                </a:lnTo>
                <a:lnTo>
                  <a:pt x="1784591" y="1440483"/>
                </a:lnTo>
                <a:lnTo>
                  <a:pt x="1799942" y="1448666"/>
                </a:lnTo>
                <a:lnTo>
                  <a:pt x="1813176" y="1456320"/>
                </a:lnTo>
                <a:lnTo>
                  <a:pt x="1824821" y="1463447"/>
                </a:lnTo>
                <a:lnTo>
                  <a:pt x="1834614" y="1469781"/>
                </a:lnTo>
                <a:lnTo>
                  <a:pt x="1848113" y="1478492"/>
                </a:lnTo>
                <a:lnTo>
                  <a:pt x="1852612" y="1481923"/>
                </a:lnTo>
                <a:lnTo>
                  <a:pt x="1852612" y="1698625"/>
                </a:lnTo>
                <a:lnTo>
                  <a:pt x="1462220" y="1698625"/>
                </a:lnTo>
                <a:lnTo>
                  <a:pt x="1071562" y="1698625"/>
                </a:lnTo>
                <a:lnTo>
                  <a:pt x="1071562" y="1481923"/>
                </a:lnTo>
                <a:lnTo>
                  <a:pt x="1076591" y="1478492"/>
                </a:lnTo>
                <a:lnTo>
                  <a:pt x="1090883" y="1469254"/>
                </a:lnTo>
                <a:lnTo>
                  <a:pt x="1100941" y="1462919"/>
                </a:lnTo>
                <a:lnTo>
                  <a:pt x="1113381" y="1455528"/>
                </a:lnTo>
                <a:lnTo>
                  <a:pt x="1127408" y="1447082"/>
                </a:lnTo>
                <a:lnTo>
                  <a:pt x="1143553" y="1438636"/>
                </a:lnTo>
                <a:lnTo>
                  <a:pt x="1161022" y="1429397"/>
                </a:lnTo>
                <a:lnTo>
                  <a:pt x="1180608" y="1420159"/>
                </a:lnTo>
                <a:lnTo>
                  <a:pt x="1201252" y="1410657"/>
                </a:lnTo>
                <a:lnTo>
                  <a:pt x="1223220" y="1401419"/>
                </a:lnTo>
                <a:lnTo>
                  <a:pt x="1235130" y="1396668"/>
                </a:lnTo>
                <a:lnTo>
                  <a:pt x="1247040" y="1392181"/>
                </a:lnTo>
                <a:lnTo>
                  <a:pt x="1259215" y="1387957"/>
                </a:lnTo>
                <a:lnTo>
                  <a:pt x="1271655" y="1383470"/>
                </a:lnTo>
                <a:lnTo>
                  <a:pt x="1284359" y="1379511"/>
                </a:lnTo>
                <a:lnTo>
                  <a:pt x="1297593" y="1375552"/>
                </a:lnTo>
                <a:lnTo>
                  <a:pt x="1310827" y="1371856"/>
                </a:lnTo>
                <a:lnTo>
                  <a:pt x="1324590" y="1368425"/>
                </a:lnTo>
                <a:close/>
                <a:moveTo>
                  <a:pt x="1462222" y="911225"/>
                </a:moveTo>
                <a:lnTo>
                  <a:pt x="1469889" y="911490"/>
                </a:lnTo>
                <a:lnTo>
                  <a:pt x="1477557" y="912019"/>
                </a:lnTo>
                <a:lnTo>
                  <a:pt x="1485490" y="913078"/>
                </a:lnTo>
                <a:lnTo>
                  <a:pt x="1493158" y="914137"/>
                </a:lnTo>
                <a:lnTo>
                  <a:pt x="1500826" y="915990"/>
                </a:lnTo>
                <a:lnTo>
                  <a:pt x="1508493" y="918108"/>
                </a:lnTo>
                <a:lnTo>
                  <a:pt x="1515897" y="920756"/>
                </a:lnTo>
                <a:lnTo>
                  <a:pt x="1523300" y="923403"/>
                </a:lnTo>
                <a:lnTo>
                  <a:pt x="1530704" y="926845"/>
                </a:lnTo>
                <a:lnTo>
                  <a:pt x="1537843" y="930286"/>
                </a:lnTo>
                <a:lnTo>
                  <a:pt x="1544718" y="934257"/>
                </a:lnTo>
                <a:lnTo>
                  <a:pt x="1551857" y="938758"/>
                </a:lnTo>
                <a:lnTo>
                  <a:pt x="1558467" y="943523"/>
                </a:lnTo>
                <a:lnTo>
                  <a:pt x="1565077" y="948818"/>
                </a:lnTo>
                <a:lnTo>
                  <a:pt x="1571423" y="954377"/>
                </a:lnTo>
                <a:lnTo>
                  <a:pt x="1577505" y="960201"/>
                </a:lnTo>
                <a:lnTo>
                  <a:pt x="1583322" y="966290"/>
                </a:lnTo>
                <a:lnTo>
                  <a:pt x="1588874" y="973173"/>
                </a:lnTo>
                <a:lnTo>
                  <a:pt x="1594162" y="979792"/>
                </a:lnTo>
                <a:lnTo>
                  <a:pt x="1598922" y="987204"/>
                </a:lnTo>
                <a:lnTo>
                  <a:pt x="1603681" y="995411"/>
                </a:lnTo>
                <a:lnTo>
                  <a:pt x="1608176" y="1003353"/>
                </a:lnTo>
                <a:lnTo>
                  <a:pt x="1612407" y="1011560"/>
                </a:lnTo>
                <a:lnTo>
                  <a:pt x="1616109" y="1020561"/>
                </a:lnTo>
                <a:lnTo>
                  <a:pt x="1619282" y="1029827"/>
                </a:lnTo>
                <a:lnTo>
                  <a:pt x="1622190" y="1039357"/>
                </a:lnTo>
                <a:lnTo>
                  <a:pt x="1624570" y="1049152"/>
                </a:lnTo>
                <a:lnTo>
                  <a:pt x="1626685" y="1059742"/>
                </a:lnTo>
                <a:lnTo>
                  <a:pt x="1628271" y="1070596"/>
                </a:lnTo>
                <a:lnTo>
                  <a:pt x="1629594" y="1081450"/>
                </a:lnTo>
                <a:lnTo>
                  <a:pt x="1630387" y="1093098"/>
                </a:lnTo>
                <a:lnTo>
                  <a:pt x="1630387" y="1104747"/>
                </a:lnTo>
                <a:lnTo>
                  <a:pt x="1630122" y="1113218"/>
                </a:lnTo>
                <a:lnTo>
                  <a:pt x="1630387" y="1113218"/>
                </a:lnTo>
                <a:lnTo>
                  <a:pt x="1634353" y="1113483"/>
                </a:lnTo>
                <a:lnTo>
                  <a:pt x="1638055" y="1114012"/>
                </a:lnTo>
                <a:lnTo>
                  <a:pt x="1641756" y="1115336"/>
                </a:lnTo>
                <a:lnTo>
                  <a:pt x="1645194" y="1117189"/>
                </a:lnTo>
                <a:lnTo>
                  <a:pt x="1648631" y="1119307"/>
                </a:lnTo>
                <a:lnTo>
                  <a:pt x="1651804" y="1121690"/>
                </a:lnTo>
                <a:lnTo>
                  <a:pt x="1654448" y="1124602"/>
                </a:lnTo>
                <a:lnTo>
                  <a:pt x="1657357" y="1128043"/>
                </a:lnTo>
                <a:lnTo>
                  <a:pt x="1659736" y="1131220"/>
                </a:lnTo>
                <a:lnTo>
                  <a:pt x="1661852" y="1135191"/>
                </a:lnTo>
                <a:lnTo>
                  <a:pt x="1663703" y="1139427"/>
                </a:lnTo>
                <a:lnTo>
                  <a:pt x="1665289" y="1143927"/>
                </a:lnTo>
                <a:lnTo>
                  <a:pt x="1666876" y="1148693"/>
                </a:lnTo>
                <a:lnTo>
                  <a:pt x="1667669" y="1153193"/>
                </a:lnTo>
                <a:lnTo>
                  <a:pt x="1667933" y="1158488"/>
                </a:lnTo>
                <a:lnTo>
                  <a:pt x="1668462" y="1163253"/>
                </a:lnTo>
                <a:lnTo>
                  <a:pt x="1668462" y="1166165"/>
                </a:lnTo>
                <a:lnTo>
                  <a:pt x="1667933" y="1168548"/>
                </a:lnTo>
                <a:lnTo>
                  <a:pt x="1667404" y="1171195"/>
                </a:lnTo>
                <a:lnTo>
                  <a:pt x="1666876" y="1173578"/>
                </a:lnTo>
                <a:lnTo>
                  <a:pt x="1665025" y="1178608"/>
                </a:lnTo>
                <a:lnTo>
                  <a:pt x="1662381" y="1183108"/>
                </a:lnTo>
                <a:lnTo>
                  <a:pt x="1659472" y="1187344"/>
                </a:lnTo>
                <a:lnTo>
                  <a:pt x="1656035" y="1191844"/>
                </a:lnTo>
                <a:lnTo>
                  <a:pt x="1652069" y="1195551"/>
                </a:lnTo>
                <a:lnTo>
                  <a:pt x="1648102" y="1199257"/>
                </a:lnTo>
                <a:lnTo>
                  <a:pt x="1643343" y="1202434"/>
                </a:lnTo>
                <a:lnTo>
                  <a:pt x="1638848" y="1205346"/>
                </a:lnTo>
                <a:lnTo>
                  <a:pt x="1634089" y="1207729"/>
                </a:lnTo>
                <a:lnTo>
                  <a:pt x="1629594" y="1209846"/>
                </a:lnTo>
                <a:lnTo>
                  <a:pt x="1624834" y="1211700"/>
                </a:lnTo>
                <a:lnTo>
                  <a:pt x="1620339" y="1213023"/>
                </a:lnTo>
                <a:lnTo>
                  <a:pt x="1616109" y="1213553"/>
                </a:lnTo>
                <a:lnTo>
                  <a:pt x="1611878" y="1214082"/>
                </a:lnTo>
                <a:lnTo>
                  <a:pt x="1611349" y="1214082"/>
                </a:lnTo>
                <a:lnTo>
                  <a:pt x="1608705" y="1222024"/>
                </a:lnTo>
                <a:lnTo>
                  <a:pt x="1605532" y="1229966"/>
                </a:lnTo>
                <a:lnTo>
                  <a:pt x="1602095" y="1237908"/>
                </a:lnTo>
                <a:lnTo>
                  <a:pt x="1598657" y="1245586"/>
                </a:lnTo>
                <a:lnTo>
                  <a:pt x="1595220" y="1253528"/>
                </a:lnTo>
                <a:lnTo>
                  <a:pt x="1591518" y="1261205"/>
                </a:lnTo>
                <a:lnTo>
                  <a:pt x="1587552" y="1268618"/>
                </a:lnTo>
                <a:lnTo>
                  <a:pt x="1583586" y="1275501"/>
                </a:lnTo>
                <a:lnTo>
                  <a:pt x="1579620" y="1282649"/>
                </a:lnTo>
                <a:lnTo>
                  <a:pt x="1575389" y="1289532"/>
                </a:lnTo>
                <a:lnTo>
                  <a:pt x="1570895" y="1296415"/>
                </a:lnTo>
                <a:lnTo>
                  <a:pt x="1566664" y="1302769"/>
                </a:lnTo>
                <a:lnTo>
                  <a:pt x="1562169" y="1308857"/>
                </a:lnTo>
                <a:lnTo>
                  <a:pt x="1557410" y="1315211"/>
                </a:lnTo>
                <a:lnTo>
                  <a:pt x="1552650" y="1320771"/>
                </a:lnTo>
                <a:lnTo>
                  <a:pt x="1547626" y="1326330"/>
                </a:lnTo>
                <a:lnTo>
                  <a:pt x="1542603" y="1331360"/>
                </a:lnTo>
                <a:lnTo>
                  <a:pt x="1537843" y="1336655"/>
                </a:lnTo>
                <a:lnTo>
                  <a:pt x="1532555" y="1341420"/>
                </a:lnTo>
                <a:lnTo>
                  <a:pt x="1527531" y="1345920"/>
                </a:lnTo>
                <a:lnTo>
                  <a:pt x="1522243" y="1349891"/>
                </a:lnTo>
                <a:lnTo>
                  <a:pt x="1516690" y="1353862"/>
                </a:lnTo>
                <a:lnTo>
                  <a:pt x="1511666" y="1357304"/>
                </a:lnTo>
                <a:lnTo>
                  <a:pt x="1506378" y="1360481"/>
                </a:lnTo>
                <a:lnTo>
                  <a:pt x="1500826" y="1363393"/>
                </a:lnTo>
                <a:lnTo>
                  <a:pt x="1495273" y="1366040"/>
                </a:lnTo>
                <a:lnTo>
                  <a:pt x="1489720" y="1368158"/>
                </a:lnTo>
                <a:lnTo>
                  <a:pt x="1484432" y="1370011"/>
                </a:lnTo>
                <a:lnTo>
                  <a:pt x="1478879" y="1371335"/>
                </a:lnTo>
                <a:lnTo>
                  <a:pt x="1473327" y="1372129"/>
                </a:lnTo>
                <a:lnTo>
                  <a:pt x="1467774" y="1373188"/>
                </a:lnTo>
                <a:lnTo>
                  <a:pt x="1462222" y="1373188"/>
                </a:lnTo>
                <a:lnTo>
                  <a:pt x="1456669" y="1372659"/>
                </a:lnTo>
                <a:lnTo>
                  <a:pt x="1451116" y="1372129"/>
                </a:lnTo>
                <a:lnTo>
                  <a:pt x="1445564" y="1371335"/>
                </a:lnTo>
                <a:lnTo>
                  <a:pt x="1440011" y="1370011"/>
                </a:lnTo>
                <a:lnTo>
                  <a:pt x="1434458" y="1368158"/>
                </a:lnTo>
                <a:lnTo>
                  <a:pt x="1428906" y="1366040"/>
                </a:lnTo>
                <a:lnTo>
                  <a:pt x="1423353" y="1363393"/>
                </a:lnTo>
                <a:lnTo>
                  <a:pt x="1418329" y="1360481"/>
                </a:lnTo>
                <a:lnTo>
                  <a:pt x="1412777" y="1357304"/>
                </a:lnTo>
                <a:lnTo>
                  <a:pt x="1407488" y="1353598"/>
                </a:lnTo>
                <a:lnTo>
                  <a:pt x="1401936" y="1349891"/>
                </a:lnTo>
                <a:lnTo>
                  <a:pt x="1396648" y="1345656"/>
                </a:lnTo>
                <a:lnTo>
                  <a:pt x="1391624" y="1341420"/>
                </a:lnTo>
                <a:lnTo>
                  <a:pt x="1386600" y="1336390"/>
                </a:lnTo>
                <a:lnTo>
                  <a:pt x="1381576" y="1331360"/>
                </a:lnTo>
                <a:lnTo>
                  <a:pt x="1376288" y="1326330"/>
                </a:lnTo>
                <a:lnTo>
                  <a:pt x="1371793" y="1320771"/>
                </a:lnTo>
                <a:lnTo>
                  <a:pt x="1366769" y="1314682"/>
                </a:lnTo>
                <a:lnTo>
                  <a:pt x="1362274" y="1308593"/>
                </a:lnTo>
                <a:lnTo>
                  <a:pt x="1357515" y="1302504"/>
                </a:lnTo>
                <a:lnTo>
                  <a:pt x="1353284" y="1295885"/>
                </a:lnTo>
                <a:lnTo>
                  <a:pt x="1348525" y="1289267"/>
                </a:lnTo>
                <a:lnTo>
                  <a:pt x="1344559" y="1282384"/>
                </a:lnTo>
                <a:lnTo>
                  <a:pt x="1340328" y="1275236"/>
                </a:lnTo>
                <a:lnTo>
                  <a:pt x="1336362" y="1267824"/>
                </a:lnTo>
                <a:lnTo>
                  <a:pt x="1332660" y="1260411"/>
                </a:lnTo>
                <a:lnTo>
                  <a:pt x="1328958" y="1252998"/>
                </a:lnTo>
                <a:lnTo>
                  <a:pt x="1325521" y="1245321"/>
                </a:lnTo>
                <a:lnTo>
                  <a:pt x="1322084" y="1237379"/>
                </a:lnTo>
                <a:lnTo>
                  <a:pt x="1318646" y="1229437"/>
                </a:lnTo>
                <a:lnTo>
                  <a:pt x="1315738" y="1221230"/>
                </a:lnTo>
                <a:lnTo>
                  <a:pt x="1312829" y="1213288"/>
                </a:lnTo>
                <a:lnTo>
                  <a:pt x="1308863" y="1212494"/>
                </a:lnTo>
                <a:lnTo>
                  <a:pt x="1304632" y="1211170"/>
                </a:lnTo>
                <a:lnTo>
                  <a:pt x="1300137" y="1209582"/>
                </a:lnTo>
                <a:lnTo>
                  <a:pt x="1295907" y="1207729"/>
                </a:lnTo>
                <a:lnTo>
                  <a:pt x="1291676" y="1205346"/>
                </a:lnTo>
                <a:lnTo>
                  <a:pt x="1287446" y="1202963"/>
                </a:lnTo>
                <a:lnTo>
                  <a:pt x="1283215" y="1199787"/>
                </a:lnTo>
                <a:lnTo>
                  <a:pt x="1279513" y="1196610"/>
                </a:lnTo>
                <a:lnTo>
                  <a:pt x="1275812" y="1193168"/>
                </a:lnTo>
                <a:lnTo>
                  <a:pt x="1272639" y="1189462"/>
                </a:lnTo>
                <a:lnTo>
                  <a:pt x="1269466" y="1185491"/>
                </a:lnTo>
                <a:lnTo>
                  <a:pt x="1267086" y="1181520"/>
                </a:lnTo>
                <a:lnTo>
                  <a:pt x="1264971" y="1177284"/>
                </a:lnTo>
                <a:lnTo>
                  <a:pt x="1263384" y="1173048"/>
                </a:lnTo>
                <a:lnTo>
                  <a:pt x="1262327" y="1168283"/>
                </a:lnTo>
                <a:lnTo>
                  <a:pt x="1262062" y="1163253"/>
                </a:lnTo>
                <a:lnTo>
                  <a:pt x="1262062" y="1158753"/>
                </a:lnTo>
                <a:lnTo>
                  <a:pt x="1262591" y="1154252"/>
                </a:lnTo>
                <a:lnTo>
                  <a:pt x="1263384" y="1149752"/>
                </a:lnTo>
                <a:lnTo>
                  <a:pt x="1264442" y="1145516"/>
                </a:lnTo>
                <a:lnTo>
                  <a:pt x="1265764" y="1141545"/>
                </a:lnTo>
                <a:lnTo>
                  <a:pt x="1267350" y="1137574"/>
                </a:lnTo>
                <a:lnTo>
                  <a:pt x="1269201" y="1134132"/>
                </a:lnTo>
                <a:lnTo>
                  <a:pt x="1271317" y="1130426"/>
                </a:lnTo>
                <a:lnTo>
                  <a:pt x="1273432" y="1127249"/>
                </a:lnTo>
                <a:lnTo>
                  <a:pt x="1275812" y="1124602"/>
                </a:lnTo>
                <a:lnTo>
                  <a:pt x="1278720" y="1121690"/>
                </a:lnTo>
                <a:lnTo>
                  <a:pt x="1281364" y="1119572"/>
                </a:lnTo>
                <a:lnTo>
                  <a:pt x="1284537" y="1117454"/>
                </a:lnTo>
                <a:lnTo>
                  <a:pt x="1287710" y="1115865"/>
                </a:lnTo>
                <a:lnTo>
                  <a:pt x="1290619" y="1114542"/>
                </a:lnTo>
                <a:lnTo>
                  <a:pt x="1294056" y="1113748"/>
                </a:lnTo>
                <a:lnTo>
                  <a:pt x="1293792" y="1104747"/>
                </a:lnTo>
                <a:lnTo>
                  <a:pt x="1294056" y="1093098"/>
                </a:lnTo>
                <a:lnTo>
                  <a:pt x="1294849" y="1081450"/>
                </a:lnTo>
                <a:lnTo>
                  <a:pt x="1295907" y="1070596"/>
                </a:lnTo>
                <a:lnTo>
                  <a:pt x="1297758" y="1059742"/>
                </a:lnTo>
                <a:lnTo>
                  <a:pt x="1299873" y="1049152"/>
                </a:lnTo>
                <a:lnTo>
                  <a:pt x="1302517" y="1039357"/>
                </a:lnTo>
                <a:lnTo>
                  <a:pt x="1305161" y="1029827"/>
                </a:lnTo>
                <a:lnTo>
                  <a:pt x="1308599" y="1020561"/>
                </a:lnTo>
                <a:lnTo>
                  <a:pt x="1312300" y="1011560"/>
                </a:lnTo>
                <a:lnTo>
                  <a:pt x="1316267" y="1003353"/>
                </a:lnTo>
                <a:lnTo>
                  <a:pt x="1320497" y="995411"/>
                </a:lnTo>
                <a:lnTo>
                  <a:pt x="1325257" y="987204"/>
                </a:lnTo>
                <a:lnTo>
                  <a:pt x="1330545" y="979792"/>
                </a:lnTo>
                <a:lnTo>
                  <a:pt x="1335569" y="973173"/>
                </a:lnTo>
                <a:lnTo>
                  <a:pt x="1341121" y="966290"/>
                </a:lnTo>
                <a:lnTo>
                  <a:pt x="1347203" y="960201"/>
                </a:lnTo>
                <a:lnTo>
                  <a:pt x="1353284" y="954377"/>
                </a:lnTo>
                <a:lnTo>
                  <a:pt x="1359366" y="948818"/>
                </a:lnTo>
                <a:lnTo>
                  <a:pt x="1365976" y="943523"/>
                </a:lnTo>
                <a:lnTo>
                  <a:pt x="1372586" y="938758"/>
                </a:lnTo>
                <a:lnTo>
                  <a:pt x="1379461" y="934257"/>
                </a:lnTo>
                <a:lnTo>
                  <a:pt x="1386600" y="930286"/>
                </a:lnTo>
                <a:lnTo>
                  <a:pt x="1393475" y="926845"/>
                </a:lnTo>
                <a:lnTo>
                  <a:pt x="1400878" y="923403"/>
                </a:lnTo>
                <a:lnTo>
                  <a:pt x="1408282" y="920756"/>
                </a:lnTo>
                <a:lnTo>
                  <a:pt x="1415950" y="918108"/>
                </a:lnTo>
                <a:lnTo>
                  <a:pt x="1423353" y="915990"/>
                </a:lnTo>
                <a:lnTo>
                  <a:pt x="1431285" y="914137"/>
                </a:lnTo>
                <a:lnTo>
                  <a:pt x="1438953" y="913078"/>
                </a:lnTo>
                <a:lnTo>
                  <a:pt x="1446621" y="912019"/>
                </a:lnTo>
                <a:lnTo>
                  <a:pt x="1454289" y="911490"/>
                </a:lnTo>
                <a:lnTo>
                  <a:pt x="1462222" y="911225"/>
                </a:lnTo>
                <a:close/>
                <a:moveTo>
                  <a:pt x="291651" y="693737"/>
                </a:moveTo>
                <a:lnTo>
                  <a:pt x="583302" y="984877"/>
                </a:lnTo>
                <a:lnTo>
                  <a:pt x="385339" y="984877"/>
                </a:lnTo>
                <a:lnTo>
                  <a:pt x="387986" y="998615"/>
                </a:lnTo>
                <a:lnTo>
                  <a:pt x="390103" y="1012618"/>
                </a:lnTo>
                <a:lnTo>
                  <a:pt x="392749" y="1026356"/>
                </a:lnTo>
                <a:lnTo>
                  <a:pt x="395925" y="1040094"/>
                </a:lnTo>
                <a:lnTo>
                  <a:pt x="399101" y="1053567"/>
                </a:lnTo>
                <a:lnTo>
                  <a:pt x="402806" y="1066777"/>
                </a:lnTo>
                <a:lnTo>
                  <a:pt x="406512" y="1080251"/>
                </a:lnTo>
                <a:lnTo>
                  <a:pt x="410481" y="1093460"/>
                </a:lnTo>
                <a:lnTo>
                  <a:pt x="414716" y="1106406"/>
                </a:lnTo>
                <a:lnTo>
                  <a:pt x="418950" y="1119351"/>
                </a:lnTo>
                <a:lnTo>
                  <a:pt x="423979" y="1132297"/>
                </a:lnTo>
                <a:lnTo>
                  <a:pt x="429007" y="1144978"/>
                </a:lnTo>
                <a:lnTo>
                  <a:pt x="434036" y="1157395"/>
                </a:lnTo>
                <a:lnTo>
                  <a:pt x="439594" y="1170076"/>
                </a:lnTo>
                <a:lnTo>
                  <a:pt x="445151" y="1182493"/>
                </a:lnTo>
                <a:lnTo>
                  <a:pt x="451238" y="1194646"/>
                </a:lnTo>
                <a:lnTo>
                  <a:pt x="457326" y="1206799"/>
                </a:lnTo>
                <a:lnTo>
                  <a:pt x="463677" y="1218688"/>
                </a:lnTo>
                <a:lnTo>
                  <a:pt x="470558" y="1230576"/>
                </a:lnTo>
                <a:lnTo>
                  <a:pt x="477439" y="1242201"/>
                </a:lnTo>
                <a:lnTo>
                  <a:pt x="484320" y="1253825"/>
                </a:lnTo>
                <a:lnTo>
                  <a:pt x="491731" y="1265186"/>
                </a:lnTo>
                <a:lnTo>
                  <a:pt x="499141" y="1276282"/>
                </a:lnTo>
                <a:lnTo>
                  <a:pt x="506816" y="1287378"/>
                </a:lnTo>
                <a:lnTo>
                  <a:pt x="515021" y="1298210"/>
                </a:lnTo>
                <a:lnTo>
                  <a:pt x="523225" y="1309042"/>
                </a:lnTo>
                <a:lnTo>
                  <a:pt x="531694" y="1319609"/>
                </a:lnTo>
                <a:lnTo>
                  <a:pt x="539898" y="1330177"/>
                </a:lnTo>
                <a:lnTo>
                  <a:pt x="548897" y="1340216"/>
                </a:lnTo>
                <a:lnTo>
                  <a:pt x="557895" y="1350256"/>
                </a:lnTo>
                <a:lnTo>
                  <a:pt x="567158" y="1360295"/>
                </a:lnTo>
                <a:lnTo>
                  <a:pt x="576156" y="1369806"/>
                </a:lnTo>
                <a:lnTo>
                  <a:pt x="585948" y="1379317"/>
                </a:lnTo>
                <a:lnTo>
                  <a:pt x="595741" y="1388563"/>
                </a:lnTo>
                <a:lnTo>
                  <a:pt x="605533" y="1397810"/>
                </a:lnTo>
                <a:lnTo>
                  <a:pt x="615855" y="1406793"/>
                </a:lnTo>
                <a:lnTo>
                  <a:pt x="625912" y="1415775"/>
                </a:lnTo>
                <a:lnTo>
                  <a:pt x="636498" y="1424229"/>
                </a:lnTo>
                <a:lnTo>
                  <a:pt x="647084" y="1432684"/>
                </a:lnTo>
                <a:lnTo>
                  <a:pt x="657935" y="1440609"/>
                </a:lnTo>
                <a:lnTo>
                  <a:pt x="668786" y="1448535"/>
                </a:lnTo>
                <a:lnTo>
                  <a:pt x="680166" y="1456461"/>
                </a:lnTo>
                <a:lnTo>
                  <a:pt x="691282" y="1464123"/>
                </a:lnTo>
                <a:lnTo>
                  <a:pt x="702927" y="1471520"/>
                </a:lnTo>
                <a:lnTo>
                  <a:pt x="714836" y="1478389"/>
                </a:lnTo>
                <a:lnTo>
                  <a:pt x="726481" y="1485258"/>
                </a:lnTo>
                <a:lnTo>
                  <a:pt x="738391" y="1492127"/>
                </a:lnTo>
                <a:lnTo>
                  <a:pt x="750565" y="1498203"/>
                </a:lnTo>
                <a:lnTo>
                  <a:pt x="762739" y="1504544"/>
                </a:lnTo>
                <a:lnTo>
                  <a:pt x="775178" y="1510620"/>
                </a:lnTo>
                <a:lnTo>
                  <a:pt x="787882" y="1516433"/>
                </a:lnTo>
                <a:lnTo>
                  <a:pt x="800320" y="1521717"/>
                </a:lnTo>
                <a:lnTo>
                  <a:pt x="813289" y="1526736"/>
                </a:lnTo>
                <a:lnTo>
                  <a:pt x="826257" y="1532020"/>
                </a:lnTo>
                <a:lnTo>
                  <a:pt x="839489" y="1536776"/>
                </a:lnTo>
                <a:lnTo>
                  <a:pt x="852722" y="1541267"/>
                </a:lnTo>
                <a:lnTo>
                  <a:pt x="865955" y="1545494"/>
                </a:lnTo>
                <a:lnTo>
                  <a:pt x="879717" y="1549193"/>
                </a:lnTo>
                <a:lnTo>
                  <a:pt x="893479" y="1553420"/>
                </a:lnTo>
                <a:lnTo>
                  <a:pt x="906977" y="1556590"/>
                </a:lnTo>
                <a:lnTo>
                  <a:pt x="921004" y="1559760"/>
                </a:lnTo>
                <a:lnTo>
                  <a:pt x="935030" y="1562931"/>
                </a:lnTo>
                <a:lnTo>
                  <a:pt x="949322" y="1565308"/>
                </a:lnTo>
                <a:lnTo>
                  <a:pt x="963613" y="1567686"/>
                </a:lnTo>
                <a:lnTo>
                  <a:pt x="932119" y="1766887"/>
                </a:lnTo>
                <a:lnTo>
                  <a:pt x="913329" y="1763717"/>
                </a:lnTo>
                <a:lnTo>
                  <a:pt x="894538" y="1760018"/>
                </a:lnTo>
                <a:lnTo>
                  <a:pt x="876012" y="1756319"/>
                </a:lnTo>
                <a:lnTo>
                  <a:pt x="857486" y="1752092"/>
                </a:lnTo>
                <a:lnTo>
                  <a:pt x="839225" y="1747601"/>
                </a:lnTo>
                <a:lnTo>
                  <a:pt x="821493" y="1742581"/>
                </a:lnTo>
                <a:lnTo>
                  <a:pt x="803496" y="1737033"/>
                </a:lnTo>
                <a:lnTo>
                  <a:pt x="785500" y="1731485"/>
                </a:lnTo>
                <a:lnTo>
                  <a:pt x="768032" y="1725409"/>
                </a:lnTo>
                <a:lnTo>
                  <a:pt x="750830" y="1719068"/>
                </a:lnTo>
                <a:lnTo>
                  <a:pt x="733627" y="1712464"/>
                </a:lnTo>
                <a:lnTo>
                  <a:pt x="716689" y="1705330"/>
                </a:lnTo>
                <a:lnTo>
                  <a:pt x="700016" y="1697933"/>
                </a:lnTo>
                <a:lnTo>
                  <a:pt x="683342" y="1690271"/>
                </a:lnTo>
                <a:lnTo>
                  <a:pt x="666934" y="1682346"/>
                </a:lnTo>
                <a:lnTo>
                  <a:pt x="650525" y="1673891"/>
                </a:lnTo>
                <a:lnTo>
                  <a:pt x="634646" y="1665437"/>
                </a:lnTo>
                <a:lnTo>
                  <a:pt x="618766" y="1656455"/>
                </a:lnTo>
                <a:lnTo>
                  <a:pt x="603416" y="1647208"/>
                </a:lnTo>
                <a:lnTo>
                  <a:pt x="588066" y="1637697"/>
                </a:lnTo>
                <a:lnTo>
                  <a:pt x="572980" y="1627658"/>
                </a:lnTo>
                <a:lnTo>
                  <a:pt x="558160" y="1617618"/>
                </a:lnTo>
                <a:lnTo>
                  <a:pt x="543339" y="1607051"/>
                </a:lnTo>
                <a:lnTo>
                  <a:pt x="528783" y="1596483"/>
                </a:lnTo>
                <a:lnTo>
                  <a:pt x="514756" y="1585651"/>
                </a:lnTo>
                <a:lnTo>
                  <a:pt x="500729" y="1574291"/>
                </a:lnTo>
                <a:lnTo>
                  <a:pt x="487232" y="1562931"/>
                </a:lnTo>
                <a:lnTo>
                  <a:pt x="473734" y="1550778"/>
                </a:lnTo>
                <a:lnTo>
                  <a:pt x="460237" y="1538889"/>
                </a:lnTo>
                <a:lnTo>
                  <a:pt x="447533" y="1526472"/>
                </a:lnTo>
                <a:lnTo>
                  <a:pt x="434830" y="1514319"/>
                </a:lnTo>
                <a:lnTo>
                  <a:pt x="422126" y="1501374"/>
                </a:lnTo>
                <a:lnTo>
                  <a:pt x="410217" y="1488428"/>
                </a:lnTo>
                <a:lnTo>
                  <a:pt x="398043" y="1474954"/>
                </a:lnTo>
                <a:lnTo>
                  <a:pt x="386398" y="1461216"/>
                </a:lnTo>
                <a:lnTo>
                  <a:pt x="375018" y="1447743"/>
                </a:lnTo>
                <a:lnTo>
                  <a:pt x="363902" y="1433476"/>
                </a:lnTo>
                <a:lnTo>
                  <a:pt x="353051" y="1419474"/>
                </a:lnTo>
                <a:lnTo>
                  <a:pt x="342729" y="1404943"/>
                </a:lnTo>
                <a:lnTo>
                  <a:pt x="332408" y="1390413"/>
                </a:lnTo>
                <a:lnTo>
                  <a:pt x="322616" y="1375354"/>
                </a:lnTo>
                <a:lnTo>
                  <a:pt x="312823" y="1360295"/>
                </a:lnTo>
                <a:lnTo>
                  <a:pt x="303560" y="1345236"/>
                </a:lnTo>
                <a:lnTo>
                  <a:pt x="294562" y="1329649"/>
                </a:lnTo>
                <a:lnTo>
                  <a:pt x="285564" y="1314061"/>
                </a:lnTo>
                <a:lnTo>
                  <a:pt x="277359" y="1298210"/>
                </a:lnTo>
                <a:lnTo>
                  <a:pt x="268890" y="1282094"/>
                </a:lnTo>
                <a:lnTo>
                  <a:pt x="261215" y="1265978"/>
                </a:lnTo>
                <a:lnTo>
                  <a:pt x="253805" y="1249598"/>
                </a:lnTo>
                <a:lnTo>
                  <a:pt x="246395" y="1232954"/>
                </a:lnTo>
                <a:lnTo>
                  <a:pt x="239514" y="1216310"/>
                </a:lnTo>
                <a:lnTo>
                  <a:pt x="233162" y="1199402"/>
                </a:lnTo>
                <a:lnTo>
                  <a:pt x="227075" y="1182229"/>
                </a:lnTo>
                <a:lnTo>
                  <a:pt x="221252" y="1164792"/>
                </a:lnTo>
                <a:lnTo>
                  <a:pt x="215695" y="1147620"/>
                </a:lnTo>
                <a:lnTo>
                  <a:pt x="210666" y="1130183"/>
                </a:lnTo>
                <a:lnTo>
                  <a:pt x="205638" y="1112218"/>
                </a:lnTo>
                <a:lnTo>
                  <a:pt x="201403" y="1094517"/>
                </a:lnTo>
                <a:lnTo>
                  <a:pt x="197169" y="1076552"/>
                </a:lnTo>
                <a:lnTo>
                  <a:pt x="193463" y="1058323"/>
                </a:lnTo>
                <a:lnTo>
                  <a:pt x="190023" y="1040358"/>
                </a:lnTo>
                <a:lnTo>
                  <a:pt x="186847" y="1022128"/>
                </a:lnTo>
                <a:lnTo>
                  <a:pt x="184465" y="1003635"/>
                </a:lnTo>
                <a:lnTo>
                  <a:pt x="182083" y="984877"/>
                </a:lnTo>
                <a:lnTo>
                  <a:pt x="0" y="984877"/>
                </a:lnTo>
                <a:lnTo>
                  <a:pt x="291651" y="693737"/>
                </a:lnTo>
                <a:close/>
                <a:moveTo>
                  <a:pt x="869208" y="600075"/>
                </a:moveTo>
                <a:lnTo>
                  <a:pt x="871538" y="600075"/>
                </a:lnTo>
                <a:lnTo>
                  <a:pt x="874126" y="600075"/>
                </a:lnTo>
                <a:lnTo>
                  <a:pt x="876456" y="600344"/>
                </a:lnTo>
                <a:lnTo>
                  <a:pt x="878526" y="600882"/>
                </a:lnTo>
                <a:lnTo>
                  <a:pt x="880597" y="601958"/>
                </a:lnTo>
                <a:lnTo>
                  <a:pt x="882668" y="602764"/>
                </a:lnTo>
                <a:lnTo>
                  <a:pt x="884997" y="604109"/>
                </a:lnTo>
                <a:lnTo>
                  <a:pt x="886809" y="605723"/>
                </a:lnTo>
                <a:lnTo>
                  <a:pt x="888621" y="607067"/>
                </a:lnTo>
                <a:lnTo>
                  <a:pt x="889915" y="608681"/>
                </a:lnTo>
                <a:lnTo>
                  <a:pt x="891209" y="610563"/>
                </a:lnTo>
                <a:lnTo>
                  <a:pt x="892503" y="612715"/>
                </a:lnTo>
                <a:lnTo>
                  <a:pt x="893538" y="615135"/>
                </a:lnTo>
                <a:lnTo>
                  <a:pt x="894315" y="617286"/>
                </a:lnTo>
                <a:lnTo>
                  <a:pt x="894833" y="619438"/>
                </a:lnTo>
                <a:lnTo>
                  <a:pt x="895091" y="621858"/>
                </a:lnTo>
                <a:lnTo>
                  <a:pt x="895350" y="624547"/>
                </a:lnTo>
                <a:lnTo>
                  <a:pt x="895091" y="626967"/>
                </a:lnTo>
                <a:lnTo>
                  <a:pt x="894833" y="629388"/>
                </a:lnTo>
                <a:lnTo>
                  <a:pt x="894315" y="632077"/>
                </a:lnTo>
                <a:lnTo>
                  <a:pt x="893538" y="634228"/>
                </a:lnTo>
                <a:lnTo>
                  <a:pt x="892503" y="636380"/>
                </a:lnTo>
                <a:lnTo>
                  <a:pt x="891209" y="638531"/>
                </a:lnTo>
                <a:lnTo>
                  <a:pt x="889915" y="640414"/>
                </a:lnTo>
                <a:lnTo>
                  <a:pt x="888621" y="642027"/>
                </a:lnTo>
                <a:lnTo>
                  <a:pt x="886809" y="643641"/>
                </a:lnTo>
                <a:lnTo>
                  <a:pt x="884997" y="644985"/>
                </a:lnTo>
                <a:lnTo>
                  <a:pt x="882668" y="646330"/>
                </a:lnTo>
                <a:lnTo>
                  <a:pt x="880597" y="647406"/>
                </a:lnTo>
                <a:lnTo>
                  <a:pt x="878526" y="648212"/>
                </a:lnTo>
                <a:lnTo>
                  <a:pt x="876456" y="648750"/>
                </a:lnTo>
                <a:lnTo>
                  <a:pt x="874126" y="649288"/>
                </a:lnTo>
                <a:lnTo>
                  <a:pt x="871538" y="649288"/>
                </a:lnTo>
                <a:lnTo>
                  <a:pt x="869208" y="649288"/>
                </a:lnTo>
                <a:lnTo>
                  <a:pt x="866879" y="648750"/>
                </a:lnTo>
                <a:lnTo>
                  <a:pt x="864290" y="648212"/>
                </a:lnTo>
                <a:lnTo>
                  <a:pt x="862220" y="647406"/>
                </a:lnTo>
                <a:lnTo>
                  <a:pt x="860149" y="646330"/>
                </a:lnTo>
                <a:lnTo>
                  <a:pt x="858337" y="644985"/>
                </a:lnTo>
                <a:lnTo>
                  <a:pt x="856267" y="643641"/>
                </a:lnTo>
                <a:lnTo>
                  <a:pt x="854714" y="642027"/>
                </a:lnTo>
                <a:lnTo>
                  <a:pt x="853161" y="640414"/>
                </a:lnTo>
                <a:lnTo>
                  <a:pt x="851608" y="638531"/>
                </a:lnTo>
                <a:lnTo>
                  <a:pt x="850572" y="636380"/>
                </a:lnTo>
                <a:lnTo>
                  <a:pt x="849537" y="634228"/>
                </a:lnTo>
                <a:lnTo>
                  <a:pt x="848761" y="632077"/>
                </a:lnTo>
                <a:lnTo>
                  <a:pt x="847984" y="629388"/>
                </a:lnTo>
                <a:lnTo>
                  <a:pt x="847725" y="626967"/>
                </a:lnTo>
                <a:lnTo>
                  <a:pt x="847725" y="624547"/>
                </a:lnTo>
                <a:lnTo>
                  <a:pt x="847725" y="621858"/>
                </a:lnTo>
                <a:lnTo>
                  <a:pt x="847984" y="619438"/>
                </a:lnTo>
                <a:lnTo>
                  <a:pt x="848761" y="617286"/>
                </a:lnTo>
                <a:lnTo>
                  <a:pt x="849537" y="615135"/>
                </a:lnTo>
                <a:lnTo>
                  <a:pt x="850572" y="612715"/>
                </a:lnTo>
                <a:lnTo>
                  <a:pt x="851608" y="610563"/>
                </a:lnTo>
                <a:lnTo>
                  <a:pt x="853161" y="608681"/>
                </a:lnTo>
                <a:lnTo>
                  <a:pt x="854714" y="607067"/>
                </a:lnTo>
                <a:lnTo>
                  <a:pt x="856267" y="605723"/>
                </a:lnTo>
                <a:lnTo>
                  <a:pt x="858337" y="604109"/>
                </a:lnTo>
                <a:lnTo>
                  <a:pt x="860149" y="602764"/>
                </a:lnTo>
                <a:lnTo>
                  <a:pt x="862220" y="601958"/>
                </a:lnTo>
                <a:lnTo>
                  <a:pt x="864290" y="600882"/>
                </a:lnTo>
                <a:lnTo>
                  <a:pt x="866879" y="600344"/>
                </a:lnTo>
                <a:lnTo>
                  <a:pt x="869208" y="600075"/>
                </a:lnTo>
                <a:close/>
                <a:moveTo>
                  <a:pt x="939775" y="566737"/>
                </a:moveTo>
                <a:lnTo>
                  <a:pt x="942182" y="566737"/>
                </a:lnTo>
                <a:lnTo>
                  <a:pt x="944856" y="566737"/>
                </a:lnTo>
                <a:lnTo>
                  <a:pt x="947264" y="567005"/>
                </a:lnTo>
                <a:lnTo>
                  <a:pt x="949671" y="567540"/>
                </a:lnTo>
                <a:lnTo>
                  <a:pt x="951810" y="568609"/>
                </a:lnTo>
                <a:lnTo>
                  <a:pt x="953950" y="569412"/>
                </a:lnTo>
                <a:lnTo>
                  <a:pt x="955822" y="570749"/>
                </a:lnTo>
                <a:lnTo>
                  <a:pt x="957695" y="572354"/>
                </a:lnTo>
                <a:lnTo>
                  <a:pt x="959567" y="573959"/>
                </a:lnTo>
                <a:lnTo>
                  <a:pt x="961172" y="575563"/>
                </a:lnTo>
                <a:lnTo>
                  <a:pt x="962776" y="577436"/>
                </a:lnTo>
                <a:lnTo>
                  <a:pt x="964114" y="579575"/>
                </a:lnTo>
                <a:lnTo>
                  <a:pt x="964916" y="581715"/>
                </a:lnTo>
                <a:lnTo>
                  <a:pt x="965986" y="583855"/>
                </a:lnTo>
                <a:lnTo>
                  <a:pt x="966521" y="586262"/>
                </a:lnTo>
                <a:lnTo>
                  <a:pt x="966788" y="588402"/>
                </a:lnTo>
                <a:lnTo>
                  <a:pt x="966788" y="591076"/>
                </a:lnTo>
                <a:lnTo>
                  <a:pt x="966788" y="593751"/>
                </a:lnTo>
                <a:lnTo>
                  <a:pt x="966521" y="595890"/>
                </a:lnTo>
                <a:lnTo>
                  <a:pt x="965986" y="598565"/>
                </a:lnTo>
                <a:lnTo>
                  <a:pt x="964916" y="600705"/>
                </a:lnTo>
                <a:lnTo>
                  <a:pt x="964114" y="602844"/>
                </a:lnTo>
                <a:lnTo>
                  <a:pt x="962776" y="604984"/>
                </a:lnTo>
                <a:lnTo>
                  <a:pt x="961172" y="606856"/>
                </a:lnTo>
                <a:lnTo>
                  <a:pt x="959567" y="608461"/>
                </a:lnTo>
                <a:lnTo>
                  <a:pt x="957695" y="610333"/>
                </a:lnTo>
                <a:lnTo>
                  <a:pt x="955822" y="611671"/>
                </a:lnTo>
                <a:lnTo>
                  <a:pt x="953950" y="612741"/>
                </a:lnTo>
                <a:lnTo>
                  <a:pt x="951810" y="613810"/>
                </a:lnTo>
                <a:lnTo>
                  <a:pt x="949671" y="614613"/>
                </a:lnTo>
                <a:lnTo>
                  <a:pt x="947264" y="615415"/>
                </a:lnTo>
                <a:lnTo>
                  <a:pt x="944856" y="615683"/>
                </a:lnTo>
                <a:lnTo>
                  <a:pt x="942182" y="615950"/>
                </a:lnTo>
                <a:lnTo>
                  <a:pt x="939775" y="615683"/>
                </a:lnTo>
                <a:lnTo>
                  <a:pt x="937367" y="615415"/>
                </a:lnTo>
                <a:lnTo>
                  <a:pt x="934960" y="614613"/>
                </a:lnTo>
                <a:lnTo>
                  <a:pt x="932553" y="613810"/>
                </a:lnTo>
                <a:lnTo>
                  <a:pt x="930413" y="612741"/>
                </a:lnTo>
                <a:lnTo>
                  <a:pt x="928541" y="611671"/>
                </a:lnTo>
                <a:lnTo>
                  <a:pt x="926669" y="610333"/>
                </a:lnTo>
                <a:lnTo>
                  <a:pt x="924797" y="608461"/>
                </a:lnTo>
                <a:lnTo>
                  <a:pt x="923192" y="606856"/>
                </a:lnTo>
                <a:lnTo>
                  <a:pt x="922122" y="604984"/>
                </a:lnTo>
                <a:lnTo>
                  <a:pt x="920785" y="602844"/>
                </a:lnTo>
                <a:lnTo>
                  <a:pt x="919447" y="600705"/>
                </a:lnTo>
                <a:lnTo>
                  <a:pt x="918913" y="598565"/>
                </a:lnTo>
                <a:lnTo>
                  <a:pt x="918378" y="595890"/>
                </a:lnTo>
                <a:lnTo>
                  <a:pt x="917575" y="593751"/>
                </a:lnTo>
                <a:lnTo>
                  <a:pt x="917575" y="591076"/>
                </a:lnTo>
                <a:lnTo>
                  <a:pt x="917575" y="588402"/>
                </a:lnTo>
                <a:lnTo>
                  <a:pt x="918378" y="586262"/>
                </a:lnTo>
                <a:lnTo>
                  <a:pt x="918913" y="583855"/>
                </a:lnTo>
                <a:lnTo>
                  <a:pt x="919447" y="581715"/>
                </a:lnTo>
                <a:lnTo>
                  <a:pt x="920785" y="579575"/>
                </a:lnTo>
                <a:lnTo>
                  <a:pt x="922122" y="577436"/>
                </a:lnTo>
                <a:lnTo>
                  <a:pt x="923192" y="575563"/>
                </a:lnTo>
                <a:lnTo>
                  <a:pt x="924797" y="573959"/>
                </a:lnTo>
                <a:lnTo>
                  <a:pt x="926669" y="572354"/>
                </a:lnTo>
                <a:lnTo>
                  <a:pt x="928541" y="570749"/>
                </a:lnTo>
                <a:lnTo>
                  <a:pt x="930413" y="569412"/>
                </a:lnTo>
                <a:lnTo>
                  <a:pt x="932553" y="568609"/>
                </a:lnTo>
                <a:lnTo>
                  <a:pt x="934960" y="567540"/>
                </a:lnTo>
                <a:lnTo>
                  <a:pt x="937367" y="567005"/>
                </a:lnTo>
                <a:lnTo>
                  <a:pt x="939775" y="566737"/>
                </a:lnTo>
                <a:close/>
                <a:moveTo>
                  <a:pt x="798367" y="566737"/>
                </a:moveTo>
                <a:lnTo>
                  <a:pt x="801027" y="566737"/>
                </a:lnTo>
                <a:lnTo>
                  <a:pt x="803687" y="566737"/>
                </a:lnTo>
                <a:lnTo>
                  <a:pt x="805815" y="567005"/>
                </a:lnTo>
                <a:lnTo>
                  <a:pt x="808209" y="567540"/>
                </a:lnTo>
                <a:lnTo>
                  <a:pt x="810337" y="568609"/>
                </a:lnTo>
                <a:lnTo>
                  <a:pt x="812465" y="569412"/>
                </a:lnTo>
                <a:lnTo>
                  <a:pt x="814860" y="570749"/>
                </a:lnTo>
                <a:lnTo>
                  <a:pt x="816722" y="572354"/>
                </a:lnTo>
                <a:lnTo>
                  <a:pt x="818052" y="573959"/>
                </a:lnTo>
                <a:lnTo>
                  <a:pt x="819648" y="575563"/>
                </a:lnTo>
                <a:lnTo>
                  <a:pt x="821244" y="577436"/>
                </a:lnTo>
                <a:lnTo>
                  <a:pt x="822574" y="579575"/>
                </a:lnTo>
                <a:lnTo>
                  <a:pt x="823372" y="581715"/>
                </a:lnTo>
                <a:lnTo>
                  <a:pt x="824436" y="583855"/>
                </a:lnTo>
                <a:lnTo>
                  <a:pt x="824968" y="586262"/>
                </a:lnTo>
                <a:lnTo>
                  <a:pt x="825234" y="588402"/>
                </a:lnTo>
                <a:lnTo>
                  <a:pt x="825500" y="591076"/>
                </a:lnTo>
                <a:lnTo>
                  <a:pt x="825234" y="593751"/>
                </a:lnTo>
                <a:lnTo>
                  <a:pt x="824968" y="595890"/>
                </a:lnTo>
                <a:lnTo>
                  <a:pt x="824436" y="598565"/>
                </a:lnTo>
                <a:lnTo>
                  <a:pt x="823372" y="600705"/>
                </a:lnTo>
                <a:lnTo>
                  <a:pt x="822574" y="602844"/>
                </a:lnTo>
                <a:lnTo>
                  <a:pt x="821244" y="604984"/>
                </a:lnTo>
                <a:lnTo>
                  <a:pt x="819648" y="606856"/>
                </a:lnTo>
                <a:lnTo>
                  <a:pt x="818052" y="608461"/>
                </a:lnTo>
                <a:lnTo>
                  <a:pt x="816722" y="610333"/>
                </a:lnTo>
                <a:lnTo>
                  <a:pt x="814860" y="611671"/>
                </a:lnTo>
                <a:lnTo>
                  <a:pt x="812465" y="612741"/>
                </a:lnTo>
                <a:lnTo>
                  <a:pt x="810337" y="613810"/>
                </a:lnTo>
                <a:lnTo>
                  <a:pt x="808209" y="614613"/>
                </a:lnTo>
                <a:lnTo>
                  <a:pt x="805815" y="615415"/>
                </a:lnTo>
                <a:lnTo>
                  <a:pt x="803687" y="615683"/>
                </a:lnTo>
                <a:lnTo>
                  <a:pt x="801027" y="615950"/>
                </a:lnTo>
                <a:lnTo>
                  <a:pt x="798367" y="615683"/>
                </a:lnTo>
                <a:lnTo>
                  <a:pt x="796238" y="615415"/>
                </a:lnTo>
                <a:lnTo>
                  <a:pt x="793578" y="614613"/>
                </a:lnTo>
                <a:lnTo>
                  <a:pt x="791450" y="613810"/>
                </a:lnTo>
                <a:lnTo>
                  <a:pt x="789322" y="612741"/>
                </a:lnTo>
                <a:lnTo>
                  <a:pt x="787194" y="611671"/>
                </a:lnTo>
                <a:lnTo>
                  <a:pt x="785332" y="610333"/>
                </a:lnTo>
                <a:lnTo>
                  <a:pt x="783736" y="608461"/>
                </a:lnTo>
                <a:lnTo>
                  <a:pt x="781874" y="606856"/>
                </a:lnTo>
                <a:lnTo>
                  <a:pt x="780544" y="604984"/>
                </a:lnTo>
                <a:lnTo>
                  <a:pt x="779479" y="602844"/>
                </a:lnTo>
                <a:lnTo>
                  <a:pt x="778415" y="600705"/>
                </a:lnTo>
                <a:lnTo>
                  <a:pt x="777617" y="598565"/>
                </a:lnTo>
                <a:lnTo>
                  <a:pt x="777085" y="595890"/>
                </a:lnTo>
                <a:lnTo>
                  <a:pt x="776553" y="593751"/>
                </a:lnTo>
                <a:lnTo>
                  <a:pt x="776287" y="591076"/>
                </a:lnTo>
                <a:lnTo>
                  <a:pt x="776553" y="588402"/>
                </a:lnTo>
                <a:lnTo>
                  <a:pt x="777085" y="586262"/>
                </a:lnTo>
                <a:lnTo>
                  <a:pt x="777617" y="583855"/>
                </a:lnTo>
                <a:lnTo>
                  <a:pt x="778415" y="581715"/>
                </a:lnTo>
                <a:lnTo>
                  <a:pt x="779479" y="579575"/>
                </a:lnTo>
                <a:lnTo>
                  <a:pt x="780544" y="577436"/>
                </a:lnTo>
                <a:lnTo>
                  <a:pt x="781874" y="575563"/>
                </a:lnTo>
                <a:lnTo>
                  <a:pt x="783736" y="573959"/>
                </a:lnTo>
                <a:lnTo>
                  <a:pt x="785332" y="572354"/>
                </a:lnTo>
                <a:lnTo>
                  <a:pt x="787194" y="570749"/>
                </a:lnTo>
                <a:lnTo>
                  <a:pt x="789322" y="569412"/>
                </a:lnTo>
                <a:lnTo>
                  <a:pt x="791450" y="568609"/>
                </a:lnTo>
                <a:lnTo>
                  <a:pt x="793578" y="567540"/>
                </a:lnTo>
                <a:lnTo>
                  <a:pt x="796238" y="567005"/>
                </a:lnTo>
                <a:lnTo>
                  <a:pt x="798367" y="566737"/>
                </a:lnTo>
                <a:close/>
                <a:moveTo>
                  <a:pt x="660880" y="555625"/>
                </a:moveTo>
                <a:lnTo>
                  <a:pt x="662202" y="555890"/>
                </a:lnTo>
                <a:lnTo>
                  <a:pt x="663789" y="555890"/>
                </a:lnTo>
                <a:lnTo>
                  <a:pt x="667227" y="557213"/>
                </a:lnTo>
                <a:lnTo>
                  <a:pt x="670930" y="559065"/>
                </a:lnTo>
                <a:lnTo>
                  <a:pt x="675162" y="561711"/>
                </a:lnTo>
                <a:lnTo>
                  <a:pt x="679658" y="565150"/>
                </a:lnTo>
                <a:lnTo>
                  <a:pt x="684154" y="569119"/>
                </a:lnTo>
                <a:lnTo>
                  <a:pt x="689443" y="573352"/>
                </a:lnTo>
                <a:lnTo>
                  <a:pt x="700287" y="583936"/>
                </a:lnTo>
                <a:lnTo>
                  <a:pt x="711924" y="595842"/>
                </a:lnTo>
                <a:lnTo>
                  <a:pt x="724883" y="609071"/>
                </a:lnTo>
                <a:lnTo>
                  <a:pt x="738371" y="622829"/>
                </a:lnTo>
                <a:lnTo>
                  <a:pt x="752653" y="636588"/>
                </a:lnTo>
                <a:lnTo>
                  <a:pt x="760323" y="643467"/>
                </a:lnTo>
                <a:lnTo>
                  <a:pt x="767728" y="650082"/>
                </a:lnTo>
                <a:lnTo>
                  <a:pt x="775662" y="656696"/>
                </a:lnTo>
                <a:lnTo>
                  <a:pt x="783332" y="662782"/>
                </a:lnTo>
                <a:lnTo>
                  <a:pt x="791266" y="668602"/>
                </a:lnTo>
                <a:lnTo>
                  <a:pt x="799730" y="674159"/>
                </a:lnTo>
                <a:lnTo>
                  <a:pt x="807928" y="679450"/>
                </a:lnTo>
                <a:lnTo>
                  <a:pt x="816392" y="684213"/>
                </a:lnTo>
                <a:lnTo>
                  <a:pt x="824590" y="688182"/>
                </a:lnTo>
                <a:lnTo>
                  <a:pt x="833318" y="691621"/>
                </a:lnTo>
                <a:lnTo>
                  <a:pt x="841781" y="694267"/>
                </a:lnTo>
                <a:lnTo>
                  <a:pt x="846277" y="695590"/>
                </a:lnTo>
                <a:lnTo>
                  <a:pt x="850509" y="696384"/>
                </a:lnTo>
                <a:lnTo>
                  <a:pt x="854740" y="696913"/>
                </a:lnTo>
                <a:lnTo>
                  <a:pt x="859237" y="697707"/>
                </a:lnTo>
                <a:lnTo>
                  <a:pt x="863468" y="697971"/>
                </a:lnTo>
                <a:lnTo>
                  <a:pt x="867700" y="697971"/>
                </a:lnTo>
                <a:lnTo>
                  <a:pt x="872196" y="697971"/>
                </a:lnTo>
                <a:lnTo>
                  <a:pt x="876427" y="697707"/>
                </a:lnTo>
                <a:lnTo>
                  <a:pt x="880924" y="696913"/>
                </a:lnTo>
                <a:lnTo>
                  <a:pt x="885420" y="696384"/>
                </a:lnTo>
                <a:lnTo>
                  <a:pt x="893883" y="694267"/>
                </a:lnTo>
                <a:lnTo>
                  <a:pt x="902875" y="691886"/>
                </a:lnTo>
                <a:lnTo>
                  <a:pt x="911603" y="688446"/>
                </a:lnTo>
                <a:lnTo>
                  <a:pt x="920066" y="684477"/>
                </a:lnTo>
                <a:lnTo>
                  <a:pt x="928794" y="679980"/>
                </a:lnTo>
                <a:lnTo>
                  <a:pt x="937521" y="675217"/>
                </a:lnTo>
                <a:lnTo>
                  <a:pt x="945720" y="669661"/>
                </a:lnTo>
                <a:lnTo>
                  <a:pt x="953919" y="664104"/>
                </a:lnTo>
                <a:lnTo>
                  <a:pt x="962382" y="658019"/>
                </a:lnTo>
                <a:lnTo>
                  <a:pt x="970316" y="651669"/>
                </a:lnTo>
                <a:lnTo>
                  <a:pt x="978515" y="645319"/>
                </a:lnTo>
                <a:lnTo>
                  <a:pt x="986449" y="638704"/>
                </a:lnTo>
                <a:lnTo>
                  <a:pt x="1001524" y="625475"/>
                </a:lnTo>
                <a:lnTo>
                  <a:pt x="1016070" y="612246"/>
                </a:lnTo>
                <a:lnTo>
                  <a:pt x="1029559" y="599546"/>
                </a:lnTo>
                <a:lnTo>
                  <a:pt x="1042253" y="588169"/>
                </a:lnTo>
                <a:lnTo>
                  <a:pt x="1053626" y="578115"/>
                </a:lnTo>
                <a:lnTo>
                  <a:pt x="1059180" y="573881"/>
                </a:lnTo>
                <a:lnTo>
                  <a:pt x="1063940" y="570177"/>
                </a:lnTo>
                <a:lnTo>
                  <a:pt x="1068701" y="567002"/>
                </a:lnTo>
                <a:lnTo>
                  <a:pt x="1072933" y="564621"/>
                </a:lnTo>
                <a:lnTo>
                  <a:pt x="1076900" y="562769"/>
                </a:lnTo>
                <a:lnTo>
                  <a:pt x="1080602" y="561711"/>
                </a:lnTo>
                <a:lnTo>
                  <a:pt x="1082454" y="561446"/>
                </a:lnTo>
                <a:lnTo>
                  <a:pt x="1084041" y="561711"/>
                </a:lnTo>
                <a:lnTo>
                  <a:pt x="1085627" y="561711"/>
                </a:lnTo>
                <a:lnTo>
                  <a:pt x="1086950" y="562240"/>
                </a:lnTo>
                <a:lnTo>
                  <a:pt x="1098322" y="567531"/>
                </a:lnTo>
                <a:lnTo>
                  <a:pt x="1109430" y="572823"/>
                </a:lnTo>
                <a:lnTo>
                  <a:pt x="1119480" y="578115"/>
                </a:lnTo>
                <a:lnTo>
                  <a:pt x="1129266" y="582877"/>
                </a:lnTo>
                <a:lnTo>
                  <a:pt x="1146721" y="592931"/>
                </a:lnTo>
                <a:lnTo>
                  <a:pt x="1161267" y="601398"/>
                </a:lnTo>
                <a:lnTo>
                  <a:pt x="1173433" y="608806"/>
                </a:lnTo>
                <a:lnTo>
                  <a:pt x="1182161" y="614363"/>
                </a:lnTo>
                <a:lnTo>
                  <a:pt x="1189037" y="619390"/>
                </a:lnTo>
                <a:lnTo>
                  <a:pt x="1189037" y="656961"/>
                </a:lnTo>
                <a:lnTo>
                  <a:pt x="1189037" y="823913"/>
                </a:lnTo>
                <a:lnTo>
                  <a:pt x="541337" y="823913"/>
                </a:lnTo>
                <a:lnTo>
                  <a:pt x="541337" y="656961"/>
                </a:lnTo>
                <a:lnTo>
                  <a:pt x="541337" y="619390"/>
                </a:lnTo>
                <a:lnTo>
                  <a:pt x="549535" y="613834"/>
                </a:lnTo>
                <a:lnTo>
                  <a:pt x="559321" y="607219"/>
                </a:lnTo>
                <a:lnTo>
                  <a:pt x="573074" y="599017"/>
                </a:lnTo>
                <a:lnTo>
                  <a:pt x="590000" y="589492"/>
                </a:lnTo>
                <a:lnTo>
                  <a:pt x="599521" y="584200"/>
                </a:lnTo>
                <a:lnTo>
                  <a:pt x="609836" y="578644"/>
                </a:lnTo>
                <a:lnTo>
                  <a:pt x="620944" y="573088"/>
                </a:lnTo>
                <a:lnTo>
                  <a:pt x="632846" y="567531"/>
                </a:lnTo>
                <a:lnTo>
                  <a:pt x="645012" y="561975"/>
                </a:lnTo>
                <a:lnTo>
                  <a:pt x="657971" y="556154"/>
                </a:lnTo>
                <a:lnTo>
                  <a:pt x="659293" y="555890"/>
                </a:lnTo>
                <a:lnTo>
                  <a:pt x="660880" y="555625"/>
                </a:lnTo>
                <a:close/>
                <a:moveTo>
                  <a:pt x="1010944" y="534987"/>
                </a:moveTo>
                <a:lnTo>
                  <a:pt x="1013351" y="534987"/>
                </a:lnTo>
                <a:lnTo>
                  <a:pt x="1015758" y="534987"/>
                </a:lnTo>
                <a:lnTo>
                  <a:pt x="1018433" y="535246"/>
                </a:lnTo>
                <a:lnTo>
                  <a:pt x="1020840" y="536022"/>
                </a:lnTo>
                <a:lnTo>
                  <a:pt x="1022980" y="536799"/>
                </a:lnTo>
                <a:lnTo>
                  <a:pt x="1025120" y="537834"/>
                </a:lnTo>
                <a:lnTo>
                  <a:pt x="1027527" y="538870"/>
                </a:lnTo>
                <a:lnTo>
                  <a:pt x="1029399" y="540423"/>
                </a:lnTo>
                <a:lnTo>
                  <a:pt x="1030736" y="541976"/>
                </a:lnTo>
                <a:lnTo>
                  <a:pt x="1032341" y="543787"/>
                </a:lnTo>
                <a:lnTo>
                  <a:pt x="1033946" y="545599"/>
                </a:lnTo>
                <a:lnTo>
                  <a:pt x="1035283" y="547411"/>
                </a:lnTo>
                <a:lnTo>
                  <a:pt x="1036086" y="549482"/>
                </a:lnTo>
                <a:lnTo>
                  <a:pt x="1037155" y="551552"/>
                </a:lnTo>
                <a:lnTo>
                  <a:pt x="1037690" y="553882"/>
                </a:lnTo>
                <a:lnTo>
                  <a:pt x="1037958" y="556470"/>
                </a:lnTo>
                <a:lnTo>
                  <a:pt x="1038225" y="558800"/>
                </a:lnTo>
                <a:lnTo>
                  <a:pt x="1037958" y="561129"/>
                </a:lnTo>
                <a:lnTo>
                  <a:pt x="1037690" y="563717"/>
                </a:lnTo>
                <a:lnTo>
                  <a:pt x="1037155" y="565788"/>
                </a:lnTo>
                <a:lnTo>
                  <a:pt x="1036086" y="568118"/>
                </a:lnTo>
                <a:lnTo>
                  <a:pt x="1035283" y="569929"/>
                </a:lnTo>
                <a:lnTo>
                  <a:pt x="1033946" y="572000"/>
                </a:lnTo>
                <a:lnTo>
                  <a:pt x="1032341" y="573812"/>
                </a:lnTo>
                <a:lnTo>
                  <a:pt x="1030736" y="575624"/>
                </a:lnTo>
                <a:lnTo>
                  <a:pt x="1029399" y="577177"/>
                </a:lnTo>
                <a:lnTo>
                  <a:pt x="1027527" y="578471"/>
                </a:lnTo>
                <a:lnTo>
                  <a:pt x="1025120" y="579506"/>
                </a:lnTo>
                <a:lnTo>
                  <a:pt x="1022980" y="580541"/>
                </a:lnTo>
                <a:lnTo>
                  <a:pt x="1020840" y="581318"/>
                </a:lnTo>
                <a:lnTo>
                  <a:pt x="1018433" y="582094"/>
                </a:lnTo>
                <a:lnTo>
                  <a:pt x="1015758" y="582353"/>
                </a:lnTo>
                <a:lnTo>
                  <a:pt x="1013351" y="582612"/>
                </a:lnTo>
                <a:lnTo>
                  <a:pt x="1010944" y="582353"/>
                </a:lnTo>
                <a:lnTo>
                  <a:pt x="1008537" y="582094"/>
                </a:lnTo>
                <a:lnTo>
                  <a:pt x="1006130" y="581318"/>
                </a:lnTo>
                <a:lnTo>
                  <a:pt x="1003990" y="580541"/>
                </a:lnTo>
                <a:lnTo>
                  <a:pt x="1001850" y="579506"/>
                </a:lnTo>
                <a:lnTo>
                  <a:pt x="999711" y="578471"/>
                </a:lnTo>
                <a:lnTo>
                  <a:pt x="997838" y="577177"/>
                </a:lnTo>
                <a:lnTo>
                  <a:pt x="996234" y="575624"/>
                </a:lnTo>
                <a:lnTo>
                  <a:pt x="994629" y="573812"/>
                </a:lnTo>
                <a:lnTo>
                  <a:pt x="993024" y="572000"/>
                </a:lnTo>
                <a:lnTo>
                  <a:pt x="991954" y="569929"/>
                </a:lnTo>
                <a:lnTo>
                  <a:pt x="990884" y="568118"/>
                </a:lnTo>
                <a:lnTo>
                  <a:pt x="990082" y="565788"/>
                </a:lnTo>
                <a:lnTo>
                  <a:pt x="989280" y="563717"/>
                </a:lnTo>
                <a:lnTo>
                  <a:pt x="989012" y="561129"/>
                </a:lnTo>
                <a:lnTo>
                  <a:pt x="989012" y="558800"/>
                </a:lnTo>
                <a:lnTo>
                  <a:pt x="989012" y="556470"/>
                </a:lnTo>
                <a:lnTo>
                  <a:pt x="989280" y="553882"/>
                </a:lnTo>
                <a:lnTo>
                  <a:pt x="990082" y="551552"/>
                </a:lnTo>
                <a:lnTo>
                  <a:pt x="990884" y="549482"/>
                </a:lnTo>
                <a:lnTo>
                  <a:pt x="991954" y="547411"/>
                </a:lnTo>
                <a:lnTo>
                  <a:pt x="993024" y="545599"/>
                </a:lnTo>
                <a:lnTo>
                  <a:pt x="994629" y="543787"/>
                </a:lnTo>
                <a:lnTo>
                  <a:pt x="996234" y="541976"/>
                </a:lnTo>
                <a:lnTo>
                  <a:pt x="997838" y="540423"/>
                </a:lnTo>
                <a:lnTo>
                  <a:pt x="999711" y="538870"/>
                </a:lnTo>
                <a:lnTo>
                  <a:pt x="1001850" y="537834"/>
                </a:lnTo>
                <a:lnTo>
                  <a:pt x="1003990" y="536799"/>
                </a:lnTo>
                <a:lnTo>
                  <a:pt x="1006130" y="536022"/>
                </a:lnTo>
                <a:lnTo>
                  <a:pt x="1008537" y="535246"/>
                </a:lnTo>
                <a:lnTo>
                  <a:pt x="1010944" y="534987"/>
                </a:lnTo>
                <a:close/>
                <a:moveTo>
                  <a:pt x="727050" y="534987"/>
                </a:moveTo>
                <a:lnTo>
                  <a:pt x="729457" y="534987"/>
                </a:lnTo>
                <a:lnTo>
                  <a:pt x="732131" y="534987"/>
                </a:lnTo>
                <a:lnTo>
                  <a:pt x="734539" y="535246"/>
                </a:lnTo>
                <a:lnTo>
                  <a:pt x="736678" y="536022"/>
                </a:lnTo>
                <a:lnTo>
                  <a:pt x="739085" y="536799"/>
                </a:lnTo>
                <a:lnTo>
                  <a:pt x="741493" y="537834"/>
                </a:lnTo>
                <a:lnTo>
                  <a:pt x="743365" y="538870"/>
                </a:lnTo>
                <a:lnTo>
                  <a:pt x="745237" y="540423"/>
                </a:lnTo>
                <a:lnTo>
                  <a:pt x="747109" y="541976"/>
                </a:lnTo>
                <a:lnTo>
                  <a:pt x="748447" y="543787"/>
                </a:lnTo>
                <a:lnTo>
                  <a:pt x="749784" y="545599"/>
                </a:lnTo>
                <a:lnTo>
                  <a:pt x="751121" y="547411"/>
                </a:lnTo>
                <a:lnTo>
                  <a:pt x="752191" y="549482"/>
                </a:lnTo>
                <a:lnTo>
                  <a:pt x="752993" y="551552"/>
                </a:lnTo>
                <a:lnTo>
                  <a:pt x="753528" y="553882"/>
                </a:lnTo>
                <a:lnTo>
                  <a:pt x="753796" y="556470"/>
                </a:lnTo>
                <a:lnTo>
                  <a:pt x="754063" y="558800"/>
                </a:lnTo>
                <a:lnTo>
                  <a:pt x="753796" y="561129"/>
                </a:lnTo>
                <a:lnTo>
                  <a:pt x="753528" y="563717"/>
                </a:lnTo>
                <a:lnTo>
                  <a:pt x="752993" y="565788"/>
                </a:lnTo>
                <a:lnTo>
                  <a:pt x="752191" y="568118"/>
                </a:lnTo>
                <a:lnTo>
                  <a:pt x="751121" y="569929"/>
                </a:lnTo>
                <a:lnTo>
                  <a:pt x="749784" y="572000"/>
                </a:lnTo>
                <a:lnTo>
                  <a:pt x="748447" y="573812"/>
                </a:lnTo>
                <a:lnTo>
                  <a:pt x="747109" y="575624"/>
                </a:lnTo>
                <a:lnTo>
                  <a:pt x="745237" y="577177"/>
                </a:lnTo>
                <a:lnTo>
                  <a:pt x="743365" y="578471"/>
                </a:lnTo>
                <a:lnTo>
                  <a:pt x="741493" y="579506"/>
                </a:lnTo>
                <a:lnTo>
                  <a:pt x="739085" y="580541"/>
                </a:lnTo>
                <a:lnTo>
                  <a:pt x="736678" y="581318"/>
                </a:lnTo>
                <a:lnTo>
                  <a:pt x="734539" y="582094"/>
                </a:lnTo>
                <a:lnTo>
                  <a:pt x="732131" y="582353"/>
                </a:lnTo>
                <a:lnTo>
                  <a:pt x="729457" y="582612"/>
                </a:lnTo>
                <a:lnTo>
                  <a:pt x="727050" y="582353"/>
                </a:lnTo>
                <a:lnTo>
                  <a:pt x="724642" y="582094"/>
                </a:lnTo>
                <a:lnTo>
                  <a:pt x="722235" y="581318"/>
                </a:lnTo>
                <a:lnTo>
                  <a:pt x="719828" y="580541"/>
                </a:lnTo>
                <a:lnTo>
                  <a:pt x="717688" y="579506"/>
                </a:lnTo>
                <a:lnTo>
                  <a:pt x="715816" y="578471"/>
                </a:lnTo>
                <a:lnTo>
                  <a:pt x="713944" y="577177"/>
                </a:lnTo>
                <a:lnTo>
                  <a:pt x="712072" y="575624"/>
                </a:lnTo>
                <a:lnTo>
                  <a:pt x="710467" y="573812"/>
                </a:lnTo>
                <a:lnTo>
                  <a:pt x="708862" y="572000"/>
                </a:lnTo>
                <a:lnTo>
                  <a:pt x="707792" y="569929"/>
                </a:lnTo>
                <a:lnTo>
                  <a:pt x="706722" y="568118"/>
                </a:lnTo>
                <a:lnTo>
                  <a:pt x="705920" y="565788"/>
                </a:lnTo>
                <a:lnTo>
                  <a:pt x="705118" y="563717"/>
                </a:lnTo>
                <a:lnTo>
                  <a:pt x="704850" y="561129"/>
                </a:lnTo>
                <a:lnTo>
                  <a:pt x="704850" y="558800"/>
                </a:lnTo>
                <a:lnTo>
                  <a:pt x="704850" y="556470"/>
                </a:lnTo>
                <a:lnTo>
                  <a:pt x="705118" y="553882"/>
                </a:lnTo>
                <a:lnTo>
                  <a:pt x="705920" y="551552"/>
                </a:lnTo>
                <a:lnTo>
                  <a:pt x="706722" y="549482"/>
                </a:lnTo>
                <a:lnTo>
                  <a:pt x="707792" y="547411"/>
                </a:lnTo>
                <a:lnTo>
                  <a:pt x="708862" y="545599"/>
                </a:lnTo>
                <a:lnTo>
                  <a:pt x="710467" y="543787"/>
                </a:lnTo>
                <a:lnTo>
                  <a:pt x="712072" y="541976"/>
                </a:lnTo>
                <a:lnTo>
                  <a:pt x="713944" y="540423"/>
                </a:lnTo>
                <a:lnTo>
                  <a:pt x="715816" y="538870"/>
                </a:lnTo>
                <a:lnTo>
                  <a:pt x="717688" y="537834"/>
                </a:lnTo>
                <a:lnTo>
                  <a:pt x="719828" y="536799"/>
                </a:lnTo>
                <a:lnTo>
                  <a:pt x="722235" y="536022"/>
                </a:lnTo>
                <a:lnTo>
                  <a:pt x="724642" y="535246"/>
                </a:lnTo>
                <a:lnTo>
                  <a:pt x="727050" y="534987"/>
                </a:lnTo>
                <a:close/>
                <a:moveTo>
                  <a:pt x="779198" y="191300"/>
                </a:moveTo>
                <a:lnTo>
                  <a:pt x="777082" y="191828"/>
                </a:lnTo>
                <a:lnTo>
                  <a:pt x="774965" y="192356"/>
                </a:lnTo>
                <a:lnTo>
                  <a:pt x="772848" y="193677"/>
                </a:lnTo>
                <a:lnTo>
                  <a:pt x="770467" y="194998"/>
                </a:lnTo>
                <a:lnTo>
                  <a:pt x="768615" y="196582"/>
                </a:lnTo>
                <a:lnTo>
                  <a:pt x="765440" y="206884"/>
                </a:lnTo>
                <a:lnTo>
                  <a:pt x="762530" y="217714"/>
                </a:lnTo>
                <a:lnTo>
                  <a:pt x="760148" y="228808"/>
                </a:lnTo>
                <a:lnTo>
                  <a:pt x="758032" y="240167"/>
                </a:lnTo>
                <a:lnTo>
                  <a:pt x="756444" y="251789"/>
                </a:lnTo>
                <a:lnTo>
                  <a:pt x="755386" y="263940"/>
                </a:lnTo>
                <a:lnTo>
                  <a:pt x="754592" y="276090"/>
                </a:lnTo>
                <a:lnTo>
                  <a:pt x="754592" y="288769"/>
                </a:lnTo>
                <a:lnTo>
                  <a:pt x="754592" y="298015"/>
                </a:lnTo>
                <a:lnTo>
                  <a:pt x="755121" y="307260"/>
                </a:lnTo>
                <a:lnTo>
                  <a:pt x="756180" y="316241"/>
                </a:lnTo>
                <a:lnTo>
                  <a:pt x="757238" y="324957"/>
                </a:lnTo>
                <a:lnTo>
                  <a:pt x="759090" y="333938"/>
                </a:lnTo>
                <a:lnTo>
                  <a:pt x="760942" y="342655"/>
                </a:lnTo>
                <a:lnTo>
                  <a:pt x="763588" y="351108"/>
                </a:lnTo>
                <a:lnTo>
                  <a:pt x="765969" y="359561"/>
                </a:lnTo>
                <a:lnTo>
                  <a:pt x="768615" y="367485"/>
                </a:lnTo>
                <a:lnTo>
                  <a:pt x="772055" y="375673"/>
                </a:lnTo>
                <a:lnTo>
                  <a:pt x="775494" y="383334"/>
                </a:lnTo>
                <a:lnTo>
                  <a:pt x="778934" y="390730"/>
                </a:lnTo>
                <a:lnTo>
                  <a:pt x="782902" y="397598"/>
                </a:lnTo>
                <a:lnTo>
                  <a:pt x="786871" y="404730"/>
                </a:lnTo>
                <a:lnTo>
                  <a:pt x="791105" y="411597"/>
                </a:lnTo>
                <a:lnTo>
                  <a:pt x="795602" y="417937"/>
                </a:lnTo>
                <a:lnTo>
                  <a:pt x="800100" y="424276"/>
                </a:lnTo>
                <a:lnTo>
                  <a:pt x="805128" y="430088"/>
                </a:lnTo>
                <a:lnTo>
                  <a:pt x="809890" y="435106"/>
                </a:lnTo>
                <a:lnTo>
                  <a:pt x="814917" y="440389"/>
                </a:lnTo>
                <a:lnTo>
                  <a:pt x="820209" y="445408"/>
                </a:lnTo>
                <a:lnTo>
                  <a:pt x="825500" y="449899"/>
                </a:lnTo>
                <a:lnTo>
                  <a:pt x="830792" y="454125"/>
                </a:lnTo>
                <a:lnTo>
                  <a:pt x="835819" y="457823"/>
                </a:lnTo>
                <a:lnTo>
                  <a:pt x="841375" y="460993"/>
                </a:lnTo>
                <a:lnTo>
                  <a:pt x="846667" y="463898"/>
                </a:lnTo>
                <a:lnTo>
                  <a:pt x="852223" y="466540"/>
                </a:lnTo>
                <a:lnTo>
                  <a:pt x="857780" y="468389"/>
                </a:lnTo>
                <a:lnTo>
                  <a:pt x="863336" y="470238"/>
                </a:lnTo>
                <a:lnTo>
                  <a:pt x="868628" y="471558"/>
                </a:lnTo>
                <a:lnTo>
                  <a:pt x="874184" y="472087"/>
                </a:lnTo>
                <a:lnTo>
                  <a:pt x="879475" y="472351"/>
                </a:lnTo>
                <a:lnTo>
                  <a:pt x="884503" y="472087"/>
                </a:lnTo>
                <a:lnTo>
                  <a:pt x="890059" y="471558"/>
                </a:lnTo>
                <a:lnTo>
                  <a:pt x="895350" y="470238"/>
                </a:lnTo>
                <a:lnTo>
                  <a:pt x="900907" y="468389"/>
                </a:lnTo>
                <a:lnTo>
                  <a:pt x="906463" y="466540"/>
                </a:lnTo>
                <a:lnTo>
                  <a:pt x="912019" y="463898"/>
                </a:lnTo>
                <a:lnTo>
                  <a:pt x="917311" y="460993"/>
                </a:lnTo>
                <a:lnTo>
                  <a:pt x="922867" y="457823"/>
                </a:lnTo>
                <a:lnTo>
                  <a:pt x="928159" y="454125"/>
                </a:lnTo>
                <a:lnTo>
                  <a:pt x="933186" y="449899"/>
                </a:lnTo>
                <a:lnTo>
                  <a:pt x="938478" y="445408"/>
                </a:lnTo>
                <a:lnTo>
                  <a:pt x="943769" y="440389"/>
                </a:lnTo>
                <a:lnTo>
                  <a:pt x="948796" y="435106"/>
                </a:lnTo>
                <a:lnTo>
                  <a:pt x="953559" y="430088"/>
                </a:lnTo>
                <a:lnTo>
                  <a:pt x="958321" y="424276"/>
                </a:lnTo>
                <a:lnTo>
                  <a:pt x="962819" y="417937"/>
                </a:lnTo>
                <a:lnTo>
                  <a:pt x="967582" y="411597"/>
                </a:lnTo>
                <a:lnTo>
                  <a:pt x="971551" y="404730"/>
                </a:lnTo>
                <a:lnTo>
                  <a:pt x="975784" y="397598"/>
                </a:lnTo>
                <a:lnTo>
                  <a:pt x="979488" y="390730"/>
                </a:lnTo>
                <a:lnTo>
                  <a:pt x="983192" y="383334"/>
                </a:lnTo>
                <a:lnTo>
                  <a:pt x="986632" y="375673"/>
                </a:lnTo>
                <a:lnTo>
                  <a:pt x="989807" y="367485"/>
                </a:lnTo>
                <a:lnTo>
                  <a:pt x="992453" y="359561"/>
                </a:lnTo>
                <a:lnTo>
                  <a:pt x="995363" y="351108"/>
                </a:lnTo>
                <a:lnTo>
                  <a:pt x="997480" y="342655"/>
                </a:lnTo>
                <a:lnTo>
                  <a:pt x="999596" y="333938"/>
                </a:lnTo>
                <a:lnTo>
                  <a:pt x="1001184" y="324957"/>
                </a:lnTo>
                <a:lnTo>
                  <a:pt x="1002242" y="316241"/>
                </a:lnTo>
                <a:lnTo>
                  <a:pt x="1003301" y="307260"/>
                </a:lnTo>
                <a:lnTo>
                  <a:pt x="1003830" y="298015"/>
                </a:lnTo>
                <a:lnTo>
                  <a:pt x="1004094" y="288769"/>
                </a:lnTo>
                <a:lnTo>
                  <a:pt x="1003830" y="282430"/>
                </a:lnTo>
                <a:lnTo>
                  <a:pt x="1003830" y="276090"/>
                </a:lnTo>
                <a:lnTo>
                  <a:pt x="989807" y="275034"/>
                </a:lnTo>
                <a:lnTo>
                  <a:pt x="975255" y="273449"/>
                </a:lnTo>
                <a:lnTo>
                  <a:pt x="960703" y="271600"/>
                </a:lnTo>
                <a:lnTo>
                  <a:pt x="946151" y="269487"/>
                </a:lnTo>
                <a:lnTo>
                  <a:pt x="931863" y="266581"/>
                </a:lnTo>
                <a:lnTo>
                  <a:pt x="917311" y="263411"/>
                </a:lnTo>
                <a:lnTo>
                  <a:pt x="903288" y="260242"/>
                </a:lnTo>
                <a:lnTo>
                  <a:pt x="889794" y="256544"/>
                </a:lnTo>
                <a:lnTo>
                  <a:pt x="876565" y="252581"/>
                </a:lnTo>
                <a:lnTo>
                  <a:pt x="864394" y="248091"/>
                </a:lnTo>
                <a:lnTo>
                  <a:pt x="852753" y="243600"/>
                </a:lnTo>
                <a:lnTo>
                  <a:pt x="847196" y="240959"/>
                </a:lnTo>
                <a:lnTo>
                  <a:pt x="842434" y="238318"/>
                </a:lnTo>
                <a:lnTo>
                  <a:pt x="837407" y="235940"/>
                </a:lnTo>
                <a:lnTo>
                  <a:pt x="832909" y="233035"/>
                </a:lnTo>
                <a:lnTo>
                  <a:pt x="828146" y="230129"/>
                </a:lnTo>
                <a:lnTo>
                  <a:pt x="824178" y="227223"/>
                </a:lnTo>
                <a:lnTo>
                  <a:pt x="820473" y="224054"/>
                </a:lnTo>
                <a:lnTo>
                  <a:pt x="817034" y="221148"/>
                </a:lnTo>
                <a:lnTo>
                  <a:pt x="814388" y="217978"/>
                </a:lnTo>
                <a:lnTo>
                  <a:pt x="811478" y="214544"/>
                </a:lnTo>
                <a:lnTo>
                  <a:pt x="807773" y="210054"/>
                </a:lnTo>
                <a:lnTo>
                  <a:pt x="804069" y="205563"/>
                </a:lnTo>
                <a:lnTo>
                  <a:pt x="801159" y="202130"/>
                </a:lnTo>
                <a:lnTo>
                  <a:pt x="797719" y="199224"/>
                </a:lnTo>
                <a:lnTo>
                  <a:pt x="794544" y="196582"/>
                </a:lnTo>
                <a:lnTo>
                  <a:pt x="791898" y="194733"/>
                </a:lnTo>
                <a:lnTo>
                  <a:pt x="788988" y="193149"/>
                </a:lnTo>
                <a:lnTo>
                  <a:pt x="786342" y="191828"/>
                </a:lnTo>
                <a:lnTo>
                  <a:pt x="783696" y="191300"/>
                </a:lnTo>
                <a:lnTo>
                  <a:pt x="781315" y="191300"/>
                </a:lnTo>
                <a:lnTo>
                  <a:pt x="779198" y="191300"/>
                </a:lnTo>
                <a:close/>
                <a:moveTo>
                  <a:pt x="872332" y="34925"/>
                </a:moveTo>
                <a:lnTo>
                  <a:pt x="883444" y="34925"/>
                </a:lnTo>
                <a:lnTo>
                  <a:pt x="894821" y="34925"/>
                </a:lnTo>
                <a:lnTo>
                  <a:pt x="906728" y="35189"/>
                </a:lnTo>
                <a:lnTo>
                  <a:pt x="919428" y="36246"/>
                </a:lnTo>
                <a:lnTo>
                  <a:pt x="925778" y="36774"/>
                </a:lnTo>
                <a:lnTo>
                  <a:pt x="932657" y="37567"/>
                </a:lnTo>
                <a:lnTo>
                  <a:pt x="939536" y="38887"/>
                </a:lnTo>
                <a:lnTo>
                  <a:pt x="946151" y="40472"/>
                </a:lnTo>
                <a:lnTo>
                  <a:pt x="953294" y="42057"/>
                </a:lnTo>
                <a:lnTo>
                  <a:pt x="960173" y="44170"/>
                </a:lnTo>
                <a:lnTo>
                  <a:pt x="967317" y="46283"/>
                </a:lnTo>
                <a:lnTo>
                  <a:pt x="973932" y="49189"/>
                </a:lnTo>
                <a:lnTo>
                  <a:pt x="980811" y="52095"/>
                </a:lnTo>
                <a:lnTo>
                  <a:pt x="987955" y="55529"/>
                </a:lnTo>
                <a:lnTo>
                  <a:pt x="994569" y="59491"/>
                </a:lnTo>
                <a:lnTo>
                  <a:pt x="1001449" y="63717"/>
                </a:lnTo>
                <a:lnTo>
                  <a:pt x="1007799" y="68736"/>
                </a:lnTo>
                <a:lnTo>
                  <a:pt x="1014678" y="74019"/>
                </a:lnTo>
                <a:lnTo>
                  <a:pt x="1021028" y="79830"/>
                </a:lnTo>
                <a:lnTo>
                  <a:pt x="1027378" y="86434"/>
                </a:lnTo>
                <a:lnTo>
                  <a:pt x="1033463" y="93301"/>
                </a:lnTo>
                <a:lnTo>
                  <a:pt x="1039284" y="100962"/>
                </a:lnTo>
                <a:lnTo>
                  <a:pt x="1044840" y="109414"/>
                </a:lnTo>
                <a:lnTo>
                  <a:pt x="1050396" y="118395"/>
                </a:lnTo>
                <a:lnTo>
                  <a:pt x="1055688" y="127905"/>
                </a:lnTo>
                <a:lnTo>
                  <a:pt x="1060715" y="138206"/>
                </a:lnTo>
                <a:lnTo>
                  <a:pt x="1065478" y="149300"/>
                </a:lnTo>
                <a:lnTo>
                  <a:pt x="1069711" y="161187"/>
                </a:lnTo>
                <a:lnTo>
                  <a:pt x="1073944" y="173602"/>
                </a:lnTo>
                <a:lnTo>
                  <a:pt x="1077913" y="187337"/>
                </a:lnTo>
                <a:lnTo>
                  <a:pt x="1085057" y="213488"/>
                </a:lnTo>
                <a:lnTo>
                  <a:pt x="1091936" y="236997"/>
                </a:lnTo>
                <a:lnTo>
                  <a:pt x="1098815" y="258657"/>
                </a:lnTo>
                <a:lnTo>
                  <a:pt x="1105694" y="277675"/>
                </a:lnTo>
                <a:lnTo>
                  <a:pt x="1112309" y="294581"/>
                </a:lnTo>
                <a:lnTo>
                  <a:pt x="1118659" y="309901"/>
                </a:lnTo>
                <a:lnTo>
                  <a:pt x="1124744" y="323901"/>
                </a:lnTo>
                <a:lnTo>
                  <a:pt x="1130301" y="336580"/>
                </a:lnTo>
                <a:lnTo>
                  <a:pt x="1140090" y="357976"/>
                </a:lnTo>
                <a:lnTo>
                  <a:pt x="1144059" y="367749"/>
                </a:lnTo>
                <a:lnTo>
                  <a:pt x="1147499" y="376994"/>
                </a:lnTo>
                <a:lnTo>
                  <a:pt x="1150409" y="385975"/>
                </a:lnTo>
                <a:lnTo>
                  <a:pt x="1151467" y="390202"/>
                </a:lnTo>
                <a:lnTo>
                  <a:pt x="1152526" y="394692"/>
                </a:lnTo>
                <a:lnTo>
                  <a:pt x="1153055" y="399182"/>
                </a:lnTo>
                <a:lnTo>
                  <a:pt x="1153584" y="403673"/>
                </a:lnTo>
                <a:lnTo>
                  <a:pt x="1154113" y="408163"/>
                </a:lnTo>
                <a:lnTo>
                  <a:pt x="1154113" y="413182"/>
                </a:lnTo>
                <a:lnTo>
                  <a:pt x="1154113" y="417409"/>
                </a:lnTo>
                <a:lnTo>
                  <a:pt x="1153319" y="421635"/>
                </a:lnTo>
                <a:lnTo>
                  <a:pt x="1152790" y="425597"/>
                </a:lnTo>
                <a:lnTo>
                  <a:pt x="1151467" y="429823"/>
                </a:lnTo>
                <a:lnTo>
                  <a:pt x="1150409" y="433257"/>
                </a:lnTo>
                <a:lnTo>
                  <a:pt x="1148557" y="436691"/>
                </a:lnTo>
                <a:lnTo>
                  <a:pt x="1146705" y="439861"/>
                </a:lnTo>
                <a:lnTo>
                  <a:pt x="1144059" y="443031"/>
                </a:lnTo>
                <a:lnTo>
                  <a:pt x="1141413" y="445936"/>
                </a:lnTo>
                <a:lnTo>
                  <a:pt x="1138503" y="448578"/>
                </a:lnTo>
                <a:lnTo>
                  <a:pt x="1135063" y="450955"/>
                </a:lnTo>
                <a:lnTo>
                  <a:pt x="1131359" y="453068"/>
                </a:lnTo>
                <a:lnTo>
                  <a:pt x="1127390" y="454917"/>
                </a:lnTo>
                <a:lnTo>
                  <a:pt x="1123422" y="456766"/>
                </a:lnTo>
                <a:lnTo>
                  <a:pt x="1118924" y="458351"/>
                </a:lnTo>
                <a:lnTo>
                  <a:pt x="1113897" y="459672"/>
                </a:lnTo>
                <a:lnTo>
                  <a:pt x="1108605" y="460729"/>
                </a:lnTo>
                <a:lnTo>
                  <a:pt x="1103049" y="461785"/>
                </a:lnTo>
                <a:lnTo>
                  <a:pt x="1096963" y="462313"/>
                </a:lnTo>
                <a:lnTo>
                  <a:pt x="1090878" y="462578"/>
                </a:lnTo>
                <a:lnTo>
                  <a:pt x="1084263" y="462842"/>
                </a:lnTo>
                <a:lnTo>
                  <a:pt x="1077649" y="462842"/>
                </a:lnTo>
                <a:lnTo>
                  <a:pt x="1070240" y="462578"/>
                </a:lnTo>
                <a:lnTo>
                  <a:pt x="1062832" y="462313"/>
                </a:lnTo>
                <a:lnTo>
                  <a:pt x="1054630" y="461521"/>
                </a:lnTo>
                <a:lnTo>
                  <a:pt x="1046428" y="460464"/>
                </a:lnTo>
                <a:lnTo>
                  <a:pt x="1029230" y="458087"/>
                </a:lnTo>
                <a:lnTo>
                  <a:pt x="1010444" y="454653"/>
                </a:lnTo>
                <a:lnTo>
                  <a:pt x="990071" y="449899"/>
                </a:lnTo>
                <a:lnTo>
                  <a:pt x="983721" y="457295"/>
                </a:lnTo>
                <a:lnTo>
                  <a:pt x="977636" y="464427"/>
                </a:lnTo>
                <a:lnTo>
                  <a:pt x="971286" y="471030"/>
                </a:lnTo>
                <a:lnTo>
                  <a:pt x="964407" y="477106"/>
                </a:lnTo>
                <a:lnTo>
                  <a:pt x="957528" y="482653"/>
                </a:lnTo>
                <a:lnTo>
                  <a:pt x="950648" y="488200"/>
                </a:lnTo>
                <a:lnTo>
                  <a:pt x="943505" y="492690"/>
                </a:lnTo>
                <a:lnTo>
                  <a:pt x="936361" y="497445"/>
                </a:lnTo>
                <a:lnTo>
                  <a:pt x="929217" y="501143"/>
                </a:lnTo>
                <a:lnTo>
                  <a:pt x="922338" y="504577"/>
                </a:lnTo>
                <a:lnTo>
                  <a:pt x="914930" y="507482"/>
                </a:lnTo>
                <a:lnTo>
                  <a:pt x="907786" y="510124"/>
                </a:lnTo>
                <a:lnTo>
                  <a:pt x="900642" y="511973"/>
                </a:lnTo>
                <a:lnTo>
                  <a:pt x="893498" y="513029"/>
                </a:lnTo>
                <a:lnTo>
                  <a:pt x="886355" y="514086"/>
                </a:lnTo>
                <a:lnTo>
                  <a:pt x="879475" y="514350"/>
                </a:lnTo>
                <a:lnTo>
                  <a:pt x="872596" y="514086"/>
                </a:lnTo>
                <a:lnTo>
                  <a:pt x="865453" y="513294"/>
                </a:lnTo>
                <a:lnTo>
                  <a:pt x="858309" y="511973"/>
                </a:lnTo>
                <a:lnTo>
                  <a:pt x="851430" y="510124"/>
                </a:lnTo>
                <a:lnTo>
                  <a:pt x="844286" y="507482"/>
                </a:lnTo>
                <a:lnTo>
                  <a:pt x="837142" y="504841"/>
                </a:lnTo>
                <a:lnTo>
                  <a:pt x="829998" y="501407"/>
                </a:lnTo>
                <a:lnTo>
                  <a:pt x="822855" y="497709"/>
                </a:lnTo>
                <a:lnTo>
                  <a:pt x="815975" y="493483"/>
                </a:lnTo>
                <a:lnTo>
                  <a:pt x="809096" y="488728"/>
                </a:lnTo>
                <a:lnTo>
                  <a:pt x="801953" y="483445"/>
                </a:lnTo>
                <a:lnTo>
                  <a:pt x="795338" y="477898"/>
                </a:lnTo>
                <a:lnTo>
                  <a:pt x="788723" y="472087"/>
                </a:lnTo>
                <a:lnTo>
                  <a:pt x="782373" y="465747"/>
                </a:lnTo>
                <a:lnTo>
                  <a:pt x="775759" y="458879"/>
                </a:lnTo>
                <a:lnTo>
                  <a:pt x="769673" y="451748"/>
                </a:lnTo>
                <a:lnTo>
                  <a:pt x="750623" y="455974"/>
                </a:lnTo>
                <a:lnTo>
                  <a:pt x="732367" y="458879"/>
                </a:lnTo>
                <a:lnTo>
                  <a:pt x="715698" y="460993"/>
                </a:lnTo>
                <a:lnTo>
                  <a:pt x="708025" y="462049"/>
                </a:lnTo>
                <a:lnTo>
                  <a:pt x="700352" y="462578"/>
                </a:lnTo>
                <a:lnTo>
                  <a:pt x="693209" y="462842"/>
                </a:lnTo>
                <a:lnTo>
                  <a:pt x="686065" y="462842"/>
                </a:lnTo>
                <a:lnTo>
                  <a:pt x="679715" y="462842"/>
                </a:lnTo>
                <a:lnTo>
                  <a:pt x="673100" y="462578"/>
                </a:lnTo>
                <a:lnTo>
                  <a:pt x="667279" y="462049"/>
                </a:lnTo>
                <a:lnTo>
                  <a:pt x="661723" y="461521"/>
                </a:lnTo>
                <a:lnTo>
                  <a:pt x="656432" y="460464"/>
                </a:lnTo>
                <a:lnTo>
                  <a:pt x="651404" y="459144"/>
                </a:lnTo>
                <a:lnTo>
                  <a:pt x="646642" y="458087"/>
                </a:lnTo>
                <a:lnTo>
                  <a:pt x="642409" y="456502"/>
                </a:lnTo>
                <a:lnTo>
                  <a:pt x="637911" y="454653"/>
                </a:lnTo>
                <a:lnTo>
                  <a:pt x="634207" y="452540"/>
                </a:lnTo>
                <a:lnTo>
                  <a:pt x="631032" y="450427"/>
                </a:lnTo>
                <a:lnTo>
                  <a:pt x="627857" y="447785"/>
                </a:lnTo>
                <a:lnTo>
                  <a:pt x="624682" y="445408"/>
                </a:lnTo>
                <a:lnTo>
                  <a:pt x="622300" y="442502"/>
                </a:lnTo>
                <a:lnTo>
                  <a:pt x="620184" y="439597"/>
                </a:lnTo>
                <a:lnTo>
                  <a:pt x="618067" y="436427"/>
                </a:lnTo>
                <a:lnTo>
                  <a:pt x="616479" y="432993"/>
                </a:lnTo>
                <a:lnTo>
                  <a:pt x="615157" y="429295"/>
                </a:lnTo>
                <a:lnTo>
                  <a:pt x="614098" y="425333"/>
                </a:lnTo>
                <a:lnTo>
                  <a:pt x="613304" y="421371"/>
                </a:lnTo>
                <a:lnTo>
                  <a:pt x="613040" y="417409"/>
                </a:lnTo>
                <a:lnTo>
                  <a:pt x="612775" y="413182"/>
                </a:lnTo>
                <a:lnTo>
                  <a:pt x="612775" y="408163"/>
                </a:lnTo>
                <a:lnTo>
                  <a:pt x="613040" y="403673"/>
                </a:lnTo>
                <a:lnTo>
                  <a:pt x="613569" y="399182"/>
                </a:lnTo>
                <a:lnTo>
                  <a:pt x="614627" y="394692"/>
                </a:lnTo>
                <a:lnTo>
                  <a:pt x="615421" y="390202"/>
                </a:lnTo>
                <a:lnTo>
                  <a:pt x="616479" y="385975"/>
                </a:lnTo>
                <a:lnTo>
                  <a:pt x="619125" y="376994"/>
                </a:lnTo>
                <a:lnTo>
                  <a:pt x="622829" y="367749"/>
                </a:lnTo>
                <a:lnTo>
                  <a:pt x="627063" y="357976"/>
                </a:lnTo>
                <a:lnTo>
                  <a:pt x="636588" y="336580"/>
                </a:lnTo>
                <a:lnTo>
                  <a:pt x="642409" y="323901"/>
                </a:lnTo>
                <a:lnTo>
                  <a:pt x="648229" y="309901"/>
                </a:lnTo>
                <a:lnTo>
                  <a:pt x="654315" y="294581"/>
                </a:lnTo>
                <a:lnTo>
                  <a:pt x="661194" y="277675"/>
                </a:lnTo>
                <a:lnTo>
                  <a:pt x="667809" y="258657"/>
                </a:lnTo>
                <a:lnTo>
                  <a:pt x="674952" y="236997"/>
                </a:lnTo>
                <a:lnTo>
                  <a:pt x="682096" y="213488"/>
                </a:lnTo>
                <a:lnTo>
                  <a:pt x="689240" y="187337"/>
                </a:lnTo>
                <a:lnTo>
                  <a:pt x="692944" y="173602"/>
                </a:lnTo>
                <a:lnTo>
                  <a:pt x="697177" y="161187"/>
                </a:lnTo>
                <a:lnTo>
                  <a:pt x="701411" y="149300"/>
                </a:lnTo>
                <a:lnTo>
                  <a:pt x="706173" y="138206"/>
                </a:lnTo>
                <a:lnTo>
                  <a:pt x="711200" y="127905"/>
                </a:lnTo>
                <a:lnTo>
                  <a:pt x="716227" y="118395"/>
                </a:lnTo>
                <a:lnTo>
                  <a:pt x="721784" y="109414"/>
                </a:lnTo>
                <a:lnTo>
                  <a:pt x="727605" y="100962"/>
                </a:lnTo>
                <a:lnTo>
                  <a:pt x="733690" y="93301"/>
                </a:lnTo>
                <a:lnTo>
                  <a:pt x="739775" y="86434"/>
                </a:lnTo>
                <a:lnTo>
                  <a:pt x="745861" y="79830"/>
                </a:lnTo>
                <a:lnTo>
                  <a:pt x="752475" y="74019"/>
                </a:lnTo>
                <a:lnTo>
                  <a:pt x="758825" y="68736"/>
                </a:lnTo>
                <a:lnTo>
                  <a:pt x="765705" y="63717"/>
                </a:lnTo>
                <a:lnTo>
                  <a:pt x="772055" y="59491"/>
                </a:lnTo>
                <a:lnTo>
                  <a:pt x="779198" y="55529"/>
                </a:lnTo>
                <a:lnTo>
                  <a:pt x="786077" y="52095"/>
                </a:lnTo>
                <a:lnTo>
                  <a:pt x="792692" y="49189"/>
                </a:lnTo>
                <a:lnTo>
                  <a:pt x="799836" y="46283"/>
                </a:lnTo>
                <a:lnTo>
                  <a:pt x="806715" y="44170"/>
                </a:lnTo>
                <a:lnTo>
                  <a:pt x="813594" y="42057"/>
                </a:lnTo>
                <a:lnTo>
                  <a:pt x="820473" y="40472"/>
                </a:lnTo>
                <a:lnTo>
                  <a:pt x="827353" y="38887"/>
                </a:lnTo>
                <a:lnTo>
                  <a:pt x="833967" y="37567"/>
                </a:lnTo>
                <a:lnTo>
                  <a:pt x="840846" y="36774"/>
                </a:lnTo>
                <a:lnTo>
                  <a:pt x="847196" y="36246"/>
                </a:lnTo>
                <a:lnTo>
                  <a:pt x="860161" y="35189"/>
                </a:lnTo>
                <a:lnTo>
                  <a:pt x="872332" y="34925"/>
                </a:lnTo>
                <a:close/>
                <a:moveTo>
                  <a:pt x="1230802" y="0"/>
                </a:moveTo>
                <a:lnTo>
                  <a:pt x="1249302" y="3176"/>
                </a:lnTo>
                <a:lnTo>
                  <a:pt x="1267538" y="6881"/>
                </a:lnTo>
                <a:lnTo>
                  <a:pt x="1285774" y="11380"/>
                </a:lnTo>
                <a:lnTo>
                  <a:pt x="1303481" y="15879"/>
                </a:lnTo>
                <a:lnTo>
                  <a:pt x="1321188" y="20907"/>
                </a:lnTo>
                <a:lnTo>
                  <a:pt x="1338896" y="26200"/>
                </a:lnTo>
                <a:lnTo>
                  <a:pt x="1356339" y="31758"/>
                </a:lnTo>
                <a:lnTo>
                  <a:pt x="1373518" y="37580"/>
                </a:lnTo>
                <a:lnTo>
                  <a:pt x="1390432" y="43667"/>
                </a:lnTo>
                <a:lnTo>
                  <a:pt x="1407346" y="50283"/>
                </a:lnTo>
                <a:lnTo>
                  <a:pt x="1423997" y="57164"/>
                </a:lnTo>
                <a:lnTo>
                  <a:pt x="1440647" y="64310"/>
                </a:lnTo>
                <a:lnTo>
                  <a:pt x="1456768" y="71985"/>
                </a:lnTo>
                <a:lnTo>
                  <a:pt x="1472890" y="79659"/>
                </a:lnTo>
                <a:lnTo>
                  <a:pt x="1489012" y="88128"/>
                </a:lnTo>
                <a:lnTo>
                  <a:pt x="1504605" y="96332"/>
                </a:lnTo>
                <a:lnTo>
                  <a:pt x="1520198" y="105330"/>
                </a:lnTo>
                <a:lnTo>
                  <a:pt x="1535791" y="114328"/>
                </a:lnTo>
                <a:lnTo>
                  <a:pt x="1550855" y="123856"/>
                </a:lnTo>
                <a:lnTo>
                  <a:pt x="1565655" y="133383"/>
                </a:lnTo>
                <a:lnTo>
                  <a:pt x="1580455" y="143175"/>
                </a:lnTo>
                <a:lnTo>
                  <a:pt x="1594727" y="153496"/>
                </a:lnTo>
                <a:lnTo>
                  <a:pt x="1608998" y="163818"/>
                </a:lnTo>
                <a:lnTo>
                  <a:pt x="1623006" y="174668"/>
                </a:lnTo>
                <a:lnTo>
                  <a:pt x="1637013" y="185784"/>
                </a:lnTo>
                <a:lnTo>
                  <a:pt x="1650492" y="196899"/>
                </a:lnTo>
                <a:lnTo>
                  <a:pt x="1663706" y="208543"/>
                </a:lnTo>
                <a:lnTo>
                  <a:pt x="1676920" y="220453"/>
                </a:lnTo>
                <a:lnTo>
                  <a:pt x="1689871" y="232362"/>
                </a:lnTo>
                <a:lnTo>
                  <a:pt x="1702556" y="244800"/>
                </a:lnTo>
                <a:lnTo>
                  <a:pt x="1714978" y="257239"/>
                </a:lnTo>
                <a:lnTo>
                  <a:pt x="1726871" y="269942"/>
                </a:lnTo>
                <a:lnTo>
                  <a:pt x="1738764" y="283174"/>
                </a:lnTo>
                <a:lnTo>
                  <a:pt x="1750393" y="296142"/>
                </a:lnTo>
                <a:lnTo>
                  <a:pt x="1761757" y="309639"/>
                </a:lnTo>
                <a:lnTo>
                  <a:pt x="1772857" y="323666"/>
                </a:lnTo>
                <a:lnTo>
                  <a:pt x="1783429" y="337427"/>
                </a:lnTo>
                <a:lnTo>
                  <a:pt x="1794264" y="351454"/>
                </a:lnTo>
                <a:lnTo>
                  <a:pt x="1804572" y="365745"/>
                </a:lnTo>
                <a:lnTo>
                  <a:pt x="1814350" y="380300"/>
                </a:lnTo>
                <a:lnTo>
                  <a:pt x="1824129" y="395121"/>
                </a:lnTo>
                <a:lnTo>
                  <a:pt x="1833379" y="409941"/>
                </a:lnTo>
                <a:lnTo>
                  <a:pt x="1842629" y="425026"/>
                </a:lnTo>
                <a:lnTo>
                  <a:pt x="1851615" y="440376"/>
                </a:lnTo>
                <a:lnTo>
                  <a:pt x="1859808" y="455990"/>
                </a:lnTo>
                <a:lnTo>
                  <a:pt x="1868265" y="471604"/>
                </a:lnTo>
                <a:lnTo>
                  <a:pt x="1876194" y="487748"/>
                </a:lnTo>
                <a:lnTo>
                  <a:pt x="1883858" y="503627"/>
                </a:lnTo>
                <a:lnTo>
                  <a:pt x="1890994" y="519770"/>
                </a:lnTo>
                <a:lnTo>
                  <a:pt x="1898130" y="535914"/>
                </a:lnTo>
                <a:lnTo>
                  <a:pt x="1904737" y="552587"/>
                </a:lnTo>
                <a:lnTo>
                  <a:pt x="1911344" y="569260"/>
                </a:lnTo>
                <a:lnTo>
                  <a:pt x="1917158" y="585933"/>
                </a:lnTo>
                <a:lnTo>
                  <a:pt x="1922973" y="602870"/>
                </a:lnTo>
                <a:lnTo>
                  <a:pt x="1928259" y="620072"/>
                </a:lnTo>
                <a:lnTo>
                  <a:pt x="1933544" y="637539"/>
                </a:lnTo>
                <a:lnTo>
                  <a:pt x="1938037" y="654741"/>
                </a:lnTo>
                <a:lnTo>
                  <a:pt x="1942266" y="672208"/>
                </a:lnTo>
                <a:lnTo>
                  <a:pt x="1946495" y="689940"/>
                </a:lnTo>
                <a:lnTo>
                  <a:pt x="1950195" y="707671"/>
                </a:lnTo>
                <a:lnTo>
                  <a:pt x="1953366" y="725667"/>
                </a:lnTo>
                <a:lnTo>
                  <a:pt x="1956537" y="743399"/>
                </a:lnTo>
                <a:lnTo>
                  <a:pt x="1958916" y="761659"/>
                </a:lnTo>
                <a:lnTo>
                  <a:pt x="1961295" y="779920"/>
                </a:lnTo>
                <a:lnTo>
                  <a:pt x="2143125" y="779920"/>
                </a:lnTo>
                <a:lnTo>
                  <a:pt x="1851879" y="1071563"/>
                </a:lnTo>
                <a:lnTo>
                  <a:pt x="1560634" y="779920"/>
                </a:lnTo>
                <a:lnTo>
                  <a:pt x="1758057" y="779920"/>
                </a:lnTo>
                <a:lnTo>
                  <a:pt x="1755943" y="766423"/>
                </a:lnTo>
                <a:lnTo>
                  <a:pt x="1753300" y="752661"/>
                </a:lnTo>
                <a:lnTo>
                  <a:pt x="1750921" y="739164"/>
                </a:lnTo>
                <a:lnTo>
                  <a:pt x="1747750" y="725932"/>
                </a:lnTo>
                <a:lnTo>
                  <a:pt x="1744842" y="712699"/>
                </a:lnTo>
                <a:lnTo>
                  <a:pt x="1741407" y="699467"/>
                </a:lnTo>
                <a:lnTo>
                  <a:pt x="1737707" y="686499"/>
                </a:lnTo>
                <a:lnTo>
                  <a:pt x="1733742" y="673531"/>
                </a:lnTo>
                <a:lnTo>
                  <a:pt x="1729778" y="660564"/>
                </a:lnTo>
                <a:lnTo>
                  <a:pt x="1725021" y="647860"/>
                </a:lnTo>
                <a:lnTo>
                  <a:pt x="1720528" y="635422"/>
                </a:lnTo>
                <a:lnTo>
                  <a:pt x="1715506" y="622719"/>
                </a:lnTo>
                <a:lnTo>
                  <a:pt x="1710485" y="610016"/>
                </a:lnTo>
                <a:lnTo>
                  <a:pt x="1704935" y="598106"/>
                </a:lnTo>
                <a:lnTo>
                  <a:pt x="1699385" y="585668"/>
                </a:lnTo>
                <a:lnTo>
                  <a:pt x="1693571" y="573759"/>
                </a:lnTo>
                <a:lnTo>
                  <a:pt x="1687756" y="561585"/>
                </a:lnTo>
                <a:lnTo>
                  <a:pt x="1681413" y="549940"/>
                </a:lnTo>
                <a:lnTo>
                  <a:pt x="1674806" y="538296"/>
                </a:lnTo>
                <a:lnTo>
                  <a:pt x="1668463" y="526387"/>
                </a:lnTo>
                <a:lnTo>
                  <a:pt x="1661327" y="515007"/>
                </a:lnTo>
                <a:lnTo>
                  <a:pt x="1654192" y="503891"/>
                </a:lnTo>
                <a:lnTo>
                  <a:pt x="1646791" y="492776"/>
                </a:lnTo>
                <a:lnTo>
                  <a:pt x="1639391" y="481661"/>
                </a:lnTo>
                <a:lnTo>
                  <a:pt x="1631727" y="471075"/>
                </a:lnTo>
                <a:lnTo>
                  <a:pt x="1623798" y="460489"/>
                </a:lnTo>
                <a:lnTo>
                  <a:pt x="1615341" y="449903"/>
                </a:lnTo>
                <a:lnTo>
                  <a:pt x="1607148" y="439582"/>
                </a:lnTo>
                <a:lnTo>
                  <a:pt x="1598691" y="429260"/>
                </a:lnTo>
                <a:lnTo>
                  <a:pt x="1589969" y="419204"/>
                </a:lnTo>
                <a:lnTo>
                  <a:pt x="1580984" y="409676"/>
                </a:lnTo>
                <a:lnTo>
                  <a:pt x="1571998" y="399884"/>
                </a:lnTo>
                <a:lnTo>
                  <a:pt x="1562484" y="390092"/>
                </a:lnTo>
                <a:lnTo>
                  <a:pt x="1553234" y="380830"/>
                </a:lnTo>
                <a:lnTo>
                  <a:pt x="1543455" y="371832"/>
                </a:lnTo>
                <a:lnTo>
                  <a:pt x="1533412" y="362834"/>
                </a:lnTo>
                <a:lnTo>
                  <a:pt x="1523633" y="354100"/>
                </a:lnTo>
                <a:lnTo>
                  <a:pt x="1513590" y="345631"/>
                </a:lnTo>
                <a:lnTo>
                  <a:pt x="1503019" y="337163"/>
                </a:lnTo>
                <a:lnTo>
                  <a:pt x="1492712" y="328959"/>
                </a:lnTo>
                <a:lnTo>
                  <a:pt x="1481876" y="320754"/>
                </a:lnTo>
                <a:lnTo>
                  <a:pt x="1471040" y="313080"/>
                </a:lnTo>
                <a:lnTo>
                  <a:pt x="1459940" y="305405"/>
                </a:lnTo>
                <a:lnTo>
                  <a:pt x="1448840" y="297995"/>
                </a:lnTo>
                <a:lnTo>
                  <a:pt x="1437475" y="290849"/>
                </a:lnTo>
                <a:lnTo>
                  <a:pt x="1426111" y="283968"/>
                </a:lnTo>
                <a:lnTo>
                  <a:pt x="1414482" y="277352"/>
                </a:lnTo>
                <a:lnTo>
                  <a:pt x="1402325" y="270471"/>
                </a:lnTo>
                <a:lnTo>
                  <a:pt x="1390696" y="264384"/>
                </a:lnTo>
                <a:lnTo>
                  <a:pt x="1378275" y="258297"/>
                </a:lnTo>
                <a:lnTo>
                  <a:pt x="1366382" y="252475"/>
                </a:lnTo>
                <a:lnTo>
                  <a:pt x="1353960" y="246917"/>
                </a:lnTo>
                <a:lnTo>
                  <a:pt x="1341539" y="241624"/>
                </a:lnTo>
                <a:lnTo>
                  <a:pt x="1328853" y="236332"/>
                </a:lnTo>
                <a:lnTo>
                  <a:pt x="1315903" y="231303"/>
                </a:lnTo>
                <a:lnTo>
                  <a:pt x="1303217" y="226804"/>
                </a:lnTo>
                <a:lnTo>
                  <a:pt x="1290002" y="222305"/>
                </a:lnTo>
                <a:lnTo>
                  <a:pt x="1277052" y="218071"/>
                </a:lnTo>
                <a:lnTo>
                  <a:pt x="1263574" y="214101"/>
                </a:lnTo>
                <a:lnTo>
                  <a:pt x="1250359" y="210396"/>
                </a:lnTo>
                <a:lnTo>
                  <a:pt x="1236881" y="206955"/>
                </a:lnTo>
                <a:lnTo>
                  <a:pt x="1223138" y="204044"/>
                </a:lnTo>
                <a:lnTo>
                  <a:pt x="1209395" y="201133"/>
                </a:lnTo>
                <a:lnTo>
                  <a:pt x="1195387" y="198487"/>
                </a:lnTo>
                <a:lnTo>
                  <a:pt x="123080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4" name="KSO_Shape"/>
          <p:cNvSpPr/>
          <p:nvPr/>
        </p:nvSpPr>
        <p:spPr bwMode="auto">
          <a:xfrm>
            <a:off x="9088267" y="1830512"/>
            <a:ext cx="479378" cy="274843"/>
          </a:xfrm>
          <a:custGeom>
            <a:avLst/>
            <a:gdLst>
              <a:gd name="T0" fmla="*/ 272339 w 2209800"/>
              <a:gd name="T1" fmla="*/ 673180 h 1266826"/>
              <a:gd name="T2" fmla="*/ 218692 w 2209800"/>
              <a:gd name="T3" fmla="*/ 687136 h 1266826"/>
              <a:gd name="T4" fmla="*/ 1679466 w 2209800"/>
              <a:gd name="T5" fmla="*/ 656818 h 1266826"/>
              <a:gd name="T6" fmla="*/ 1643337 w 2209800"/>
              <a:gd name="T7" fmla="*/ 677888 h 1266826"/>
              <a:gd name="T8" fmla="*/ 337669 w 2209800"/>
              <a:gd name="T9" fmla="*/ 604952 h 1266826"/>
              <a:gd name="T10" fmla="*/ 413803 w 2209800"/>
              <a:gd name="T11" fmla="*/ 637231 h 1266826"/>
              <a:gd name="T12" fmla="*/ 476516 w 2209800"/>
              <a:gd name="T13" fmla="*/ 783036 h 1266826"/>
              <a:gd name="T14" fmla="*/ 1096 w 2209800"/>
              <a:gd name="T15" fmla="*/ 806835 h 1266826"/>
              <a:gd name="T16" fmla="*/ 46556 w 2209800"/>
              <a:gd name="T17" fmla="*/ 646532 h 1266826"/>
              <a:gd name="T18" fmla="*/ 131727 w 2209800"/>
              <a:gd name="T19" fmla="*/ 620544 h 1266826"/>
              <a:gd name="T20" fmla="*/ 240997 w 2209800"/>
              <a:gd name="T21" fmla="*/ 741730 h 1266826"/>
              <a:gd name="T22" fmla="*/ 280159 w 2209800"/>
              <a:gd name="T23" fmla="*/ 758963 h 1266826"/>
              <a:gd name="T24" fmla="*/ 288922 w 2209800"/>
              <a:gd name="T25" fmla="*/ 644070 h 1266826"/>
              <a:gd name="T26" fmla="*/ 1567057 w 2209800"/>
              <a:gd name="T27" fmla="*/ 595372 h 1266826"/>
              <a:gd name="T28" fmla="*/ 1617173 w 2209800"/>
              <a:gd name="T29" fmla="*/ 639385 h 1266826"/>
              <a:gd name="T30" fmla="*/ 1626484 w 2209800"/>
              <a:gd name="T31" fmla="*/ 752015 h 1266826"/>
              <a:gd name="T32" fmla="*/ 1670576 w 2209800"/>
              <a:gd name="T33" fmla="*/ 720304 h 1266826"/>
              <a:gd name="T34" fmla="*/ 1782859 w 2209800"/>
              <a:gd name="T35" fmla="*/ 607400 h 1266826"/>
              <a:gd name="T36" fmla="*/ 1862552 w 2209800"/>
              <a:gd name="T37" fmla="*/ 642392 h 1266826"/>
              <a:gd name="T38" fmla="*/ 1904453 w 2209800"/>
              <a:gd name="T39" fmla="*/ 815985 h 1266826"/>
              <a:gd name="T40" fmla="*/ 1432591 w 2209800"/>
              <a:gd name="T41" fmla="*/ 758030 h 1266826"/>
              <a:gd name="T42" fmla="*/ 1495032 w 2209800"/>
              <a:gd name="T43" fmla="*/ 624076 h 1266826"/>
              <a:gd name="T44" fmla="*/ 827855 w 2209800"/>
              <a:gd name="T45" fmla="*/ 471403 h 1266826"/>
              <a:gd name="T46" fmla="*/ 922913 w 2209800"/>
              <a:gd name="T47" fmla="*/ 572854 h 1266826"/>
              <a:gd name="T48" fmla="*/ 918256 w 2209800"/>
              <a:gd name="T49" fmla="*/ 511161 h 1266826"/>
              <a:gd name="T50" fmla="*/ 954416 w 2209800"/>
              <a:gd name="T51" fmla="*/ 485113 h 1266826"/>
              <a:gd name="T52" fmla="*/ 1004000 w 2209800"/>
              <a:gd name="T53" fmla="*/ 508420 h 1266826"/>
              <a:gd name="T54" fmla="*/ 995508 w 2209800"/>
              <a:gd name="T55" fmla="*/ 564629 h 1266826"/>
              <a:gd name="T56" fmla="*/ 1080978 w 2209800"/>
              <a:gd name="T57" fmla="*/ 496903 h 1266826"/>
              <a:gd name="T58" fmla="*/ 1229179 w 2209800"/>
              <a:gd name="T59" fmla="*/ 514177 h 1266826"/>
              <a:gd name="T60" fmla="*/ 643492 w 2209800"/>
              <a:gd name="T61" fmla="*/ 551468 h 1266826"/>
              <a:gd name="T62" fmla="*/ 769505 w 2209800"/>
              <a:gd name="T63" fmla="*/ 466468 h 1266826"/>
              <a:gd name="T64" fmla="*/ 276991 w 2209800"/>
              <a:gd name="T65" fmla="*/ 278718 h 1266826"/>
              <a:gd name="T66" fmla="*/ 331459 w 2209800"/>
              <a:gd name="T67" fmla="*/ 377860 h 1266826"/>
              <a:gd name="T68" fmla="*/ 319416 w 2209800"/>
              <a:gd name="T69" fmla="*/ 526435 h 1266826"/>
              <a:gd name="T70" fmla="*/ 249895 w 2209800"/>
              <a:gd name="T71" fmla="*/ 592347 h 1266826"/>
              <a:gd name="T72" fmla="*/ 180372 w 2209800"/>
              <a:gd name="T73" fmla="*/ 582735 h 1266826"/>
              <a:gd name="T74" fmla="*/ 102092 w 2209800"/>
              <a:gd name="T75" fmla="*/ 477277 h 1266826"/>
              <a:gd name="T76" fmla="*/ 92239 w 2209800"/>
              <a:gd name="T77" fmla="*/ 408618 h 1266826"/>
              <a:gd name="T78" fmla="*/ 125358 w 2209800"/>
              <a:gd name="T79" fmla="*/ 306181 h 1266826"/>
              <a:gd name="T80" fmla="*/ 210480 w 2209800"/>
              <a:gd name="T81" fmla="*/ 261966 h 1266826"/>
              <a:gd name="T82" fmla="*/ 1756378 w 2209800"/>
              <a:gd name="T83" fmla="*/ 275083 h 1266826"/>
              <a:gd name="T84" fmla="*/ 1809750 w 2209800"/>
              <a:gd name="T85" fmla="*/ 366710 h 1266826"/>
              <a:gd name="T86" fmla="*/ 1813856 w 2209800"/>
              <a:gd name="T87" fmla="*/ 440557 h 1266826"/>
              <a:gd name="T88" fmla="*/ 1755556 w 2209800"/>
              <a:gd name="T89" fmla="*/ 543397 h 1266826"/>
              <a:gd name="T90" fmla="*/ 1678097 w 2209800"/>
              <a:gd name="T91" fmla="*/ 585791 h 1266826"/>
              <a:gd name="T92" fmla="*/ 1604197 w 2209800"/>
              <a:gd name="T93" fmla="*/ 545311 h 1266826"/>
              <a:gd name="T94" fmla="*/ 1568341 w 2209800"/>
              <a:gd name="T95" fmla="*/ 416215 h 1266826"/>
              <a:gd name="T96" fmla="*/ 1605565 w 2209800"/>
              <a:gd name="T97" fmla="*/ 290400 h 1266826"/>
              <a:gd name="T98" fmla="*/ 962770 w 2209800"/>
              <a:gd name="T99" fmla="*/ 273 h 1266826"/>
              <a:gd name="T100" fmla="*/ 1074804 w 2209800"/>
              <a:gd name="T101" fmla="*/ 54473 h 1266826"/>
              <a:gd name="T102" fmla="*/ 1121371 w 2209800"/>
              <a:gd name="T103" fmla="*/ 199278 h 1266826"/>
              <a:gd name="T104" fmla="*/ 1120549 w 2209800"/>
              <a:gd name="T105" fmla="*/ 275377 h 1266826"/>
              <a:gd name="T106" fmla="*/ 1062752 w 2209800"/>
              <a:gd name="T107" fmla="*/ 379670 h 1266826"/>
              <a:gd name="T108" fmla="*/ 982492 w 2209800"/>
              <a:gd name="T109" fmla="*/ 450566 h 1266826"/>
              <a:gd name="T110" fmla="*/ 895659 w 2209800"/>
              <a:gd name="T111" fmla="*/ 432500 h 1266826"/>
              <a:gd name="T112" fmla="*/ 807730 w 2209800"/>
              <a:gd name="T113" fmla="*/ 297823 h 1266826"/>
              <a:gd name="T114" fmla="*/ 782255 w 2209800"/>
              <a:gd name="T115" fmla="*/ 209954 h 1266826"/>
              <a:gd name="T116" fmla="*/ 806909 w 2209800"/>
              <a:gd name="T117" fmla="*/ 99365 h 1266826"/>
              <a:gd name="T118" fmla="*/ 901959 w 2209800"/>
              <a:gd name="T119" fmla="*/ 9307 h 12668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09800" h="1266826">
                <a:moveTo>
                  <a:pt x="712968" y="1049338"/>
                </a:moveTo>
                <a:lnTo>
                  <a:pt x="1110615" y="1049338"/>
                </a:lnTo>
                <a:lnTo>
                  <a:pt x="1508580" y="1049338"/>
                </a:lnTo>
                <a:lnTo>
                  <a:pt x="1811338" y="1266826"/>
                </a:lnTo>
                <a:lnTo>
                  <a:pt x="1110615" y="1266826"/>
                </a:lnTo>
                <a:lnTo>
                  <a:pt x="409575" y="1266826"/>
                </a:lnTo>
                <a:lnTo>
                  <a:pt x="712968" y="1049338"/>
                </a:lnTo>
                <a:close/>
                <a:moveTo>
                  <a:pt x="296863" y="760413"/>
                </a:moveTo>
                <a:lnTo>
                  <a:pt x="300673" y="761061"/>
                </a:lnTo>
                <a:lnTo>
                  <a:pt x="303848" y="762356"/>
                </a:lnTo>
                <a:lnTo>
                  <a:pt x="307341" y="763975"/>
                </a:lnTo>
                <a:lnTo>
                  <a:pt x="310198" y="766565"/>
                </a:lnTo>
                <a:lnTo>
                  <a:pt x="312738" y="769479"/>
                </a:lnTo>
                <a:lnTo>
                  <a:pt x="314326" y="773364"/>
                </a:lnTo>
                <a:lnTo>
                  <a:pt x="315278" y="777249"/>
                </a:lnTo>
                <a:lnTo>
                  <a:pt x="315913" y="780811"/>
                </a:lnTo>
                <a:lnTo>
                  <a:pt x="315278" y="785020"/>
                </a:lnTo>
                <a:lnTo>
                  <a:pt x="314326" y="788581"/>
                </a:lnTo>
                <a:lnTo>
                  <a:pt x="312103" y="791819"/>
                </a:lnTo>
                <a:lnTo>
                  <a:pt x="309881" y="794409"/>
                </a:lnTo>
                <a:lnTo>
                  <a:pt x="306706" y="796999"/>
                </a:lnTo>
                <a:lnTo>
                  <a:pt x="303213" y="798618"/>
                </a:lnTo>
                <a:lnTo>
                  <a:pt x="290466" y="803851"/>
                </a:lnTo>
                <a:lnTo>
                  <a:pt x="278766" y="808655"/>
                </a:lnTo>
                <a:lnTo>
                  <a:pt x="274956" y="809302"/>
                </a:lnTo>
                <a:lnTo>
                  <a:pt x="270828" y="809626"/>
                </a:lnTo>
                <a:lnTo>
                  <a:pt x="267336" y="809302"/>
                </a:lnTo>
                <a:lnTo>
                  <a:pt x="263843" y="808007"/>
                </a:lnTo>
                <a:lnTo>
                  <a:pt x="260668" y="806065"/>
                </a:lnTo>
                <a:lnTo>
                  <a:pt x="257811" y="803798"/>
                </a:lnTo>
                <a:lnTo>
                  <a:pt x="255588" y="800561"/>
                </a:lnTo>
                <a:lnTo>
                  <a:pt x="253683" y="796999"/>
                </a:lnTo>
                <a:lnTo>
                  <a:pt x="252413" y="793438"/>
                </a:lnTo>
                <a:lnTo>
                  <a:pt x="252413" y="789229"/>
                </a:lnTo>
                <a:lnTo>
                  <a:pt x="252731" y="785667"/>
                </a:lnTo>
                <a:lnTo>
                  <a:pt x="254001" y="782106"/>
                </a:lnTo>
                <a:lnTo>
                  <a:pt x="255906" y="778868"/>
                </a:lnTo>
                <a:lnTo>
                  <a:pt x="258446" y="775954"/>
                </a:lnTo>
                <a:lnTo>
                  <a:pt x="260986" y="773688"/>
                </a:lnTo>
                <a:lnTo>
                  <a:pt x="264478" y="771745"/>
                </a:lnTo>
                <a:lnTo>
                  <a:pt x="289243" y="762032"/>
                </a:lnTo>
                <a:lnTo>
                  <a:pt x="293371" y="760737"/>
                </a:lnTo>
                <a:lnTo>
                  <a:pt x="296863" y="760413"/>
                </a:lnTo>
                <a:close/>
                <a:moveTo>
                  <a:pt x="1912938" y="749300"/>
                </a:moveTo>
                <a:lnTo>
                  <a:pt x="1916431" y="749613"/>
                </a:lnTo>
                <a:lnTo>
                  <a:pt x="1920241" y="750866"/>
                </a:lnTo>
                <a:lnTo>
                  <a:pt x="1944688" y="760266"/>
                </a:lnTo>
                <a:lnTo>
                  <a:pt x="1948181" y="761833"/>
                </a:lnTo>
                <a:lnTo>
                  <a:pt x="1951356" y="764026"/>
                </a:lnTo>
                <a:lnTo>
                  <a:pt x="1953896" y="766846"/>
                </a:lnTo>
                <a:lnTo>
                  <a:pt x="1955801" y="770293"/>
                </a:lnTo>
                <a:lnTo>
                  <a:pt x="1957071" y="773739"/>
                </a:lnTo>
                <a:lnTo>
                  <a:pt x="1957388" y="777186"/>
                </a:lnTo>
                <a:lnTo>
                  <a:pt x="1957071" y="781259"/>
                </a:lnTo>
                <a:lnTo>
                  <a:pt x="1956118" y="784706"/>
                </a:lnTo>
                <a:lnTo>
                  <a:pt x="1954213" y="788152"/>
                </a:lnTo>
                <a:lnTo>
                  <a:pt x="1951673" y="791285"/>
                </a:lnTo>
                <a:lnTo>
                  <a:pt x="1949133" y="793479"/>
                </a:lnTo>
                <a:lnTo>
                  <a:pt x="1945958" y="795672"/>
                </a:lnTo>
                <a:lnTo>
                  <a:pt x="1942466" y="796299"/>
                </a:lnTo>
                <a:lnTo>
                  <a:pt x="1938338" y="796925"/>
                </a:lnTo>
                <a:lnTo>
                  <a:pt x="1934846" y="796612"/>
                </a:lnTo>
                <a:lnTo>
                  <a:pt x="1931036" y="795672"/>
                </a:lnTo>
                <a:lnTo>
                  <a:pt x="1906271" y="786272"/>
                </a:lnTo>
                <a:lnTo>
                  <a:pt x="1902778" y="784706"/>
                </a:lnTo>
                <a:lnTo>
                  <a:pt x="1899921" y="782199"/>
                </a:lnTo>
                <a:lnTo>
                  <a:pt x="1897381" y="779066"/>
                </a:lnTo>
                <a:lnTo>
                  <a:pt x="1895476" y="776246"/>
                </a:lnTo>
                <a:lnTo>
                  <a:pt x="1894523" y="772486"/>
                </a:lnTo>
                <a:lnTo>
                  <a:pt x="1893888" y="769040"/>
                </a:lnTo>
                <a:lnTo>
                  <a:pt x="1894523" y="765280"/>
                </a:lnTo>
                <a:lnTo>
                  <a:pt x="1895158" y="761206"/>
                </a:lnTo>
                <a:lnTo>
                  <a:pt x="1897063" y="758386"/>
                </a:lnTo>
                <a:lnTo>
                  <a:pt x="1899603" y="755253"/>
                </a:lnTo>
                <a:lnTo>
                  <a:pt x="1902143" y="752746"/>
                </a:lnTo>
                <a:lnTo>
                  <a:pt x="1905318" y="750866"/>
                </a:lnTo>
                <a:lnTo>
                  <a:pt x="1908811" y="749613"/>
                </a:lnTo>
                <a:lnTo>
                  <a:pt x="1912938" y="749300"/>
                </a:lnTo>
                <a:close/>
                <a:moveTo>
                  <a:pt x="386296" y="701675"/>
                </a:moveTo>
                <a:lnTo>
                  <a:pt x="391696" y="701675"/>
                </a:lnTo>
                <a:lnTo>
                  <a:pt x="397097" y="701675"/>
                </a:lnTo>
                <a:lnTo>
                  <a:pt x="403133" y="701992"/>
                </a:lnTo>
                <a:lnTo>
                  <a:pt x="408533" y="702944"/>
                </a:lnTo>
                <a:lnTo>
                  <a:pt x="413934" y="703896"/>
                </a:lnTo>
                <a:lnTo>
                  <a:pt x="419970" y="705165"/>
                </a:lnTo>
                <a:lnTo>
                  <a:pt x="425688" y="707069"/>
                </a:lnTo>
                <a:lnTo>
                  <a:pt x="431406" y="709290"/>
                </a:lnTo>
                <a:lnTo>
                  <a:pt x="437124" y="711511"/>
                </a:lnTo>
                <a:lnTo>
                  <a:pt x="443160" y="713732"/>
                </a:lnTo>
                <a:lnTo>
                  <a:pt x="448561" y="716587"/>
                </a:lnTo>
                <a:lnTo>
                  <a:pt x="454279" y="719760"/>
                </a:lnTo>
                <a:lnTo>
                  <a:pt x="459679" y="723251"/>
                </a:lnTo>
                <a:lnTo>
                  <a:pt x="465080" y="726741"/>
                </a:lnTo>
                <a:lnTo>
                  <a:pt x="470163" y="730866"/>
                </a:lnTo>
                <a:lnTo>
                  <a:pt x="475563" y="734673"/>
                </a:lnTo>
                <a:lnTo>
                  <a:pt x="480011" y="739115"/>
                </a:lnTo>
                <a:lnTo>
                  <a:pt x="484776" y="743240"/>
                </a:lnTo>
                <a:lnTo>
                  <a:pt x="489223" y="747999"/>
                </a:lnTo>
                <a:lnTo>
                  <a:pt x="493671" y="752759"/>
                </a:lnTo>
                <a:lnTo>
                  <a:pt x="497483" y="757518"/>
                </a:lnTo>
                <a:lnTo>
                  <a:pt x="500978" y="762912"/>
                </a:lnTo>
                <a:lnTo>
                  <a:pt x="505107" y="768941"/>
                </a:lnTo>
                <a:lnTo>
                  <a:pt x="508602" y="775604"/>
                </a:lnTo>
                <a:lnTo>
                  <a:pt x="512096" y="782584"/>
                </a:lnTo>
                <a:lnTo>
                  <a:pt x="515591" y="790517"/>
                </a:lnTo>
                <a:lnTo>
                  <a:pt x="519085" y="798449"/>
                </a:lnTo>
                <a:lnTo>
                  <a:pt x="525439" y="815265"/>
                </a:lnTo>
                <a:lnTo>
                  <a:pt x="531792" y="833351"/>
                </a:lnTo>
                <a:lnTo>
                  <a:pt x="537510" y="852388"/>
                </a:lnTo>
                <a:lnTo>
                  <a:pt x="543229" y="871109"/>
                </a:lnTo>
                <a:lnTo>
                  <a:pt x="547994" y="890146"/>
                </a:lnTo>
                <a:lnTo>
                  <a:pt x="552759" y="908232"/>
                </a:lnTo>
                <a:lnTo>
                  <a:pt x="556571" y="925365"/>
                </a:lnTo>
                <a:lnTo>
                  <a:pt x="562925" y="954556"/>
                </a:lnTo>
                <a:lnTo>
                  <a:pt x="566737" y="974545"/>
                </a:lnTo>
                <a:lnTo>
                  <a:pt x="568325" y="982160"/>
                </a:lnTo>
                <a:lnTo>
                  <a:pt x="284004" y="1182688"/>
                </a:lnTo>
                <a:lnTo>
                  <a:pt x="6036" y="1182688"/>
                </a:lnTo>
                <a:lnTo>
                  <a:pt x="6036" y="1170314"/>
                </a:lnTo>
                <a:lnTo>
                  <a:pt x="5718" y="1156036"/>
                </a:lnTo>
                <a:lnTo>
                  <a:pt x="4130" y="1123355"/>
                </a:lnTo>
                <a:lnTo>
                  <a:pt x="2541" y="1085597"/>
                </a:lnTo>
                <a:lnTo>
                  <a:pt x="953" y="1044667"/>
                </a:lnTo>
                <a:lnTo>
                  <a:pt x="635" y="1023091"/>
                </a:lnTo>
                <a:lnTo>
                  <a:pt x="0" y="1001515"/>
                </a:lnTo>
                <a:lnTo>
                  <a:pt x="0" y="979305"/>
                </a:lnTo>
                <a:lnTo>
                  <a:pt x="635" y="957412"/>
                </a:lnTo>
                <a:lnTo>
                  <a:pt x="1271" y="935836"/>
                </a:lnTo>
                <a:lnTo>
                  <a:pt x="1906" y="913943"/>
                </a:lnTo>
                <a:lnTo>
                  <a:pt x="4130" y="893319"/>
                </a:lnTo>
                <a:lnTo>
                  <a:pt x="6036" y="872695"/>
                </a:lnTo>
                <a:lnTo>
                  <a:pt x="7942" y="859369"/>
                </a:lnTo>
                <a:lnTo>
                  <a:pt x="10483" y="846360"/>
                </a:lnTo>
                <a:lnTo>
                  <a:pt x="13025" y="834620"/>
                </a:lnTo>
                <a:lnTo>
                  <a:pt x="16201" y="823198"/>
                </a:lnTo>
                <a:lnTo>
                  <a:pt x="19696" y="812727"/>
                </a:lnTo>
                <a:lnTo>
                  <a:pt x="23190" y="802891"/>
                </a:lnTo>
                <a:lnTo>
                  <a:pt x="27320" y="793372"/>
                </a:lnTo>
                <a:lnTo>
                  <a:pt x="31132" y="784805"/>
                </a:lnTo>
                <a:lnTo>
                  <a:pt x="35580" y="776873"/>
                </a:lnTo>
                <a:lnTo>
                  <a:pt x="40345" y="769258"/>
                </a:lnTo>
                <a:lnTo>
                  <a:pt x="44475" y="762278"/>
                </a:lnTo>
                <a:lnTo>
                  <a:pt x="49240" y="755931"/>
                </a:lnTo>
                <a:lnTo>
                  <a:pt x="54005" y="749903"/>
                </a:lnTo>
                <a:lnTo>
                  <a:pt x="58770" y="744826"/>
                </a:lnTo>
                <a:lnTo>
                  <a:pt x="63535" y="739750"/>
                </a:lnTo>
                <a:lnTo>
                  <a:pt x="68301" y="735625"/>
                </a:lnTo>
                <a:lnTo>
                  <a:pt x="73066" y="731500"/>
                </a:lnTo>
                <a:lnTo>
                  <a:pt x="77831" y="728010"/>
                </a:lnTo>
                <a:lnTo>
                  <a:pt x="81961" y="724837"/>
                </a:lnTo>
                <a:lnTo>
                  <a:pt x="86726" y="721981"/>
                </a:lnTo>
                <a:lnTo>
                  <a:pt x="94668" y="717539"/>
                </a:lnTo>
                <a:lnTo>
                  <a:pt x="101657" y="713732"/>
                </a:lnTo>
                <a:lnTo>
                  <a:pt x="108010" y="711511"/>
                </a:lnTo>
                <a:lnTo>
                  <a:pt x="112458" y="710242"/>
                </a:lnTo>
                <a:lnTo>
                  <a:pt x="116270" y="709290"/>
                </a:lnTo>
                <a:lnTo>
                  <a:pt x="122941" y="710876"/>
                </a:lnTo>
                <a:lnTo>
                  <a:pt x="129295" y="711828"/>
                </a:lnTo>
                <a:lnTo>
                  <a:pt x="141366" y="715318"/>
                </a:lnTo>
                <a:lnTo>
                  <a:pt x="152803" y="719760"/>
                </a:lnTo>
                <a:lnTo>
                  <a:pt x="163604" y="724837"/>
                </a:lnTo>
                <a:lnTo>
                  <a:pt x="173769" y="730231"/>
                </a:lnTo>
                <a:lnTo>
                  <a:pt x="183617" y="736259"/>
                </a:lnTo>
                <a:lnTo>
                  <a:pt x="192512" y="742923"/>
                </a:lnTo>
                <a:lnTo>
                  <a:pt x="201407" y="749903"/>
                </a:lnTo>
                <a:lnTo>
                  <a:pt x="209349" y="757518"/>
                </a:lnTo>
                <a:lnTo>
                  <a:pt x="216656" y="765451"/>
                </a:lnTo>
                <a:lnTo>
                  <a:pt x="223645" y="773383"/>
                </a:lnTo>
                <a:lnTo>
                  <a:pt x="230634" y="781633"/>
                </a:lnTo>
                <a:lnTo>
                  <a:pt x="236670" y="789882"/>
                </a:lnTo>
                <a:lnTo>
                  <a:pt x="242705" y="798132"/>
                </a:lnTo>
                <a:lnTo>
                  <a:pt x="248106" y="806699"/>
                </a:lnTo>
                <a:lnTo>
                  <a:pt x="253824" y="814948"/>
                </a:lnTo>
                <a:lnTo>
                  <a:pt x="263037" y="831130"/>
                </a:lnTo>
                <a:lnTo>
                  <a:pt x="271932" y="846360"/>
                </a:lnTo>
                <a:lnTo>
                  <a:pt x="279556" y="860321"/>
                </a:lnTo>
                <a:lnTo>
                  <a:pt x="286863" y="872060"/>
                </a:lnTo>
                <a:lnTo>
                  <a:pt x="290357" y="877137"/>
                </a:lnTo>
                <a:lnTo>
                  <a:pt x="293852" y="881579"/>
                </a:lnTo>
                <a:lnTo>
                  <a:pt x="297029" y="885069"/>
                </a:lnTo>
                <a:lnTo>
                  <a:pt x="300523" y="887608"/>
                </a:lnTo>
                <a:lnTo>
                  <a:pt x="303700" y="889829"/>
                </a:lnTo>
                <a:lnTo>
                  <a:pt x="307194" y="890781"/>
                </a:lnTo>
                <a:lnTo>
                  <a:pt x="308783" y="890781"/>
                </a:lnTo>
                <a:lnTo>
                  <a:pt x="310371" y="890781"/>
                </a:lnTo>
                <a:lnTo>
                  <a:pt x="312277" y="890463"/>
                </a:lnTo>
                <a:lnTo>
                  <a:pt x="313865" y="889829"/>
                </a:lnTo>
                <a:lnTo>
                  <a:pt x="317360" y="888242"/>
                </a:lnTo>
                <a:lnTo>
                  <a:pt x="319338" y="886486"/>
                </a:lnTo>
                <a:lnTo>
                  <a:pt x="320219" y="885704"/>
                </a:lnTo>
                <a:lnTo>
                  <a:pt x="323078" y="883483"/>
                </a:lnTo>
                <a:lnTo>
                  <a:pt x="324984" y="880310"/>
                </a:lnTo>
                <a:lnTo>
                  <a:pt x="326890" y="877137"/>
                </a:lnTo>
                <a:lnTo>
                  <a:pt x="328479" y="873647"/>
                </a:lnTo>
                <a:lnTo>
                  <a:pt x="329749" y="869522"/>
                </a:lnTo>
                <a:lnTo>
                  <a:pt x="330385" y="865397"/>
                </a:lnTo>
                <a:lnTo>
                  <a:pt x="331338" y="860955"/>
                </a:lnTo>
                <a:lnTo>
                  <a:pt x="331655" y="856196"/>
                </a:lnTo>
                <a:lnTo>
                  <a:pt x="331973" y="846360"/>
                </a:lnTo>
                <a:lnTo>
                  <a:pt x="331973" y="835572"/>
                </a:lnTo>
                <a:lnTo>
                  <a:pt x="331655" y="824467"/>
                </a:lnTo>
                <a:lnTo>
                  <a:pt x="330385" y="800353"/>
                </a:lnTo>
                <a:lnTo>
                  <a:pt x="330385" y="788296"/>
                </a:lnTo>
                <a:lnTo>
                  <a:pt x="331020" y="775921"/>
                </a:lnTo>
                <a:lnTo>
                  <a:pt x="331655" y="764182"/>
                </a:lnTo>
                <a:lnTo>
                  <a:pt x="332608" y="758470"/>
                </a:lnTo>
                <a:lnTo>
                  <a:pt x="333561" y="752441"/>
                </a:lnTo>
                <a:lnTo>
                  <a:pt x="335150" y="747047"/>
                </a:lnTo>
                <a:lnTo>
                  <a:pt x="336738" y="741336"/>
                </a:lnTo>
                <a:lnTo>
                  <a:pt x="338644" y="735942"/>
                </a:lnTo>
                <a:lnTo>
                  <a:pt x="341186" y="730866"/>
                </a:lnTo>
                <a:lnTo>
                  <a:pt x="344045" y="726106"/>
                </a:lnTo>
                <a:lnTo>
                  <a:pt x="346586" y="721664"/>
                </a:lnTo>
                <a:lnTo>
                  <a:pt x="350081" y="717857"/>
                </a:lnTo>
                <a:lnTo>
                  <a:pt x="353893" y="714366"/>
                </a:lnTo>
                <a:lnTo>
                  <a:pt x="357705" y="711511"/>
                </a:lnTo>
                <a:lnTo>
                  <a:pt x="362152" y="708655"/>
                </a:lnTo>
                <a:lnTo>
                  <a:pt x="366282" y="706434"/>
                </a:lnTo>
                <a:lnTo>
                  <a:pt x="371047" y="704848"/>
                </a:lnTo>
                <a:lnTo>
                  <a:pt x="376130" y="703261"/>
                </a:lnTo>
                <a:lnTo>
                  <a:pt x="381213" y="702309"/>
                </a:lnTo>
                <a:lnTo>
                  <a:pt x="386296" y="701675"/>
                </a:lnTo>
                <a:close/>
                <a:moveTo>
                  <a:pt x="1812386" y="690563"/>
                </a:moveTo>
                <a:lnTo>
                  <a:pt x="1817786" y="690563"/>
                </a:lnTo>
                <a:lnTo>
                  <a:pt x="1823187" y="690880"/>
                </a:lnTo>
                <a:lnTo>
                  <a:pt x="1828270" y="691197"/>
                </a:lnTo>
                <a:lnTo>
                  <a:pt x="1833670" y="692465"/>
                </a:lnTo>
                <a:lnTo>
                  <a:pt x="1838753" y="693734"/>
                </a:lnTo>
                <a:lnTo>
                  <a:pt x="1842883" y="695636"/>
                </a:lnTo>
                <a:lnTo>
                  <a:pt x="1847648" y="697539"/>
                </a:lnTo>
                <a:lnTo>
                  <a:pt x="1851778" y="700392"/>
                </a:lnTo>
                <a:lnTo>
                  <a:pt x="1855908" y="703563"/>
                </a:lnTo>
                <a:lnTo>
                  <a:pt x="1859402" y="707051"/>
                </a:lnTo>
                <a:lnTo>
                  <a:pt x="1862579" y="710539"/>
                </a:lnTo>
                <a:lnTo>
                  <a:pt x="1865756" y="714978"/>
                </a:lnTo>
                <a:lnTo>
                  <a:pt x="1868615" y="720051"/>
                </a:lnTo>
                <a:lnTo>
                  <a:pt x="1870838" y="725125"/>
                </a:lnTo>
                <a:lnTo>
                  <a:pt x="1873062" y="730198"/>
                </a:lnTo>
                <a:lnTo>
                  <a:pt x="1874651" y="735588"/>
                </a:lnTo>
                <a:lnTo>
                  <a:pt x="1875921" y="741613"/>
                </a:lnTo>
                <a:lnTo>
                  <a:pt x="1876874" y="747003"/>
                </a:lnTo>
                <a:lnTo>
                  <a:pt x="1877510" y="753028"/>
                </a:lnTo>
                <a:lnTo>
                  <a:pt x="1878780" y="765077"/>
                </a:lnTo>
                <a:lnTo>
                  <a:pt x="1879098" y="777444"/>
                </a:lnTo>
                <a:lnTo>
                  <a:pt x="1878780" y="789493"/>
                </a:lnTo>
                <a:lnTo>
                  <a:pt x="1878145" y="813274"/>
                </a:lnTo>
                <a:lnTo>
                  <a:pt x="1877510" y="824689"/>
                </a:lnTo>
                <a:lnTo>
                  <a:pt x="1877192" y="835153"/>
                </a:lnTo>
                <a:lnTo>
                  <a:pt x="1878145" y="845299"/>
                </a:lnTo>
                <a:lnTo>
                  <a:pt x="1878463" y="850055"/>
                </a:lnTo>
                <a:lnTo>
                  <a:pt x="1879098" y="854495"/>
                </a:lnTo>
                <a:lnTo>
                  <a:pt x="1880051" y="858617"/>
                </a:lnTo>
                <a:lnTo>
                  <a:pt x="1881322" y="862422"/>
                </a:lnTo>
                <a:lnTo>
                  <a:pt x="1882910" y="866227"/>
                </a:lnTo>
                <a:lnTo>
                  <a:pt x="1884816" y="869397"/>
                </a:lnTo>
                <a:lnTo>
                  <a:pt x="1886722" y="872251"/>
                </a:lnTo>
                <a:lnTo>
                  <a:pt x="1888946" y="874788"/>
                </a:lnTo>
                <a:lnTo>
                  <a:pt x="1890936" y="875980"/>
                </a:lnTo>
                <a:lnTo>
                  <a:pt x="1892123" y="876690"/>
                </a:lnTo>
                <a:lnTo>
                  <a:pt x="1895300" y="878910"/>
                </a:lnTo>
                <a:lnTo>
                  <a:pt x="1897206" y="879227"/>
                </a:lnTo>
                <a:lnTo>
                  <a:pt x="1898794" y="879544"/>
                </a:lnTo>
                <a:lnTo>
                  <a:pt x="1901018" y="879861"/>
                </a:lnTo>
                <a:lnTo>
                  <a:pt x="1902606" y="879544"/>
                </a:lnTo>
                <a:lnTo>
                  <a:pt x="1906101" y="878910"/>
                </a:lnTo>
                <a:lnTo>
                  <a:pt x="1909277" y="876690"/>
                </a:lnTo>
                <a:lnTo>
                  <a:pt x="1912772" y="874154"/>
                </a:lnTo>
                <a:lnTo>
                  <a:pt x="1915949" y="870032"/>
                </a:lnTo>
                <a:lnTo>
                  <a:pt x="1919443" y="865909"/>
                </a:lnTo>
                <a:lnTo>
                  <a:pt x="1922937" y="861153"/>
                </a:lnTo>
                <a:lnTo>
                  <a:pt x="1929926" y="849421"/>
                </a:lnTo>
                <a:lnTo>
                  <a:pt x="1937868" y="835470"/>
                </a:lnTo>
                <a:lnTo>
                  <a:pt x="1946446" y="820250"/>
                </a:lnTo>
                <a:lnTo>
                  <a:pt x="1955976" y="804079"/>
                </a:lnTo>
                <a:lnTo>
                  <a:pt x="1961059" y="795834"/>
                </a:lnTo>
                <a:lnTo>
                  <a:pt x="1967095" y="787273"/>
                </a:lnTo>
                <a:lnTo>
                  <a:pt x="1972813" y="779029"/>
                </a:lnTo>
                <a:lnTo>
                  <a:pt x="1979166" y="770785"/>
                </a:lnTo>
                <a:lnTo>
                  <a:pt x="1985520" y="762541"/>
                </a:lnTo>
                <a:lnTo>
                  <a:pt x="1993144" y="754613"/>
                </a:lnTo>
                <a:lnTo>
                  <a:pt x="2000451" y="746686"/>
                </a:lnTo>
                <a:lnTo>
                  <a:pt x="2008393" y="739393"/>
                </a:lnTo>
                <a:lnTo>
                  <a:pt x="2016970" y="732100"/>
                </a:lnTo>
                <a:lnTo>
                  <a:pt x="2026183" y="725442"/>
                </a:lnTo>
                <a:lnTo>
                  <a:pt x="2035713" y="719734"/>
                </a:lnTo>
                <a:lnTo>
                  <a:pt x="2045879" y="714027"/>
                </a:lnTo>
                <a:lnTo>
                  <a:pt x="2056680" y="708953"/>
                </a:lnTo>
                <a:lnTo>
                  <a:pt x="2068116" y="704514"/>
                </a:lnTo>
                <a:lnTo>
                  <a:pt x="2080506" y="701026"/>
                </a:lnTo>
                <a:lnTo>
                  <a:pt x="2086859" y="699441"/>
                </a:lnTo>
                <a:lnTo>
                  <a:pt x="2093213" y="698490"/>
                </a:lnTo>
                <a:lnTo>
                  <a:pt x="2097025" y="699441"/>
                </a:lnTo>
                <a:lnTo>
                  <a:pt x="2101790" y="700709"/>
                </a:lnTo>
                <a:lnTo>
                  <a:pt x="2107508" y="702929"/>
                </a:lnTo>
                <a:lnTo>
                  <a:pt x="2114815" y="706734"/>
                </a:lnTo>
                <a:lnTo>
                  <a:pt x="2123074" y="710856"/>
                </a:lnTo>
                <a:lnTo>
                  <a:pt x="2127204" y="714027"/>
                </a:lnTo>
                <a:lnTo>
                  <a:pt x="2131969" y="717198"/>
                </a:lnTo>
                <a:lnTo>
                  <a:pt x="2136417" y="720686"/>
                </a:lnTo>
                <a:lnTo>
                  <a:pt x="2141182" y="724808"/>
                </a:lnTo>
                <a:lnTo>
                  <a:pt x="2145947" y="728930"/>
                </a:lnTo>
                <a:lnTo>
                  <a:pt x="2150712" y="733686"/>
                </a:lnTo>
                <a:lnTo>
                  <a:pt x="2155795" y="739393"/>
                </a:lnTo>
                <a:lnTo>
                  <a:pt x="2160560" y="745101"/>
                </a:lnTo>
                <a:lnTo>
                  <a:pt x="2165008" y="751442"/>
                </a:lnTo>
                <a:lnTo>
                  <a:pt x="2169455" y="758418"/>
                </a:lnTo>
                <a:lnTo>
                  <a:pt x="2173903" y="765712"/>
                </a:lnTo>
                <a:lnTo>
                  <a:pt x="2178032" y="773956"/>
                </a:lnTo>
                <a:lnTo>
                  <a:pt x="2182480" y="782517"/>
                </a:lnTo>
                <a:lnTo>
                  <a:pt x="2186292" y="792029"/>
                </a:lnTo>
                <a:lnTo>
                  <a:pt x="2190104" y="801859"/>
                </a:lnTo>
                <a:lnTo>
                  <a:pt x="2193599" y="812323"/>
                </a:lnTo>
                <a:lnTo>
                  <a:pt x="2196140" y="823420"/>
                </a:lnTo>
                <a:lnTo>
                  <a:pt x="2198999" y="835470"/>
                </a:lnTo>
                <a:lnTo>
                  <a:pt x="2201223" y="848153"/>
                </a:lnTo>
                <a:lnTo>
                  <a:pt x="2203447" y="861470"/>
                </a:lnTo>
                <a:lnTo>
                  <a:pt x="2205670" y="882081"/>
                </a:lnTo>
                <a:lnTo>
                  <a:pt x="2207259" y="903008"/>
                </a:lnTo>
                <a:lnTo>
                  <a:pt x="2208530" y="924252"/>
                </a:lnTo>
                <a:lnTo>
                  <a:pt x="2209165" y="946448"/>
                </a:lnTo>
                <a:lnTo>
                  <a:pt x="2209800" y="968327"/>
                </a:lnTo>
                <a:lnTo>
                  <a:pt x="2209800" y="990523"/>
                </a:lnTo>
                <a:lnTo>
                  <a:pt x="2209165" y="1012084"/>
                </a:lnTo>
                <a:lnTo>
                  <a:pt x="2208530" y="1033329"/>
                </a:lnTo>
                <a:lnTo>
                  <a:pt x="2207259" y="1074549"/>
                </a:lnTo>
                <a:lnTo>
                  <a:pt x="2205353" y="1112282"/>
                </a:lnTo>
                <a:lnTo>
                  <a:pt x="2204082" y="1144941"/>
                </a:lnTo>
                <a:lnTo>
                  <a:pt x="2203764" y="1159210"/>
                </a:lnTo>
                <a:lnTo>
                  <a:pt x="2203447" y="1171576"/>
                </a:lnTo>
                <a:lnTo>
                  <a:pt x="1925161" y="1171576"/>
                </a:lnTo>
                <a:lnTo>
                  <a:pt x="1641475" y="971181"/>
                </a:lnTo>
                <a:lnTo>
                  <a:pt x="1642428" y="963571"/>
                </a:lnTo>
                <a:lnTo>
                  <a:pt x="1646876" y="943594"/>
                </a:lnTo>
                <a:lnTo>
                  <a:pt x="1653229" y="914106"/>
                </a:lnTo>
                <a:lnTo>
                  <a:pt x="1657041" y="897301"/>
                </a:lnTo>
                <a:lnTo>
                  <a:pt x="1661806" y="879227"/>
                </a:lnTo>
                <a:lnTo>
                  <a:pt x="1666572" y="860202"/>
                </a:lnTo>
                <a:lnTo>
                  <a:pt x="1671972" y="841494"/>
                </a:lnTo>
                <a:lnTo>
                  <a:pt x="1678008" y="822469"/>
                </a:lnTo>
                <a:lnTo>
                  <a:pt x="1684362" y="804396"/>
                </a:lnTo>
                <a:lnTo>
                  <a:pt x="1690715" y="787590"/>
                </a:lnTo>
                <a:lnTo>
                  <a:pt x="1694210" y="779346"/>
                </a:lnTo>
                <a:lnTo>
                  <a:pt x="1697704" y="771736"/>
                </a:lnTo>
                <a:lnTo>
                  <a:pt x="1701199" y="764760"/>
                </a:lnTo>
                <a:lnTo>
                  <a:pt x="1704693" y="758101"/>
                </a:lnTo>
                <a:lnTo>
                  <a:pt x="1708188" y="752077"/>
                </a:lnTo>
                <a:lnTo>
                  <a:pt x="1712317" y="746686"/>
                </a:lnTo>
                <a:lnTo>
                  <a:pt x="1716129" y="741930"/>
                </a:lnTo>
                <a:lnTo>
                  <a:pt x="1720577" y="736857"/>
                </a:lnTo>
                <a:lnTo>
                  <a:pt x="1724707" y="732418"/>
                </a:lnTo>
                <a:lnTo>
                  <a:pt x="1729472" y="727978"/>
                </a:lnTo>
                <a:lnTo>
                  <a:pt x="1734237" y="723856"/>
                </a:lnTo>
                <a:lnTo>
                  <a:pt x="1739320" y="719734"/>
                </a:lnTo>
                <a:lnTo>
                  <a:pt x="1744403" y="715929"/>
                </a:lnTo>
                <a:lnTo>
                  <a:pt x="1750121" y="712441"/>
                </a:lnTo>
                <a:lnTo>
                  <a:pt x="1755521" y="708953"/>
                </a:lnTo>
                <a:lnTo>
                  <a:pt x="1760922" y="705783"/>
                </a:lnTo>
                <a:lnTo>
                  <a:pt x="1766640" y="702929"/>
                </a:lnTo>
                <a:lnTo>
                  <a:pt x="1772358" y="700392"/>
                </a:lnTo>
                <a:lnTo>
                  <a:pt x="1778077" y="698490"/>
                </a:lnTo>
                <a:lnTo>
                  <a:pt x="1783795" y="695953"/>
                </a:lnTo>
                <a:lnTo>
                  <a:pt x="1789831" y="694368"/>
                </a:lnTo>
                <a:lnTo>
                  <a:pt x="1795231" y="692782"/>
                </a:lnTo>
                <a:lnTo>
                  <a:pt x="1801267" y="692148"/>
                </a:lnTo>
                <a:lnTo>
                  <a:pt x="1806668" y="691197"/>
                </a:lnTo>
                <a:lnTo>
                  <a:pt x="1812386" y="690563"/>
                </a:lnTo>
                <a:close/>
                <a:moveTo>
                  <a:pt x="949508" y="523875"/>
                </a:moveTo>
                <a:lnTo>
                  <a:pt x="960312" y="546773"/>
                </a:lnTo>
                <a:lnTo>
                  <a:pt x="973658" y="573170"/>
                </a:lnTo>
                <a:lnTo>
                  <a:pt x="988276" y="602111"/>
                </a:lnTo>
                <a:lnTo>
                  <a:pt x="1004164" y="632642"/>
                </a:lnTo>
                <a:lnTo>
                  <a:pt x="1020053" y="662219"/>
                </a:lnTo>
                <a:lnTo>
                  <a:pt x="1028315" y="676212"/>
                </a:lnTo>
                <a:lnTo>
                  <a:pt x="1036260" y="689888"/>
                </a:lnTo>
                <a:lnTo>
                  <a:pt x="1043886" y="701973"/>
                </a:lnTo>
                <a:lnTo>
                  <a:pt x="1051195" y="713422"/>
                </a:lnTo>
                <a:lnTo>
                  <a:pt x="1058504" y="723281"/>
                </a:lnTo>
                <a:lnTo>
                  <a:pt x="1064541" y="731868"/>
                </a:lnTo>
                <a:lnTo>
                  <a:pt x="1064541" y="692750"/>
                </a:lnTo>
                <a:lnTo>
                  <a:pt x="1065177" y="688298"/>
                </a:lnTo>
                <a:lnTo>
                  <a:pt x="1065495" y="683845"/>
                </a:lnTo>
                <a:lnTo>
                  <a:pt x="1066766" y="678757"/>
                </a:lnTo>
                <a:lnTo>
                  <a:pt x="1067719" y="673986"/>
                </a:lnTo>
                <a:lnTo>
                  <a:pt x="1070579" y="664445"/>
                </a:lnTo>
                <a:lnTo>
                  <a:pt x="1074074" y="654904"/>
                </a:lnTo>
                <a:lnTo>
                  <a:pt x="1077570" y="645999"/>
                </a:lnTo>
                <a:lnTo>
                  <a:pt x="1080430" y="637412"/>
                </a:lnTo>
                <a:lnTo>
                  <a:pt x="1082654" y="629780"/>
                </a:lnTo>
                <a:lnTo>
                  <a:pt x="1083290" y="626281"/>
                </a:lnTo>
                <a:lnTo>
                  <a:pt x="1083608" y="623101"/>
                </a:lnTo>
                <a:lnTo>
                  <a:pt x="1083290" y="620239"/>
                </a:lnTo>
                <a:lnTo>
                  <a:pt x="1082654" y="617694"/>
                </a:lnTo>
                <a:lnTo>
                  <a:pt x="1081701" y="615150"/>
                </a:lnTo>
                <a:lnTo>
                  <a:pt x="1080430" y="612924"/>
                </a:lnTo>
                <a:lnTo>
                  <a:pt x="1077252" y="608471"/>
                </a:lnTo>
                <a:lnTo>
                  <a:pt x="1073439" y="604655"/>
                </a:lnTo>
                <a:lnTo>
                  <a:pt x="1069943" y="600203"/>
                </a:lnTo>
                <a:lnTo>
                  <a:pt x="1068355" y="597976"/>
                </a:lnTo>
                <a:lnTo>
                  <a:pt x="1066766" y="595432"/>
                </a:lnTo>
                <a:lnTo>
                  <a:pt x="1065177" y="592888"/>
                </a:lnTo>
                <a:lnTo>
                  <a:pt x="1064223" y="589708"/>
                </a:lnTo>
                <a:lnTo>
                  <a:pt x="1063588" y="586527"/>
                </a:lnTo>
                <a:lnTo>
                  <a:pt x="1063588" y="583029"/>
                </a:lnTo>
                <a:lnTo>
                  <a:pt x="1063588" y="579212"/>
                </a:lnTo>
                <a:lnTo>
                  <a:pt x="1063906" y="576350"/>
                </a:lnTo>
                <a:lnTo>
                  <a:pt x="1064541" y="573488"/>
                </a:lnTo>
                <a:lnTo>
                  <a:pt x="1065495" y="571580"/>
                </a:lnTo>
                <a:lnTo>
                  <a:pt x="1067083" y="569353"/>
                </a:lnTo>
                <a:lnTo>
                  <a:pt x="1068672" y="567445"/>
                </a:lnTo>
                <a:lnTo>
                  <a:pt x="1070579" y="566491"/>
                </a:lnTo>
                <a:lnTo>
                  <a:pt x="1072803" y="565219"/>
                </a:lnTo>
                <a:lnTo>
                  <a:pt x="1075663" y="564265"/>
                </a:lnTo>
                <a:lnTo>
                  <a:pt x="1078841" y="563947"/>
                </a:lnTo>
                <a:lnTo>
                  <a:pt x="1086785" y="563311"/>
                </a:lnTo>
                <a:lnTo>
                  <a:pt x="1095683" y="562675"/>
                </a:lnTo>
                <a:lnTo>
                  <a:pt x="1107123" y="562675"/>
                </a:lnTo>
                <a:lnTo>
                  <a:pt x="1121740" y="562675"/>
                </a:lnTo>
                <a:lnTo>
                  <a:pt x="1132862" y="562675"/>
                </a:lnTo>
                <a:lnTo>
                  <a:pt x="1142395" y="563311"/>
                </a:lnTo>
                <a:lnTo>
                  <a:pt x="1149704" y="563947"/>
                </a:lnTo>
                <a:lnTo>
                  <a:pt x="1152882" y="564265"/>
                </a:lnTo>
                <a:lnTo>
                  <a:pt x="1155742" y="565219"/>
                </a:lnTo>
                <a:lnTo>
                  <a:pt x="1157966" y="566491"/>
                </a:lnTo>
                <a:lnTo>
                  <a:pt x="1159873" y="567445"/>
                </a:lnTo>
                <a:lnTo>
                  <a:pt x="1162097" y="569353"/>
                </a:lnTo>
                <a:lnTo>
                  <a:pt x="1163051" y="571580"/>
                </a:lnTo>
                <a:lnTo>
                  <a:pt x="1164322" y="573488"/>
                </a:lnTo>
                <a:lnTo>
                  <a:pt x="1164640" y="576350"/>
                </a:lnTo>
                <a:lnTo>
                  <a:pt x="1165275" y="579212"/>
                </a:lnTo>
                <a:lnTo>
                  <a:pt x="1165593" y="583029"/>
                </a:lnTo>
                <a:lnTo>
                  <a:pt x="1165275" y="586527"/>
                </a:lnTo>
                <a:lnTo>
                  <a:pt x="1164640" y="589708"/>
                </a:lnTo>
                <a:lnTo>
                  <a:pt x="1163686" y="592888"/>
                </a:lnTo>
                <a:lnTo>
                  <a:pt x="1162415" y="595432"/>
                </a:lnTo>
                <a:lnTo>
                  <a:pt x="1160826" y="597976"/>
                </a:lnTo>
                <a:lnTo>
                  <a:pt x="1159237" y="600203"/>
                </a:lnTo>
                <a:lnTo>
                  <a:pt x="1155424" y="604655"/>
                </a:lnTo>
                <a:lnTo>
                  <a:pt x="1151611" y="608471"/>
                </a:lnTo>
                <a:lnTo>
                  <a:pt x="1148751" y="612924"/>
                </a:lnTo>
                <a:lnTo>
                  <a:pt x="1147480" y="615150"/>
                </a:lnTo>
                <a:lnTo>
                  <a:pt x="1146209" y="617694"/>
                </a:lnTo>
                <a:lnTo>
                  <a:pt x="1145891" y="620239"/>
                </a:lnTo>
                <a:lnTo>
                  <a:pt x="1145573" y="623101"/>
                </a:lnTo>
                <a:lnTo>
                  <a:pt x="1145891" y="626281"/>
                </a:lnTo>
                <a:lnTo>
                  <a:pt x="1146209" y="629780"/>
                </a:lnTo>
                <a:lnTo>
                  <a:pt x="1148115" y="637412"/>
                </a:lnTo>
                <a:lnTo>
                  <a:pt x="1151293" y="645999"/>
                </a:lnTo>
                <a:lnTo>
                  <a:pt x="1154789" y="654904"/>
                </a:lnTo>
                <a:lnTo>
                  <a:pt x="1157966" y="664445"/>
                </a:lnTo>
                <a:lnTo>
                  <a:pt x="1161144" y="673986"/>
                </a:lnTo>
                <a:lnTo>
                  <a:pt x="1162415" y="678757"/>
                </a:lnTo>
                <a:lnTo>
                  <a:pt x="1163051" y="683845"/>
                </a:lnTo>
                <a:lnTo>
                  <a:pt x="1164004" y="688298"/>
                </a:lnTo>
                <a:lnTo>
                  <a:pt x="1164004" y="692750"/>
                </a:lnTo>
                <a:lnTo>
                  <a:pt x="1164004" y="731868"/>
                </a:lnTo>
                <a:lnTo>
                  <a:pt x="1170677" y="723599"/>
                </a:lnTo>
                <a:lnTo>
                  <a:pt x="1177350" y="713740"/>
                </a:lnTo>
                <a:lnTo>
                  <a:pt x="1184341" y="702609"/>
                </a:lnTo>
                <a:lnTo>
                  <a:pt x="1191968" y="690524"/>
                </a:lnTo>
                <a:lnTo>
                  <a:pt x="1199912" y="677485"/>
                </a:lnTo>
                <a:lnTo>
                  <a:pt x="1207539" y="663809"/>
                </a:lnTo>
                <a:lnTo>
                  <a:pt x="1223427" y="634868"/>
                </a:lnTo>
                <a:lnTo>
                  <a:pt x="1239316" y="605291"/>
                </a:lnTo>
                <a:lnTo>
                  <a:pt x="1253934" y="576350"/>
                </a:lnTo>
                <a:lnTo>
                  <a:pt x="1266645" y="549635"/>
                </a:lnTo>
                <a:lnTo>
                  <a:pt x="1278084" y="527055"/>
                </a:lnTo>
                <a:lnTo>
                  <a:pt x="1292702" y="530871"/>
                </a:lnTo>
                <a:lnTo>
                  <a:pt x="1306684" y="535324"/>
                </a:lnTo>
                <a:lnTo>
                  <a:pt x="1320030" y="539776"/>
                </a:lnTo>
                <a:lnTo>
                  <a:pt x="1332423" y="544547"/>
                </a:lnTo>
                <a:lnTo>
                  <a:pt x="1344817" y="549317"/>
                </a:lnTo>
                <a:lnTo>
                  <a:pt x="1356256" y="554406"/>
                </a:lnTo>
                <a:lnTo>
                  <a:pt x="1366743" y="559494"/>
                </a:lnTo>
                <a:lnTo>
                  <a:pt x="1377229" y="564901"/>
                </a:lnTo>
                <a:lnTo>
                  <a:pt x="1386445" y="569989"/>
                </a:lnTo>
                <a:lnTo>
                  <a:pt x="1395660" y="575078"/>
                </a:lnTo>
                <a:lnTo>
                  <a:pt x="1403922" y="580485"/>
                </a:lnTo>
                <a:lnTo>
                  <a:pt x="1411866" y="585573"/>
                </a:lnTo>
                <a:lnTo>
                  <a:pt x="1419175" y="591298"/>
                </a:lnTo>
                <a:lnTo>
                  <a:pt x="1425848" y="596386"/>
                </a:lnTo>
                <a:lnTo>
                  <a:pt x="1432204" y="601475"/>
                </a:lnTo>
                <a:lnTo>
                  <a:pt x="1438242" y="606563"/>
                </a:lnTo>
                <a:lnTo>
                  <a:pt x="1448410" y="616104"/>
                </a:lnTo>
                <a:lnTo>
                  <a:pt x="1456990" y="625009"/>
                </a:lnTo>
                <a:lnTo>
                  <a:pt x="1464299" y="632960"/>
                </a:lnTo>
                <a:lnTo>
                  <a:pt x="1469383" y="639957"/>
                </a:lnTo>
                <a:lnTo>
                  <a:pt x="1473197" y="645999"/>
                </a:lnTo>
                <a:lnTo>
                  <a:pt x="1476057" y="650452"/>
                </a:lnTo>
                <a:lnTo>
                  <a:pt x="1477963" y="654268"/>
                </a:lnTo>
                <a:lnTo>
                  <a:pt x="1477963" y="903288"/>
                </a:lnTo>
                <a:lnTo>
                  <a:pt x="1107123" y="903288"/>
                </a:lnTo>
                <a:lnTo>
                  <a:pt x="736600" y="903288"/>
                </a:lnTo>
                <a:lnTo>
                  <a:pt x="736600" y="654268"/>
                </a:lnTo>
                <a:lnTo>
                  <a:pt x="738825" y="650452"/>
                </a:lnTo>
                <a:lnTo>
                  <a:pt x="741684" y="645681"/>
                </a:lnTo>
                <a:lnTo>
                  <a:pt x="746451" y="639639"/>
                </a:lnTo>
                <a:lnTo>
                  <a:pt x="752171" y="632324"/>
                </a:lnTo>
                <a:lnTo>
                  <a:pt x="759798" y="624055"/>
                </a:lnTo>
                <a:lnTo>
                  <a:pt x="769331" y="614514"/>
                </a:lnTo>
                <a:lnTo>
                  <a:pt x="780135" y="604337"/>
                </a:lnTo>
                <a:lnTo>
                  <a:pt x="786490" y="598930"/>
                </a:lnTo>
                <a:lnTo>
                  <a:pt x="793799" y="593842"/>
                </a:lnTo>
                <a:lnTo>
                  <a:pt x="800790" y="588435"/>
                </a:lnTo>
                <a:lnTo>
                  <a:pt x="808734" y="583029"/>
                </a:lnTo>
                <a:lnTo>
                  <a:pt x="817314" y="577622"/>
                </a:lnTo>
                <a:lnTo>
                  <a:pt x="825894" y="572216"/>
                </a:lnTo>
                <a:lnTo>
                  <a:pt x="835745" y="566809"/>
                </a:lnTo>
                <a:lnTo>
                  <a:pt x="845596" y="561721"/>
                </a:lnTo>
                <a:lnTo>
                  <a:pt x="856400" y="555996"/>
                </a:lnTo>
                <a:lnTo>
                  <a:pt x="867840" y="550908"/>
                </a:lnTo>
                <a:lnTo>
                  <a:pt x="879915" y="546137"/>
                </a:lnTo>
                <a:lnTo>
                  <a:pt x="892626" y="541049"/>
                </a:lnTo>
                <a:lnTo>
                  <a:pt x="905655" y="536278"/>
                </a:lnTo>
                <a:lnTo>
                  <a:pt x="919637" y="532144"/>
                </a:lnTo>
                <a:lnTo>
                  <a:pt x="934255" y="527691"/>
                </a:lnTo>
                <a:lnTo>
                  <a:pt x="949508" y="523875"/>
                </a:lnTo>
                <a:close/>
                <a:moveTo>
                  <a:pt x="251142" y="303213"/>
                </a:moveTo>
                <a:lnTo>
                  <a:pt x="257810" y="303213"/>
                </a:lnTo>
                <a:lnTo>
                  <a:pt x="265113" y="303213"/>
                </a:lnTo>
                <a:lnTo>
                  <a:pt x="271780" y="303850"/>
                </a:lnTo>
                <a:lnTo>
                  <a:pt x="278448" y="305124"/>
                </a:lnTo>
                <a:lnTo>
                  <a:pt x="284798" y="306398"/>
                </a:lnTo>
                <a:lnTo>
                  <a:pt x="291465" y="308309"/>
                </a:lnTo>
                <a:lnTo>
                  <a:pt x="297498" y="310221"/>
                </a:lnTo>
                <a:lnTo>
                  <a:pt x="303530" y="313088"/>
                </a:lnTo>
                <a:lnTo>
                  <a:pt x="309880" y="315636"/>
                </a:lnTo>
                <a:lnTo>
                  <a:pt x="315913" y="319140"/>
                </a:lnTo>
                <a:lnTo>
                  <a:pt x="321310" y="323281"/>
                </a:lnTo>
                <a:lnTo>
                  <a:pt x="326708" y="327103"/>
                </a:lnTo>
                <a:lnTo>
                  <a:pt x="332423" y="331881"/>
                </a:lnTo>
                <a:lnTo>
                  <a:pt x="337503" y="336978"/>
                </a:lnTo>
                <a:lnTo>
                  <a:pt x="342583" y="342075"/>
                </a:lnTo>
                <a:lnTo>
                  <a:pt x="347345" y="348127"/>
                </a:lnTo>
                <a:lnTo>
                  <a:pt x="352108" y="354498"/>
                </a:lnTo>
                <a:lnTo>
                  <a:pt x="356235" y="360869"/>
                </a:lnTo>
                <a:lnTo>
                  <a:pt x="360363" y="367876"/>
                </a:lnTo>
                <a:lnTo>
                  <a:pt x="364173" y="375203"/>
                </a:lnTo>
                <a:lnTo>
                  <a:pt x="367983" y="382848"/>
                </a:lnTo>
                <a:lnTo>
                  <a:pt x="371158" y="391130"/>
                </a:lnTo>
                <a:lnTo>
                  <a:pt x="374650" y="399731"/>
                </a:lnTo>
                <a:lnTo>
                  <a:pt x="377508" y="408968"/>
                </a:lnTo>
                <a:lnTo>
                  <a:pt x="380365" y="417887"/>
                </a:lnTo>
                <a:lnTo>
                  <a:pt x="382588" y="427762"/>
                </a:lnTo>
                <a:lnTo>
                  <a:pt x="384493" y="438274"/>
                </a:lnTo>
                <a:lnTo>
                  <a:pt x="386080" y="448786"/>
                </a:lnTo>
                <a:lnTo>
                  <a:pt x="387668" y="459935"/>
                </a:lnTo>
                <a:lnTo>
                  <a:pt x="388938" y="471084"/>
                </a:lnTo>
                <a:lnTo>
                  <a:pt x="389890" y="482870"/>
                </a:lnTo>
                <a:lnTo>
                  <a:pt x="390525" y="494974"/>
                </a:lnTo>
                <a:lnTo>
                  <a:pt x="390525" y="507716"/>
                </a:lnTo>
                <a:lnTo>
                  <a:pt x="390208" y="519820"/>
                </a:lnTo>
                <a:lnTo>
                  <a:pt x="389890" y="532243"/>
                </a:lnTo>
                <a:lnTo>
                  <a:pt x="388620" y="543711"/>
                </a:lnTo>
                <a:lnTo>
                  <a:pt x="387033" y="554541"/>
                </a:lnTo>
                <a:lnTo>
                  <a:pt x="385128" y="565053"/>
                </a:lnTo>
                <a:lnTo>
                  <a:pt x="382588" y="575246"/>
                </a:lnTo>
                <a:lnTo>
                  <a:pt x="380365" y="584803"/>
                </a:lnTo>
                <a:lnTo>
                  <a:pt x="377190" y="593722"/>
                </a:lnTo>
                <a:lnTo>
                  <a:pt x="374015" y="602322"/>
                </a:lnTo>
                <a:lnTo>
                  <a:pt x="370523" y="610604"/>
                </a:lnTo>
                <a:lnTo>
                  <a:pt x="366395" y="618249"/>
                </a:lnTo>
                <a:lnTo>
                  <a:pt x="362585" y="625576"/>
                </a:lnTo>
                <a:lnTo>
                  <a:pt x="358140" y="632584"/>
                </a:lnTo>
                <a:lnTo>
                  <a:pt x="353695" y="639273"/>
                </a:lnTo>
                <a:lnTo>
                  <a:pt x="348933" y="645007"/>
                </a:lnTo>
                <a:lnTo>
                  <a:pt x="344170" y="651059"/>
                </a:lnTo>
                <a:lnTo>
                  <a:pt x="339090" y="656156"/>
                </a:lnTo>
                <a:lnTo>
                  <a:pt x="334010" y="660934"/>
                </a:lnTo>
                <a:lnTo>
                  <a:pt x="328295" y="665712"/>
                </a:lnTo>
                <a:lnTo>
                  <a:pt x="322898" y="669534"/>
                </a:lnTo>
                <a:lnTo>
                  <a:pt x="317183" y="673357"/>
                </a:lnTo>
                <a:lnTo>
                  <a:pt x="311785" y="676542"/>
                </a:lnTo>
                <a:lnTo>
                  <a:pt x="306388" y="679728"/>
                </a:lnTo>
                <a:lnTo>
                  <a:pt x="300673" y="682595"/>
                </a:lnTo>
                <a:lnTo>
                  <a:pt x="295275" y="684824"/>
                </a:lnTo>
                <a:lnTo>
                  <a:pt x="289878" y="687054"/>
                </a:lnTo>
                <a:lnTo>
                  <a:pt x="284163" y="688647"/>
                </a:lnTo>
                <a:lnTo>
                  <a:pt x="278765" y="689602"/>
                </a:lnTo>
                <a:lnTo>
                  <a:pt x="273368" y="690877"/>
                </a:lnTo>
                <a:lnTo>
                  <a:pt x="268288" y="691832"/>
                </a:lnTo>
                <a:lnTo>
                  <a:pt x="262890" y="692151"/>
                </a:lnTo>
                <a:lnTo>
                  <a:pt x="257810" y="692151"/>
                </a:lnTo>
                <a:lnTo>
                  <a:pt x="253048" y="692151"/>
                </a:lnTo>
                <a:lnTo>
                  <a:pt x="247967" y="691195"/>
                </a:lnTo>
                <a:lnTo>
                  <a:pt x="243205" y="690558"/>
                </a:lnTo>
                <a:lnTo>
                  <a:pt x="238125" y="689284"/>
                </a:lnTo>
                <a:lnTo>
                  <a:pt x="233362" y="687691"/>
                </a:lnTo>
                <a:lnTo>
                  <a:pt x="228282" y="686098"/>
                </a:lnTo>
                <a:lnTo>
                  <a:pt x="223520" y="683869"/>
                </a:lnTo>
                <a:lnTo>
                  <a:pt x="219075" y="681320"/>
                </a:lnTo>
                <a:lnTo>
                  <a:pt x="214312" y="678772"/>
                </a:lnTo>
                <a:lnTo>
                  <a:pt x="209232" y="675905"/>
                </a:lnTo>
                <a:lnTo>
                  <a:pt x="204787" y="672720"/>
                </a:lnTo>
                <a:lnTo>
                  <a:pt x="200025" y="669216"/>
                </a:lnTo>
                <a:lnTo>
                  <a:pt x="190500" y="661252"/>
                </a:lnTo>
                <a:lnTo>
                  <a:pt x="181927" y="652652"/>
                </a:lnTo>
                <a:lnTo>
                  <a:pt x="173355" y="643096"/>
                </a:lnTo>
                <a:lnTo>
                  <a:pt x="165100" y="632584"/>
                </a:lnTo>
                <a:lnTo>
                  <a:pt x="157162" y="621435"/>
                </a:lnTo>
                <a:lnTo>
                  <a:pt x="149542" y="609967"/>
                </a:lnTo>
                <a:lnTo>
                  <a:pt x="142875" y="597226"/>
                </a:lnTo>
                <a:lnTo>
                  <a:pt x="136207" y="584803"/>
                </a:lnTo>
                <a:lnTo>
                  <a:pt x="130492" y="571105"/>
                </a:lnTo>
                <a:lnTo>
                  <a:pt x="125412" y="557727"/>
                </a:lnTo>
                <a:lnTo>
                  <a:pt x="123825" y="557090"/>
                </a:lnTo>
                <a:lnTo>
                  <a:pt x="121602" y="556134"/>
                </a:lnTo>
                <a:lnTo>
                  <a:pt x="120015" y="555178"/>
                </a:lnTo>
                <a:lnTo>
                  <a:pt x="118427" y="553586"/>
                </a:lnTo>
                <a:lnTo>
                  <a:pt x="115570" y="549126"/>
                </a:lnTo>
                <a:lnTo>
                  <a:pt x="112712" y="543711"/>
                </a:lnTo>
                <a:lnTo>
                  <a:pt x="109855" y="537659"/>
                </a:lnTo>
                <a:lnTo>
                  <a:pt x="107632" y="530651"/>
                </a:lnTo>
                <a:lnTo>
                  <a:pt x="105727" y="523324"/>
                </a:lnTo>
                <a:lnTo>
                  <a:pt x="104140" y="515679"/>
                </a:lnTo>
                <a:lnTo>
                  <a:pt x="102870" y="508034"/>
                </a:lnTo>
                <a:lnTo>
                  <a:pt x="101917" y="501026"/>
                </a:lnTo>
                <a:lnTo>
                  <a:pt x="101600" y="493700"/>
                </a:lnTo>
                <a:lnTo>
                  <a:pt x="101917" y="487966"/>
                </a:lnTo>
                <a:lnTo>
                  <a:pt x="102870" y="482233"/>
                </a:lnTo>
                <a:lnTo>
                  <a:pt x="103187" y="480003"/>
                </a:lnTo>
                <a:lnTo>
                  <a:pt x="104140" y="478092"/>
                </a:lnTo>
                <a:lnTo>
                  <a:pt x="104775" y="476499"/>
                </a:lnTo>
                <a:lnTo>
                  <a:pt x="106045" y="475225"/>
                </a:lnTo>
                <a:lnTo>
                  <a:pt x="106997" y="473950"/>
                </a:lnTo>
                <a:lnTo>
                  <a:pt x="108585" y="473632"/>
                </a:lnTo>
                <a:lnTo>
                  <a:pt x="108267" y="466306"/>
                </a:lnTo>
                <a:lnTo>
                  <a:pt x="108585" y="456431"/>
                </a:lnTo>
                <a:lnTo>
                  <a:pt x="109220" y="446556"/>
                </a:lnTo>
                <a:lnTo>
                  <a:pt x="110172" y="437318"/>
                </a:lnTo>
                <a:lnTo>
                  <a:pt x="111760" y="428399"/>
                </a:lnTo>
                <a:lnTo>
                  <a:pt x="113982" y="419480"/>
                </a:lnTo>
                <a:lnTo>
                  <a:pt x="115887" y="411198"/>
                </a:lnTo>
                <a:lnTo>
                  <a:pt x="118427" y="402916"/>
                </a:lnTo>
                <a:lnTo>
                  <a:pt x="121285" y="394952"/>
                </a:lnTo>
                <a:lnTo>
                  <a:pt x="124777" y="387945"/>
                </a:lnTo>
                <a:lnTo>
                  <a:pt x="128270" y="380618"/>
                </a:lnTo>
                <a:lnTo>
                  <a:pt x="132397" y="373929"/>
                </a:lnTo>
                <a:lnTo>
                  <a:pt x="136207" y="367558"/>
                </a:lnTo>
                <a:lnTo>
                  <a:pt x="140970" y="361187"/>
                </a:lnTo>
                <a:lnTo>
                  <a:pt x="145415" y="355135"/>
                </a:lnTo>
                <a:lnTo>
                  <a:pt x="150495" y="349720"/>
                </a:lnTo>
                <a:lnTo>
                  <a:pt x="155575" y="344304"/>
                </a:lnTo>
                <a:lnTo>
                  <a:pt x="160972" y="339526"/>
                </a:lnTo>
                <a:lnTo>
                  <a:pt x="166687" y="334748"/>
                </a:lnTo>
                <a:lnTo>
                  <a:pt x="172402" y="330289"/>
                </a:lnTo>
                <a:lnTo>
                  <a:pt x="178435" y="326466"/>
                </a:lnTo>
                <a:lnTo>
                  <a:pt x="184785" y="322325"/>
                </a:lnTo>
                <a:lnTo>
                  <a:pt x="190500" y="319140"/>
                </a:lnTo>
                <a:lnTo>
                  <a:pt x="197167" y="316273"/>
                </a:lnTo>
                <a:lnTo>
                  <a:pt x="203517" y="313406"/>
                </a:lnTo>
                <a:lnTo>
                  <a:pt x="210185" y="310858"/>
                </a:lnTo>
                <a:lnTo>
                  <a:pt x="216852" y="308946"/>
                </a:lnTo>
                <a:lnTo>
                  <a:pt x="223520" y="307035"/>
                </a:lnTo>
                <a:lnTo>
                  <a:pt x="230505" y="305761"/>
                </a:lnTo>
                <a:lnTo>
                  <a:pt x="237490" y="304805"/>
                </a:lnTo>
                <a:lnTo>
                  <a:pt x="244157" y="303850"/>
                </a:lnTo>
                <a:lnTo>
                  <a:pt x="251142" y="303213"/>
                </a:lnTo>
                <a:close/>
                <a:moveTo>
                  <a:pt x="1944688" y="292100"/>
                </a:moveTo>
                <a:lnTo>
                  <a:pt x="1951673" y="292100"/>
                </a:lnTo>
                <a:lnTo>
                  <a:pt x="1958658" y="292100"/>
                </a:lnTo>
                <a:lnTo>
                  <a:pt x="1965643" y="292734"/>
                </a:lnTo>
                <a:lnTo>
                  <a:pt x="1972310" y="293686"/>
                </a:lnTo>
                <a:lnTo>
                  <a:pt x="1978978" y="294320"/>
                </a:lnTo>
                <a:lnTo>
                  <a:pt x="1985963" y="295907"/>
                </a:lnTo>
                <a:lnTo>
                  <a:pt x="1992630" y="297810"/>
                </a:lnTo>
                <a:lnTo>
                  <a:pt x="1999615" y="299714"/>
                </a:lnTo>
                <a:lnTo>
                  <a:pt x="2006283" y="302251"/>
                </a:lnTo>
                <a:lnTo>
                  <a:pt x="2012315" y="305107"/>
                </a:lnTo>
                <a:lnTo>
                  <a:pt x="2018665" y="307962"/>
                </a:lnTo>
                <a:lnTo>
                  <a:pt x="2025015" y="311134"/>
                </a:lnTo>
                <a:lnTo>
                  <a:pt x="2031365" y="315258"/>
                </a:lnTo>
                <a:lnTo>
                  <a:pt x="2037398" y="319065"/>
                </a:lnTo>
                <a:lnTo>
                  <a:pt x="2043113" y="323507"/>
                </a:lnTo>
                <a:lnTo>
                  <a:pt x="2048510" y="327631"/>
                </a:lnTo>
                <a:lnTo>
                  <a:pt x="2054225" y="333024"/>
                </a:lnTo>
                <a:lnTo>
                  <a:pt x="2059305" y="338100"/>
                </a:lnTo>
                <a:lnTo>
                  <a:pt x="2064068" y="343810"/>
                </a:lnTo>
                <a:lnTo>
                  <a:pt x="2068830" y="349520"/>
                </a:lnTo>
                <a:lnTo>
                  <a:pt x="2073593" y="355548"/>
                </a:lnTo>
                <a:lnTo>
                  <a:pt x="2077403" y="362527"/>
                </a:lnTo>
                <a:lnTo>
                  <a:pt x="2081213" y="369189"/>
                </a:lnTo>
                <a:lnTo>
                  <a:pt x="2085023" y="376168"/>
                </a:lnTo>
                <a:lnTo>
                  <a:pt x="2088515" y="383782"/>
                </a:lnTo>
                <a:lnTo>
                  <a:pt x="2091055" y="391396"/>
                </a:lnTo>
                <a:lnTo>
                  <a:pt x="2093913" y="399327"/>
                </a:lnTo>
                <a:lnTo>
                  <a:pt x="2095818" y="407575"/>
                </a:lnTo>
                <a:lnTo>
                  <a:pt x="2097723" y="416141"/>
                </a:lnTo>
                <a:lnTo>
                  <a:pt x="2099310" y="425341"/>
                </a:lnTo>
                <a:lnTo>
                  <a:pt x="2100580" y="434858"/>
                </a:lnTo>
                <a:lnTo>
                  <a:pt x="2100898" y="444058"/>
                </a:lnTo>
                <a:lnTo>
                  <a:pt x="2101533" y="453892"/>
                </a:lnTo>
                <a:lnTo>
                  <a:pt x="2100898" y="461823"/>
                </a:lnTo>
                <a:lnTo>
                  <a:pt x="2102168" y="462140"/>
                </a:lnTo>
                <a:lnTo>
                  <a:pt x="2103755" y="463092"/>
                </a:lnTo>
                <a:lnTo>
                  <a:pt x="2104708" y="464678"/>
                </a:lnTo>
                <a:lnTo>
                  <a:pt x="2105660" y="466264"/>
                </a:lnTo>
                <a:lnTo>
                  <a:pt x="2106613" y="468168"/>
                </a:lnTo>
                <a:lnTo>
                  <a:pt x="2106930" y="470071"/>
                </a:lnTo>
                <a:lnTo>
                  <a:pt x="2107565" y="475782"/>
                </a:lnTo>
                <a:lnTo>
                  <a:pt x="2108200" y="481809"/>
                </a:lnTo>
                <a:lnTo>
                  <a:pt x="2107565" y="488789"/>
                </a:lnTo>
                <a:lnTo>
                  <a:pt x="2106930" y="496085"/>
                </a:lnTo>
                <a:lnTo>
                  <a:pt x="2105660" y="503699"/>
                </a:lnTo>
                <a:lnTo>
                  <a:pt x="2104073" y="510995"/>
                </a:lnTo>
                <a:lnTo>
                  <a:pt x="2102168" y="518609"/>
                </a:lnTo>
                <a:lnTo>
                  <a:pt x="2099945" y="525271"/>
                </a:lnTo>
                <a:lnTo>
                  <a:pt x="2097088" y="531616"/>
                </a:lnTo>
                <a:lnTo>
                  <a:pt x="2094230" y="536692"/>
                </a:lnTo>
                <a:lnTo>
                  <a:pt x="2091055" y="540816"/>
                </a:lnTo>
                <a:lnTo>
                  <a:pt x="2089468" y="542402"/>
                </a:lnTo>
                <a:lnTo>
                  <a:pt x="2087880" y="543988"/>
                </a:lnTo>
                <a:lnTo>
                  <a:pt x="2085975" y="544940"/>
                </a:lnTo>
                <a:lnTo>
                  <a:pt x="2084388" y="545257"/>
                </a:lnTo>
                <a:lnTo>
                  <a:pt x="2078990" y="558899"/>
                </a:lnTo>
                <a:lnTo>
                  <a:pt x="2073593" y="571905"/>
                </a:lnTo>
                <a:lnTo>
                  <a:pt x="2066608" y="584912"/>
                </a:lnTo>
                <a:lnTo>
                  <a:pt x="2059940" y="597285"/>
                </a:lnTo>
                <a:lnTo>
                  <a:pt x="2052638" y="609022"/>
                </a:lnTo>
                <a:lnTo>
                  <a:pt x="2044700" y="620126"/>
                </a:lnTo>
                <a:lnTo>
                  <a:pt x="2036445" y="630278"/>
                </a:lnTo>
                <a:lnTo>
                  <a:pt x="2027873" y="640112"/>
                </a:lnTo>
                <a:lnTo>
                  <a:pt x="2018983" y="648677"/>
                </a:lnTo>
                <a:lnTo>
                  <a:pt x="2009775" y="656608"/>
                </a:lnTo>
                <a:lnTo>
                  <a:pt x="2005013" y="659781"/>
                </a:lnTo>
                <a:lnTo>
                  <a:pt x="2000250" y="663271"/>
                </a:lnTo>
                <a:lnTo>
                  <a:pt x="1995488" y="666126"/>
                </a:lnTo>
                <a:lnTo>
                  <a:pt x="1990725" y="668664"/>
                </a:lnTo>
                <a:lnTo>
                  <a:pt x="1985963" y="671202"/>
                </a:lnTo>
                <a:lnTo>
                  <a:pt x="1980883" y="673422"/>
                </a:lnTo>
                <a:lnTo>
                  <a:pt x="1976120" y="675008"/>
                </a:lnTo>
                <a:lnTo>
                  <a:pt x="1971358" y="676595"/>
                </a:lnTo>
                <a:lnTo>
                  <a:pt x="1966278" y="677864"/>
                </a:lnTo>
                <a:lnTo>
                  <a:pt x="1961515" y="678498"/>
                </a:lnTo>
                <a:lnTo>
                  <a:pt x="1956435" y="679450"/>
                </a:lnTo>
                <a:lnTo>
                  <a:pt x="1951673" y="679450"/>
                </a:lnTo>
                <a:lnTo>
                  <a:pt x="1946593" y="679450"/>
                </a:lnTo>
                <a:lnTo>
                  <a:pt x="1941513" y="679133"/>
                </a:lnTo>
                <a:lnTo>
                  <a:pt x="1936115" y="678181"/>
                </a:lnTo>
                <a:lnTo>
                  <a:pt x="1931035" y="676912"/>
                </a:lnTo>
                <a:lnTo>
                  <a:pt x="1925320" y="675960"/>
                </a:lnTo>
                <a:lnTo>
                  <a:pt x="1919923" y="673739"/>
                </a:lnTo>
                <a:lnTo>
                  <a:pt x="1914525" y="671836"/>
                </a:lnTo>
                <a:lnTo>
                  <a:pt x="1908810" y="669615"/>
                </a:lnTo>
                <a:lnTo>
                  <a:pt x="1903095" y="667077"/>
                </a:lnTo>
                <a:lnTo>
                  <a:pt x="1897380" y="663905"/>
                </a:lnTo>
                <a:lnTo>
                  <a:pt x="1891983" y="660415"/>
                </a:lnTo>
                <a:lnTo>
                  <a:pt x="1886585" y="656926"/>
                </a:lnTo>
                <a:lnTo>
                  <a:pt x="1881505" y="652802"/>
                </a:lnTo>
                <a:lnTo>
                  <a:pt x="1875790" y="648360"/>
                </a:lnTo>
                <a:lnTo>
                  <a:pt x="1870710" y="643602"/>
                </a:lnTo>
                <a:lnTo>
                  <a:pt x="1865630" y="638209"/>
                </a:lnTo>
                <a:lnTo>
                  <a:pt x="1860868" y="632498"/>
                </a:lnTo>
                <a:lnTo>
                  <a:pt x="1856105" y="626788"/>
                </a:lnTo>
                <a:lnTo>
                  <a:pt x="1851343" y="620126"/>
                </a:lnTo>
                <a:lnTo>
                  <a:pt x="1847215" y="613464"/>
                </a:lnTo>
                <a:lnTo>
                  <a:pt x="1843088" y="605850"/>
                </a:lnTo>
                <a:lnTo>
                  <a:pt x="1839278" y="597919"/>
                </a:lnTo>
                <a:lnTo>
                  <a:pt x="1835785" y="589988"/>
                </a:lnTo>
                <a:lnTo>
                  <a:pt x="1832293" y="581423"/>
                </a:lnTo>
                <a:lnTo>
                  <a:pt x="1829435" y="572540"/>
                </a:lnTo>
                <a:lnTo>
                  <a:pt x="1826578" y="562705"/>
                </a:lnTo>
                <a:lnTo>
                  <a:pt x="1824355" y="552871"/>
                </a:lnTo>
                <a:lnTo>
                  <a:pt x="1822768" y="542085"/>
                </a:lnTo>
                <a:lnTo>
                  <a:pt x="1821180" y="530981"/>
                </a:lnTo>
                <a:lnTo>
                  <a:pt x="1819910" y="519561"/>
                </a:lnTo>
                <a:lnTo>
                  <a:pt x="1819275" y="507823"/>
                </a:lnTo>
                <a:lnTo>
                  <a:pt x="1819275" y="495451"/>
                </a:lnTo>
                <a:lnTo>
                  <a:pt x="1819275" y="482761"/>
                </a:lnTo>
                <a:lnTo>
                  <a:pt x="1819593" y="471023"/>
                </a:lnTo>
                <a:lnTo>
                  <a:pt x="1820228" y="459285"/>
                </a:lnTo>
                <a:lnTo>
                  <a:pt x="1821498" y="447865"/>
                </a:lnTo>
                <a:lnTo>
                  <a:pt x="1823085" y="436761"/>
                </a:lnTo>
                <a:lnTo>
                  <a:pt x="1824990" y="426610"/>
                </a:lnTo>
                <a:lnTo>
                  <a:pt x="1827213" y="416141"/>
                </a:lnTo>
                <a:lnTo>
                  <a:pt x="1829435" y="406306"/>
                </a:lnTo>
                <a:lnTo>
                  <a:pt x="1832293" y="397106"/>
                </a:lnTo>
                <a:lnTo>
                  <a:pt x="1834833" y="388223"/>
                </a:lnTo>
                <a:lnTo>
                  <a:pt x="1838008" y="379658"/>
                </a:lnTo>
                <a:lnTo>
                  <a:pt x="1841500" y="371410"/>
                </a:lnTo>
                <a:lnTo>
                  <a:pt x="1845310" y="364113"/>
                </a:lnTo>
                <a:lnTo>
                  <a:pt x="1849120" y="356499"/>
                </a:lnTo>
                <a:lnTo>
                  <a:pt x="1853565" y="349520"/>
                </a:lnTo>
                <a:lnTo>
                  <a:pt x="1857693" y="342858"/>
                </a:lnTo>
                <a:lnTo>
                  <a:pt x="1862455" y="336831"/>
                </a:lnTo>
                <a:lnTo>
                  <a:pt x="1867218" y="330803"/>
                </a:lnTo>
                <a:lnTo>
                  <a:pt x="1872298" y="325410"/>
                </a:lnTo>
                <a:lnTo>
                  <a:pt x="1877378" y="320651"/>
                </a:lnTo>
                <a:lnTo>
                  <a:pt x="1882458" y="315893"/>
                </a:lnTo>
                <a:lnTo>
                  <a:pt x="1888490" y="312086"/>
                </a:lnTo>
                <a:lnTo>
                  <a:pt x="1893888" y="307962"/>
                </a:lnTo>
                <a:lnTo>
                  <a:pt x="1899920" y="304472"/>
                </a:lnTo>
                <a:lnTo>
                  <a:pt x="1905635" y="301934"/>
                </a:lnTo>
                <a:lnTo>
                  <a:pt x="1911985" y="299079"/>
                </a:lnTo>
                <a:lnTo>
                  <a:pt x="1918335" y="297176"/>
                </a:lnTo>
                <a:lnTo>
                  <a:pt x="1924685" y="295272"/>
                </a:lnTo>
                <a:lnTo>
                  <a:pt x="1931353" y="293686"/>
                </a:lnTo>
                <a:lnTo>
                  <a:pt x="1938020" y="292734"/>
                </a:lnTo>
                <a:lnTo>
                  <a:pt x="1944688" y="292100"/>
                </a:lnTo>
                <a:close/>
                <a:moveTo>
                  <a:pt x="1107916" y="0"/>
                </a:moveTo>
                <a:lnTo>
                  <a:pt x="1116813" y="317"/>
                </a:lnTo>
                <a:lnTo>
                  <a:pt x="1125710" y="635"/>
                </a:lnTo>
                <a:lnTo>
                  <a:pt x="1134925" y="1905"/>
                </a:lnTo>
                <a:lnTo>
                  <a:pt x="1143504" y="3492"/>
                </a:lnTo>
                <a:lnTo>
                  <a:pt x="1152084" y="5397"/>
                </a:lnTo>
                <a:lnTo>
                  <a:pt x="1160663" y="7937"/>
                </a:lnTo>
                <a:lnTo>
                  <a:pt x="1169560" y="10795"/>
                </a:lnTo>
                <a:lnTo>
                  <a:pt x="1178139" y="13970"/>
                </a:lnTo>
                <a:lnTo>
                  <a:pt x="1186401" y="17780"/>
                </a:lnTo>
                <a:lnTo>
                  <a:pt x="1194662" y="21907"/>
                </a:lnTo>
                <a:lnTo>
                  <a:pt x="1202924" y="26670"/>
                </a:lnTo>
                <a:lnTo>
                  <a:pt x="1210867" y="31432"/>
                </a:lnTo>
                <a:lnTo>
                  <a:pt x="1218176" y="36830"/>
                </a:lnTo>
                <a:lnTo>
                  <a:pt x="1225801" y="42862"/>
                </a:lnTo>
                <a:lnTo>
                  <a:pt x="1232792" y="49212"/>
                </a:lnTo>
                <a:lnTo>
                  <a:pt x="1240100" y="55880"/>
                </a:lnTo>
                <a:lnTo>
                  <a:pt x="1246773" y="63182"/>
                </a:lnTo>
                <a:lnTo>
                  <a:pt x="1253128" y="70802"/>
                </a:lnTo>
                <a:lnTo>
                  <a:pt x="1259165" y="78740"/>
                </a:lnTo>
                <a:lnTo>
                  <a:pt x="1264885" y="87312"/>
                </a:lnTo>
                <a:lnTo>
                  <a:pt x="1270286" y="95885"/>
                </a:lnTo>
                <a:lnTo>
                  <a:pt x="1275370" y="105410"/>
                </a:lnTo>
                <a:lnTo>
                  <a:pt x="1279819" y="115252"/>
                </a:lnTo>
                <a:lnTo>
                  <a:pt x="1283950" y="125095"/>
                </a:lnTo>
                <a:lnTo>
                  <a:pt x="1288080" y="135572"/>
                </a:lnTo>
                <a:lnTo>
                  <a:pt x="1291258" y="146685"/>
                </a:lnTo>
                <a:lnTo>
                  <a:pt x="1293800" y="158115"/>
                </a:lnTo>
                <a:lnTo>
                  <a:pt x="1296660" y="169862"/>
                </a:lnTo>
                <a:lnTo>
                  <a:pt x="1298248" y="182245"/>
                </a:lnTo>
                <a:lnTo>
                  <a:pt x="1299837" y="194627"/>
                </a:lnTo>
                <a:lnTo>
                  <a:pt x="1300790" y="207645"/>
                </a:lnTo>
                <a:lnTo>
                  <a:pt x="1301108" y="221297"/>
                </a:lnTo>
                <a:lnTo>
                  <a:pt x="1300790" y="231140"/>
                </a:lnTo>
                <a:lnTo>
                  <a:pt x="1301108" y="231140"/>
                </a:lnTo>
                <a:lnTo>
                  <a:pt x="1303015" y="231457"/>
                </a:lnTo>
                <a:lnTo>
                  <a:pt x="1304921" y="232092"/>
                </a:lnTo>
                <a:lnTo>
                  <a:pt x="1306510" y="233680"/>
                </a:lnTo>
                <a:lnTo>
                  <a:pt x="1307781" y="235585"/>
                </a:lnTo>
                <a:lnTo>
                  <a:pt x="1309052" y="238442"/>
                </a:lnTo>
                <a:lnTo>
                  <a:pt x="1310005" y="241617"/>
                </a:lnTo>
                <a:lnTo>
                  <a:pt x="1310641" y="245110"/>
                </a:lnTo>
                <a:lnTo>
                  <a:pt x="1311276" y="249237"/>
                </a:lnTo>
                <a:lnTo>
                  <a:pt x="1311276" y="257810"/>
                </a:lnTo>
                <a:lnTo>
                  <a:pt x="1310958" y="267653"/>
                </a:lnTo>
                <a:lnTo>
                  <a:pt x="1310005" y="277813"/>
                </a:lnTo>
                <a:lnTo>
                  <a:pt x="1308099" y="288925"/>
                </a:lnTo>
                <a:lnTo>
                  <a:pt x="1305874" y="299403"/>
                </a:lnTo>
                <a:lnTo>
                  <a:pt x="1303015" y="309563"/>
                </a:lnTo>
                <a:lnTo>
                  <a:pt x="1299837" y="319405"/>
                </a:lnTo>
                <a:lnTo>
                  <a:pt x="1296342" y="328295"/>
                </a:lnTo>
                <a:lnTo>
                  <a:pt x="1294435" y="332105"/>
                </a:lnTo>
                <a:lnTo>
                  <a:pt x="1292529" y="335598"/>
                </a:lnTo>
                <a:lnTo>
                  <a:pt x="1290305" y="338773"/>
                </a:lnTo>
                <a:lnTo>
                  <a:pt x="1288398" y="341630"/>
                </a:lnTo>
                <a:lnTo>
                  <a:pt x="1286174" y="343535"/>
                </a:lnTo>
                <a:lnTo>
                  <a:pt x="1283950" y="345123"/>
                </a:lnTo>
                <a:lnTo>
                  <a:pt x="1281725" y="346075"/>
                </a:lnTo>
                <a:lnTo>
                  <a:pt x="1279819" y="346393"/>
                </a:lnTo>
                <a:lnTo>
                  <a:pt x="1278866" y="346393"/>
                </a:lnTo>
                <a:lnTo>
                  <a:pt x="1272193" y="364808"/>
                </a:lnTo>
                <a:lnTo>
                  <a:pt x="1264249" y="382905"/>
                </a:lnTo>
                <a:lnTo>
                  <a:pt x="1255988" y="400368"/>
                </a:lnTo>
                <a:lnTo>
                  <a:pt x="1247408" y="416878"/>
                </a:lnTo>
                <a:lnTo>
                  <a:pt x="1237558" y="432753"/>
                </a:lnTo>
                <a:lnTo>
                  <a:pt x="1232792" y="440373"/>
                </a:lnTo>
                <a:lnTo>
                  <a:pt x="1227708" y="447993"/>
                </a:lnTo>
                <a:lnTo>
                  <a:pt x="1222306" y="454978"/>
                </a:lnTo>
                <a:lnTo>
                  <a:pt x="1217222" y="461963"/>
                </a:lnTo>
                <a:lnTo>
                  <a:pt x="1211503" y="468630"/>
                </a:lnTo>
                <a:lnTo>
                  <a:pt x="1206101" y="474980"/>
                </a:lnTo>
                <a:lnTo>
                  <a:pt x="1200064" y="481013"/>
                </a:lnTo>
                <a:lnTo>
                  <a:pt x="1194662" y="486728"/>
                </a:lnTo>
                <a:lnTo>
                  <a:pt x="1188625" y="491808"/>
                </a:lnTo>
                <a:lnTo>
                  <a:pt x="1182905" y="497205"/>
                </a:lnTo>
                <a:lnTo>
                  <a:pt x="1176868" y="501650"/>
                </a:lnTo>
                <a:lnTo>
                  <a:pt x="1170513" y="506413"/>
                </a:lnTo>
                <a:lnTo>
                  <a:pt x="1164794" y="510540"/>
                </a:lnTo>
                <a:lnTo>
                  <a:pt x="1158439" y="514033"/>
                </a:lnTo>
                <a:lnTo>
                  <a:pt x="1152084" y="517525"/>
                </a:lnTo>
                <a:lnTo>
                  <a:pt x="1145729" y="520383"/>
                </a:lnTo>
                <a:lnTo>
                  <a:pt x="1139691" y="522605"/>
                </a:lnTo>
                <a:lnTo>
                  <a:pt x="1133336" y="524510"/>
                </a:lnTo>
                <a:lnTo>
                  <a:pt x="1126981" y="526098"/>
                </a:lnTo>
                <a:lnTo>
                  <a:pt x="1120626" y="527368"/>
                </a:lnTo>
                <a:lnTo>
                  <a:pt x="1114271" y="528320"/>
                </a:lnTo>
                <a:lnTo>
                  <a:pt x="1107916" y="528638"/>
                </a:lnTo>
                <a:lnTo>
                  <a:pt x="1101561" y="528320"/>
                </a:lnTo>
                <a:lnTo>
                  <a:pt x="1095524" y="527368"/>
                </a:lnTo>
                <a:lnTo>
                  <a:pt x="1089169" y="526098"/>
                </a:lnTo>
                <a:lnTo>
                  <a:pt x="1082496" y="524510"/>
                </a:lnTo>
                <a:lnTo>
                  <a:pt x="1076141" y="522605"/>
                </a:lnTo>
                <a:lnTo>
                  <a:pt x="1069786" y="520383"/>
                </a:lnTo>
                <a:lnTo>
                  <a:pt x="1063431" y="517208"/>
                </a:lnTo>
                <a:lnTo>
                  <a:pt x="1057712" y="514033"/>
                </a:lnTo>
                <a:lnTo>
                  <a:pt x="1051357" y="510540"/>
                </a:lnTo>
                <a:lnTo>
                  <a:pt x="1045002" y="506095"/>
                </a:lnTo>
                <a:lnTo>
                  <a:pt x="1038965" y="501650"/>
                </a:lnTo>
                <a:lnTo>
                  <a:pt x="1033245" y="497205"/>
                </a:lnTo>
                <a:lnTo>
                  <a:pt x="1027208" y="491808"/>
                </a:lnTo>
                <a:lnTo>
                  <a:pt x="1021488" y="486410"/>
                </a:lnTo>
                <a:lnTo>
                  <a:pt x="1015451" y="480378"/>
                </a:lnTo>
                <a:lnTo>
                  <a:pt x="1010050" y="474663"/>
                </a:lnTo>
                <a:lnTo>
                  <a:pt x="1004012" y="468313"/>
                </a:lnTo>
                <a:lnTo>
                  <a:pt x="998611" y="461645"/>
                </a:lnTo>
                <a:lnTo>
                  <a:pt x="993527" y="454660"/>
                </a:lnTo>
                <a:lnTo>
                  <a:pt x="987807" y="447358"/>
                </a:lnTo>
                <a:lnTo>
                  <a:pt x="982723" y="440055"/>
                </a:lnTo>
                <a:lnTo>
                  <a:pt x="977957" y="432435"/>
                </a:lnTo>
                <a:lnTo>
                  <a:pt x="968424" y="416243"/>
                </a:lnTo>
                <a:lnTo>
                  <a:pt x="959527" y="399733"/>
                </a:lnTo>
                <a:lnTo>
                  <a:pt x="951266" y="382270"/>
                </a:lnTo>
                <a:lnTo>
                  <a:pt x="943640" y="364173"/>
                </a:lnTo>
                <a:lnTo>
                  <a:pt x="936967" y="345440"/>
                </a:lnTo>
                <a:lnTo>
                  <a:pt x="934743" y="344805"/>
                </a:lnTo>
                <a:lnTo>
                  <a:pt x="932201" y="343535"/>
                </a:lnTo>
                <a:lnTo>
                  <a:pt x="930294" y="341948"/>
                </a:lnTo>
                <a:lnTo>
                  <a:pt x="928070" y="339725"/>
                </a:lnTo>
                <a:lnTo>
                  <a:pt x="926164" y="337185"/>
                </a:lnTo>
                <a:lnTo>
                  <a:pt x="923939" y="334010"/>
                </a:lnTo>
                <a:lnTo>
                  <a:pt x="920444" y="326708"/>
                </a:lnTo>
                <a:lnTo>
                  <a:pt x="916949" y="318453"/>
                </a:lnTo>
                <a:lnTo>
                  <a:pt x="913771" y="308928"/>
                </a:lnTo>
                <a:lnTo>
                  <a:pt x="911547" y="299085"/>
                </a:lnTo>
                <a:lnTo>
                  <a:pt x="909005" y="288925"/>
                </a:lnTo>
                <a:lnTo>
                  <a:pt x="907416" y="278765"/>
                </a:lnTo>
                <a:lnTo>
                  <a:pt x="906781" y="268288"/>
                </a:lnTo>
                <a:lnTo>
                  <a:pt x="906463" y="259398"/>
                </a:lnTo>
                <a:lnTo>
                  <a:pt x="906781" y="250507"/>
                </a:lnTo>
                <a:lnTo>
                  <a:pt x="907416" y="243522"/>
                </a:lnTo>
                <a:lnTo>
                  <a:pt x="908370" y="240347"/>
                </a:lnTo>
                <a:lnTo>
                  <a:pt x="909641" y="237807"/>
                </a:lnTo>
                <a:lnTo>
                  <a:pt x="910594" y="235267"/>
                </a:lnTo>
                <a:lnTo>
                  <a:pt x="911865" y="233680"/>
                </a:lnTo>
                <a:lnTo>
                  <a:pt x="913454" y="232410"/>
                </a:lnTo>
                <a:lnTo>
                  <a:pt x="915360" y="231775"/>
                </a:lnTo>
                <a:lnTo>
                  <a:pt x="915042" y="221297"/>
                </a:lnTo>
                <a:lnTo>
                  <a:pt x="915360" y="207645"/>
                </a:lnTo>
                <a:lnTo>
                  <a:pt x="916313" y="194627"/>
                </a:lnTo>
                <a:lnTo>
                  <a:pt x="917267" y="182245"/>
                </a:lnTo>
                <a:lnTo>
                  <a:pt x="919491" y="169862"/>
                </a:lnTo>
                <a:lnTo>
                  <a:pt x="921715" y="158115"/>
                </a:lnTo>
                <a:lnTo>
                  <a:pt x="924893" y="146685"/>
                </a:lnTo>
                <a:lnTo>
                  <a:pt x="928070" y="135572"/>
                </a:lnTo>
                <a:lnTo>
                  <a:pt x="931883" y="125095"/>
                </a:lnTo>
                <a:lnTo>
                  <a:pt x="936014" y="115252"/>
                </a:lnTo>
                <a:lnTo>
                  <a:pt x="940462" y="105410"/>
                </a:lnTo>
                <a:lnTo>
                  <a:pt x="945864" y="95885"/>
                </a:lnTo>
                <a:lnTo>
                  <a:pt x="951266" y="87312"/>
                </a:lnTo>
                <a:lnTo>
                  <a:pt x="956668" y="78740"/>
                </a:lnTo>
                <a:lnTo>
                  <a:pt x="963023" y="70802"/>
                </a:lnTo>
                <a:lnTo>
                  <a:pt x="969378" y="63182"/>
                </a:lnTo>
                <a:lnTo>
                  <a:pt x="976050" y="55880"/>
                </a:lnTo>
                <a:lnTo>
                  <a:pt x="982723" y="49212"/>
                </a:lnTo>
                <a:lnTo>
                  <a:pt x="990349" y="42862"/>
                </a:lnTo>
                <a:lnTo>
                  <a:pt x="997657" y="36830"/>
                </a:lnTo>
                <a:lnTo>
                  <a:pt x="1005283" y="31432"/>
                </a:lnTo>
                <a:lnTo>
                  <a:pt x="1013227" y="26670"/>
                </a:lnTo>
                <a:lnTo>
                  <a:pt x="1021488" y="21907"/>
                </a:lnTo>
                <a:lnTo>
                  <a:pt x="1029750" y="17780"/>
                </a:lnTo>
                <a:lnTo>
                  <a:pt x="1038011" y="13970"/>
                </a:lnTo>
                <a:lnTo>
                  <a:pt x="1046273" y="10795"/>
                </a:lnTo>
                <a:lnTo>
                  <a:pt x="1054852" y="7937"/>
                </a:lnTo>
                <a:lnTo>
                  <a:pt x="1063431" y="5397"/>
                </a:lnTo>
                <a:lnTo>
                  <a:pt x="1072646" y="3492"/>
                </a:lnTo>
                <a:lnTo>
                  <a:pt x="1081225" y="1905"/>
                </a:lnTo>
                <a:lnTo>
                  <a:pt x="1090440" y="635"/>
                </a:lnTo>
                <a:lnTo>
                  <a:pt x="1099019" y="317"/>
                </a:lnTo>
                <a:lnTo>
                  <a:pt x="110791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5" name="文本框 24"/>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1000"/>
                                        <p:tgtEl>
                                          <p:spTgt spid="24"/>
                                        </p:tgtEl>
                                      </p:cBhvr>
                                    </p:animEffect>
                                    <p:anim calcmode="lin" valueType="num">
                                      <p:cBhvr>
                                        <p:cTn id="82" dur="1000" fill="hold"/>
                                        <p:tgtEl>
                                          <p:spTgt spid="24"/>
                                        </p:tgtEl>
                                        <p:attrNameLst>
                                          <p:attrName>ppt_x</p:attrName>
                                        </p:attrNameLst>
                                      </p:cBhvr>
                                      <p:tavLst>
                                        <p:tav tm="0">
                                          <p:val>
                                            <p:strVal val="#ppt_x"/>
                                          </p:val>
                                        </p:tav>
                                        <p:tav tm="100000">
                                          <p:val>
                                            <p:strVal val="#ppt_x"/>
                                          </p:val>
                                        </p:tav>
                                      </p:tavLst>
                                    </p:anim>
                                    <p:anim calcmode="lin" valueType="num">
                                      <p:cBhvr>
                                        <p:cTn id="8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150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p:bldP spid="8" grpId="0"/>
      <p:bldP spid="11" grpId="0"/>
      <p:bldP spid="12" grpId="0"/>
      <p:bldP spid="13" grpId="0"/>
      <p:bldP spid="14" grpId="0" animBg="1"/>
      <p:bldP spid="15" grpId="0" animBg="1"/>
      <p:bldP spid="16" grpId="0" animBg="1"/>
      <p:bldP spid="20" grpId="0" animBg="1"/>
      <p:bldP spid="21" grpId="0" animBg="1"/>
      <p:bldP spid="22" grpId="0" animBg="1"/>
      <p:bldP spid="23" grpId="0" animBg="1"/>
      <p:bldP spid="24"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p:cNvSpPr/>
          <p:nvPr/>
        </p:nvSpPr>
        <p:spPr>
          <a:xfrm rot="8833766">
            <a:off x="4275892" y="2291301"/>
            <a:ext cx="3640214" cy="3640214"/>
          </a:xfrm>
          <a:prstGeom prst="blockArc">
            <a:avLst>
              <a:gd name="adj1" fmla="val 1369853"/>
              <a:gd name="adj2" fmla="val 19597937"/>
              <a:gd name="adj3" fmla="val 1152"/>
            </a:avLst>
          </a:prstGeom>
          <a:solidFill>
            <a:srgbClr val="00B0F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任意多边形 2"/>
          <p:cNvSpPr/>
          <p:nvPr/>
        </p:nvSpPr>
        <p:spPr>
          <a:xfrm>
            <a:off x="3998793" y="4149600"/>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4" name="任意多边形 3"/>
          <p:cNvSpPr/>
          <p:nvPr/>
        </p:nvSpPr>
        <p:spPr>
          <a:xfrm>
            <a:off x="7085461" y="273250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5" name="任意多边形 4"/>
          <p:cNvSpPr/>
          <p:nvPr/>
        </p:nvSpPr>
        <p:spPr>
          <a:xfrm>
            <a:off x="7510816" y="4181444"/>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6" name="任意多边形 5"/>
          <p:cNvSpPr/>
          <p:nvPr/>
        </p:nvSpPr>
        <p:spPr>
          <a:xfrm>
            <a:off x="4319515" y="273705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7" name="任意多边形 6"/>
          <p:cNvSpPr/>
          <p:nvPr/>
        </p:nvSpPr>
        <p:spPr>
          <a:xfrm>
            <a:off x="5751264" y="2043296"/>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8" name="任意多边形 7"/>
          <p:cNvSpPr/>
          <p:nvPr/>
        </p:nvSpPr>
        <p:spPr>
          <a:xfrm>
            <a:off x="5096172" y="5503003"/>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9" name="任意多边形 8"/>
          <p:cNvSpPr/>
          <p:nvPr/>
        </p:nvSpPr>
        <p:spPr>
          <a:xfrm>
            <a:off x="6722531" y="5327857"/>
            <a:ext cx="689472" cy="61915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0" name="矩形 9"/>
          <p:cNvSpPr/>
          <p:nvPr/>
        </p:nvSpPr>
        <p:spPr>
          <a:xfrm>
            <a:off x="8291012" y="4318468"/>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11" name="文本框 10"/>
          <p:cNvSpPr txBox="1"/>
          <p:nvPr/>
        </p:nvSpPr>
        <p:spPr>
          <a:xfrm>
            <a:off x="8290144" y="4023826"/>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2" name="矩形 11"/>
          <p:cNvSpPr/>
          <p:nvPr/>
        </p:nvSpPr>
        <p:spPr>
          <a:xfrm>
            <a:off x="7911149" y="2846784"/>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13" name="文本框 12"/>
          <p:cNvSpPr txBox="1"/>
          <p:nvPr/>
        </p:nvSpPr>
        <p:spPr>
          <a:xfrm>
            <a:off x="7910281" y="2552142"/>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4" name="矩形 13"/>
          <p:cNvSpPr/>
          <p:nvPr/>
        </p:nvSpPr>
        <p:spPr>
          <a:xfrm>
            <a:off x="7583603" y="5644576"/>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15" name="文本框 14"/>
          <p:cNvSpPr txBox="1"/>
          <p:nvPr/>
        </p:nvSpPr>
        <p:spPr>
          <a:xfrm>
            <a:off x="7582735" y="5349934"/>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950791" y="4201317"/>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17" name="文本框 16"/>
          <p:cNvSpPr txBox="1"/>
          <p:nvPr/>
        </p:nvSpPr>
        <p:spPr>
          <a:xfrm>
            <a:off x="949923" y="390667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8" name="矩形 17"/>
          <p:cNvSpPr/>
          <p:nvPr/>
        </p:nvSpPr>
        <p:spPr>
          <a:xfrm>
            <a:off x="1100917" y="2628420"/>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19" name="文本框 18"/>
          <p:cNvSpPr txBox="1"/>
          <p:nvPr/>
        </p:nvSpPr>
        <p:spPr>
          <a:xfrm>
            <a:off x="1100049" y="2333778"/>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0" name="矩形 19"/>
          <p:cNvSpPr/>
          <p:nvPr/>
        </p:nvSpPr>
        <p:spPr>
          <a:xfrm>
            <a:off x="2001669" y="5767405"/>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21" name="文本框 20"/>
          <p:cNvSpPr txBox="1"/>
          <p:nvPr/>
        </p:nvSpPr>
        <p:spPr>
          <a:xfrm>
            <a:off x="2000801" y="547276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2" name="矩形 21"/>
          <p:cNvSpPr/>
          <p:nvPr/>
        </p:nvSpPr>
        <p:spPr>
          <a:xfrm>
            <a:off x="6587317" y="1604835"/>
            <a:ext cx="3104869" cy="577081"/>
          </a:xfrm>
          <a:prstGeom prst="rect">
            <a:avLst/>
          </a:prstGeom>
        </p:spPr>
        <p:txBody>
          <a:bodyPr wrap="square">
            <a:spAutoFit/>
          </a:bodyPr>
          <a:lstStyle/>
          <a:p>
            <a:r>
              <a:rPr lang="zh-CN" altLang="en-US" sz="105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050" dirty="0"/>
          </a:p>
        </p:txBody>
      </p:sp>
      <p:sp>
        <p:nvSpPr>
          <p:cNvPr id="23" name="文本框 22"/>
          <p:cNvSpPr txBox="1"/>
          <p:nvPr/>
        </p:nvSpPr>
        <p:spPr>
          <a:xfrm>
            <a:off x="6586449" y="131019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4" name="任意多边形 23"/>
          <p:cNvSpPr/>
          <p:nvPr/>
        </p:nvSpPr>
        <p:spPr>
          <a:xfrm>
            <a:off x="4836025" y="2970226"/>
            <a:ext cx="2519949" cy="2262955"/>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5" name="KSO_Shape"/>
          <p:cNvSpPr/>
          <p:nvPr/>
        </p:nvSpPr>
        <p:spPr>
          <a:xfrm>
            <a:off x="4171950" y="4334064"/>
            <a:ext cx="361950" cy="256985"/>
          </a:xfrm>
          <a:custGeom>
            <a:avLst/>
            <a:gdLst>
              <a:gd name="connsiteX0" fmla="*/ 236286 w 472572"/>
              <a:gd name="connsiteY0" fmla="*/ 238384 h 335351"/>
              <a:gd name="connsiteX1" fmla="*/ 297849 w 472572"/>
              <a:gd name="connsiteY1" fmla="*/ 277381 h 335351"/>
              <a:gd name="connsiteX2" fmla="*/ 236286 w 472572"/>
              <a:gd name="connsiteY2" fmla="*/ 335351 h 335351"/>
              <a:gd name="connsiteX3" fmla="*/ 174722 w 472572"/>
              <a:gd name="connsiteY3" fmla="*/ 277381 h 335351"/>
              <a:gd name="connsiteX4" fmla="*/ 236286 w 472572"/>
              <a:gd name="connsiteY4" fmla="*/ 238384 h 335351"/>
              <a:gd name="connsiteX5" fmla="*/ 236286 w 472572"/>
              <a:gd name="connsiteY5" fmla="*/ 153779 h 335351"/>
              <a:gd name="connsiteX6" fmla="*/ 360886 w 472572"/>
              <a:gd name="connsiteY6" fmla="*/ 218025 h 335351"/>
              <a:gd name="connsiteX7" fmla="*/ 331907 w 472572"/>
              <a:gd name="connsiteY7" fmla="*/ 245311 h 335351"/>
              <a:gd name="connsiteX8" fmla="*/ 236286 w 472572"/>
              <a:gd name="connsiteY8" fmla="*/ 193327 h 335351"/>
              <a:gd name="connsiteX9" fmla="*/ 140664 w 472572"/>
              <a:gd name="connsiteY9" fmla="*/ 245311 h 335351"/>
              <a:gd name="connsiteX10" fmla="*/ 111686 w 472572"/>
              <a:gd name="connsiteY10" fmla="*/ 218025 h 335351"/>
              <a:gd name="connsiteX11" fmla="*/ 236286 w 472572"/>
              <a:gd name="connsiteY11" fmla="*/ 153779 h 335351"/>
              <a:gd name="connsiteX12" fmla="*/ 236285 w 472572"/>
              <a:gd name="connsiteY12" fmla="*/ 72334 h 335351"/>
              <a:gd name="connsiteX13" fmla="*/ 420037 w 472572"/>
              <a:gd name="connsiteY13" fmla="*/ 162327 h 335351"/>
              <a:gd name="connsiteX14" fmla="*/ 389766 w 472572"/>
              <a:gd name="connsiteY14" fmla="*/ 190830 h 335351"/>
              <a:gd name="connsiteX15" fmla="*/ 236285 w 472572"/>
              <a:gd name="connsiteY15" fmla="*/ 114013 h 335351"/>
              <a:gd name="connsiteX16" fmla="*/ 82804 w 472572"/>
              <a:gd name="connsiteY16" fmla="*/ 190829 h 335351"/>
              <a:gd name="connsiteX17" fmla="*/ 52534 w 472572"/>
              <a:gd name="connsiteY17" fmla="*/ 162327 h 335351"/>
              <a:gd name="connsiteX18" fmla="*/ 236285 w 472572"/>
              <a:gd name="connsiteY18" fmla="*/ 72334 h 335351"/>
              <a:gd name="connsiteX19" fmla="*/ 236286 w 472572"/>
              <a:gd name="connsiteY19" fmla="*/ 0 h 335351"/>
              <a:gd name="connsiteX20" fmla="*/ 472572 w 472572"/>
              <a:gd name="connsiteY20" fmla="*/ 112859 h 335351"/>
              <a:gd name="connsiteX21" fmla="*/ 443240 w 472572"/>
              <a:gd name="connsiteY21" fmla="*/ 140479 h 335351"/>
              <a:gd name="connsiteX22" fmla="*/ 236286 w 472572"/>
              <a:gd name="connsiteY22" fmla="*/ 40387 h 335351"/>
              <a:gd name="connsiteX23" fmla="*/ 29332 w 472572"/>
              <a:gd name="connsiteY23" fmla="*/ 140479 h 335351"/>
              <a:gd name="connsiteX24" fmla="*/ 0 w 472572"/>
              <a:gd name="connsiteY24" fmla="*/ 112859 h 335351"/>
              <a:gd name="connsiteX25" fmla="*/ 236286 w 472572"/>
              <a:gd name="connsiteY25" fmla="*/ 0 h 33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2572" h="335351">
                <a:moveTo>
                  <a:pt x="236286" y="238384"/>
                </a:moveTo>
                <a:cubicBezTo>
                  <a:pt x="263564" y="238384"/>
                  <a:pt x="287156" y="254165"/>
                  <a:pt x="297849" y="277381"/>
                </a:cubicBezTo>
                <a:lnTo>
                  <a:pt x="236286" y="335351"/>
                </a:lnTo>
                <a:lnTo>
                  <a:pt x="174722" y="277381"/>
                </a:lnTo>
                <a:cubicBezTo>
                  <a:pt x="185416" y="254165"/>
                  <a:pt x="209008" y="238384"/>
                  <a:pt x="236286" y="238384"/>
                </a:cubicBezTo>
                <a:close/>
                <a:moveTo>
                  <a:pt x="236286" y="153779"/>
                </a:moveTo>
                <a:cubicBezTo>
                  <a:pt x="287723" y="153779"/>
                  <a:pt x="333263" y="179027"/>
                  <a:pt x="360886" y="218025"/>
                </a:cubicBezTo>
                <a:lnTo>
                  <a:pt x="331907" y="245311"/>
                </a:lnTo>
                <a:cubicBezTo>
                  <a:pt x="311651" y="213977"/>
                  <a:pt x="276380" y="193327"/>
                  <a:pt x="236286" y="193327"/>
                </a:cubicBezTo>
                <a:cubicBezTo>
                  <a:pt x="196191" y="193327"/>
                  <a:pt x="160920" y="213977"/>
                  <a:pt x="140664" y="245311"/>
                </a:cubicBezTo>
                <a:lnTo>
                  <a:pt x="111686" y="218025"/>
                </a:lnTo>
                <a:cubicBezTo>
                  <a:pt x="139308" y="179027"/>
                  <a:pt x="184848" y="153779"/>
                  <a:pt x="236286" y="153779"/>
                </a:cubicBezTo>
                <a:close/>
                <a:moveTo>
                  <a:pt x="236285" y="72334"/>
                </a:moveTo>
                <a:cubicBezTo>
                  <a:pt x="311099" y="72334"/>
                  <a:pt x="377756" y="107256"/>
                  <a:pt x="420037" y="162327"/>
                </a:cubicBezTo>
                <a:lnTo>
                  <a:pt x="389766" y="190830"/>
                </a:lnTo>
                <a:cubicBezTo>
                  <a:pt x="354994" y="143968"/>
                  <a:pt x="299138" y="114013"/>
                  <a:pt x="236285" y="114013"/>
                </a:cubicBezTo>
                <a:cubicBezTo>
                  <a:pt x="173433" y="114013"/>
                  <a:pt x="117576" y="143967"/>
                  <a:pt x="82804" y="190829"/>
                </a:cubicBezTo>
                <a:lnTo>
                  <a:pt x="52534" y="162327"/>
                </a:lnTo>
                <a:cubicBezTo>
                  <a:pt x="94815" y="107256"/>
                  <a:pt x="161472" y="72334"/>
                  <a:pt x="236285" y="72334"/>
                </a:cubicBezTo>
                <a:close/>
                <a:moveTo>
                  <a:pt x="236286" y="0"/>
                </a:moveTo>
                <a:cubicBezTo>
                  <a:pt x="331854" y="0"/>
                  <a:pt x="417244" y="43584"/>
                  <a:pt x="472572" y="112859"/>
                </a:cubicBezTo>
                <a:lnTo>
                  <a:pt x="443240" y="140479"/>
                </a:lnTo>
                <a:cubicBezTo>
                  <a:pt x="395198" y="79129"/>
                  <a:pt x="320266" y="40387"/>
                  <a:pt x="236286" y="40387"/>
                </a:cubicBezTo>
                <a:cubicBezTo>
                  <a:pt x="152305" y="40387"/>
                  <a:pt x="77373" y="79129"/>
                  <a:pt x="29332" y="140479"/>
                </a:cubicBezTo>
                <a:lnTo>
                  <a:pt x="0" y="112859"/>
                </a:lnTo>
                <a:cubicBezTo>
                  <a:pt x="55328" y="43584"/>
                  <a:pt x="140717" y="0"/>
                  <a:pt x="23628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6" name="KSO_Shape"/>
          <p:cNvSpPr/>
          <p:nvPr/>
        </p:nvSpPr>
        <p:spPr bwMode="auto">
          <a:xfrm>
            <a:off x="4495800" y="2915220"/>
            <a:ext cx="323850" cy="240729"/>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bg1"/>
          </a:solidFill>
          <a:ln>
            <a:noFill/>
          </a:ln>
        </p:spPr>
        <p:txBody>
          <a:bodyPr lIns="68580" tIns="34290"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KSO_Shape"/>
          <p:cNvSpPr/>
          <p:nvPr/>
        </p:nvSpPr>
        <p:spPr>
          <a:xfrm>
            <a:off x="5934075" y="2223612"/>
            <a:ext cx="323850" cy="321151"/>
          </a:xfrm>
          <a:custGeom>
            <a:avLst/>
            <a:gdLst>
              <a:gd name="connsiteX0" fmla="*/ 347114 w 393729"/>
              <a:gd name="connsiteY0" fmla="*/ 112 h 390624"/>
              <a:gd name="connsiteX1" fmla="*/ 366249 w 393729"/>
              <a:gd name="connsiteY1" fmla="*/ 5364 h 390624"/>
              <a:gd name="connsiteX2" fmla="*/ 388366 w 393729"/>
              <a:gd name="connsiteY2" fmla="*/ 72481 h 390624"/>
              <a:gd name="connsiteX3" fmla="*/ 321248 w 393729"/>
              <a:gd name="connsiteY3" fmla="*/ 94598 h 390624"/>
              <a:gd name="connsiteX4" fmla="*/ 304750 w 393729"/>
              <a:gd name="connsiteY4" fmla="*/ 80728 h 390624"/>
              <a:gd name="connsiteX5" fmla="*/ 98330 w 393729"/>
              <a:gd name="connsiteY5" fmla="*/ 148748 h 390624"/>
              <a:gd name="connsiteX6" fmla="*/ 94598 w 393729"/>
              <a:gd name="connsiteY6" fmla="*/ 162346 h 390624"/>
              <a:gd name="connsiteX7" fmla="*/ 91507 w 393729"/>
              <a:gd name="connsiteY7" fmla="*/ 166277 h 390624"/>
              <a:gd name="connsiteX8" fmla="*/ 229420 w 393729"/>
              <a:gd name="connsiteY8" fmla="*/ 293815 h 390624"/>
              <a:gd name="connsiteX9" fmla="*/ 268686 w 393729"/>
              <a:gd name="connsiteY9" fmla="*/ 296027 h 390624"/>
              <a:gd name="connsiteX10" fmla="*/ 290802 w 393729"/>
              <a:gd name="connsiteY10" fmla="*/ 363144 h 390624"/>
              <a:gd name="connsiteX11" fmla="*/ 223685 w 393729"/>
              <a:gd name="connsiteY11" fmla="*/ 385261 h 390624"/>
              <a:gd name="connsiteX12" fmla="*/ 200613 w 393729"/>
              <a:gd name="connsiteY12" fmla="*/ 321625 h 390624"/>
              <a:gd name="connsiteX13" fmla="*/ 56603 w 393729"/>
              <a:gd name="connsiteY13" fmla="*/ 188448 h 390624"/>
              <a:gd name="connsiteX14" fmla="*/ 27481 w 393729"/>
              <a:gd name="connsiteY14" fmla="*/ 184462 h 390624"/>
              <a:gd name="connsiteX15" fmla="*/ 5364 w 393729"/>
              <a:gd name="connsiteY15" fmla="*/ 117345 h 390624"/>
              <a:gd name="connsiteX16" fmla="*/ 72481 w 393729"/>
              <a:gd name="connsiteY16" fmla="*/ 95228 h 390624"/>
              <a:gd name="connsiteX17" fmla="*/ 89283 w 393729"/>
              <a:gd name="connsiteY17" fmla="*/ 109639 h 390624"/>
              <a:gd name="connsiteX18" fmla="*/ 295206 w 393729"/>
              <a:gd name="connsiteY18" fmla="*/ 41783 h 390624"/>
              <a:gd name="connsiteX19" fmla="*/ 299132 w 393729"/>
              <a:gd name="connsiteY19" fmla="*/ 27480 h 390624"/>
              <a:gd name="connsiteX20" fmla="*/ 347114 w 393729"/>
              <a:gd name="connsiteY20" fmla="*/ 112 h 3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3729" h="390624">
                <a:moveTo>
                  <a:pt x="347114" y="112"/>
                </a:moveTo>
                <a:cubicBezTo>
                  <a:pt x="353590" y="546"/>
                  <a:pt x="360089" y="2257"/>
                  <a:pt x="366249" y="5364"/>
                </a:cubicBezTo>
                <a:cubicBezTo>
                  <a:pt x="390891" y="17791"/>
                  <a:pt x="400792" y="47840"/>
                  <a:pt x="388366" y="72481"/>
                </a:cubicBezTo>
                <a:cubicBezTo>
                  <a:pt x="375939" y="97123"/>
                  <a:pt x="345890" y="107025"/>
                  <a:pt x="321248" y="94598"/>
                </a:cubicBezTo>
                <a:cubicBezTo>
                  <a:pt x="314512" y="91201"/>
                  <a:pt x="308877" y="86487"/>
                  <a:pt x="304750" y="80728"/>
                </a:cubicBezTo>
                <a:lnTo>
                  <a:pt x="98330" y="148748"/>
                </a:lnTo>
                <a:cubicBezTo>
                  <a:pt x="98294" y="153464"/>
                  <a:pt x="96795" y="157989"/>
                  <a:pt x="94598" y="162346"/>
                </a:cubicBezTo>
                <a:lnTo>
                  <a:pt x="91507" y="166277"/>
                </a:lnTo>
                <a:lnTo>
                  <a:pt x="229420" y="293815"/>
                </a:lnTo>
                <a:cubicBezTo>
                  <a:pt x="241784" y="289147"/>
                  <a:pt x="255956" y="289607"/>
                  <a:pt x="268686" y="296027"/>
                </a:cubicBezTo>
                <a:cubicBezTo>
                  <a:pt x="293327" y="308454"/>
                  <a:pt x="303229" y="338503"/>
                  <a:pt x="290802" y="363144"/>
                </a:cubicBezTo>
                <a:cubicBezTo>
                  <a:pt x="278375" y="387786"/>
                  <a:pt x="248326" y="397688"/>
                  <a:pt x="223685" y="385261"/>
                </a:cubicBezTo>
                <a:cubicBezTo>
                  <a:pt x="200118" y="373376"/>
                  <a:pt x="190033" y="345372"/>
                  <a:pt x="200613" y="321625"/>
                </a:cubicBezTo>
                <a:lnTo>
                  <a:pt x="56603" y="188448"/>
                </a:lnTo>
                <a:cubicBezTo>
                  <a:pt x="47044" y="190691"/>
                  <a:pt x="36870" y="189197"/>
                  <a:pt x="27481" y="184462"/>
                </a:cubicBezTo>
                <a:cubicBezTo>
                  <a:pt x="2839" y="172035"/>
                  <a:pt x="-7063" y="141986"/>
                  <a:pt x="5364" y="117345"/>
                </a:cubicBezTo>
                <a:cubicBezTo>
                  <a:pt x="17791" y="92703"/>
                  <a:pt x="47840" y="82801"/>
                  <a:pt x="72481" y="95228"/>
                </a:cubicBezTo>
                <a:cubicBezTo>
                  <a:pt x="79414" y="98724"/>
                  <a:pt x="85180" y="103616"/>
                  <a:pt x="89283" y="109639"/>
                </a:cubicBezTo>
                <a:lnTo>
                  <a:pt x="295206" y="41783"/>
                </a:lnTo>
                <a:cubicBezTo>
                  <a:pt x="295278" y="36844"/>
                  <a:pt x="296818" y="32068"/>
                  <a:pt x="299132" y="27480"/>
                </a:cubicBezTo>
                <a:cubicBezTo>
                  <a:pt x="308452" y="8999"/>
                  <a:pt x="327684" y="-1191"/>
                  <a:pt x="347114" y="1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8" name="KSO_Shape"/>
          <p:cNvSpPr/>
          <p:nvPr/>
        </p:nvSpPr>
        <p:spPr>
          <a:xfrm>
            <a:off x="7286625" y="2929365"/>
            <a:ext cx="295275" cy="237697"/>
          </a:xfrm>
          <a:custGeom>
            <a:avLst/>
            <a:gdLst/>
            <a:ahLst/>
            <a:cxnLst/>
            <a:rect l="l" t="t" r="r" b="b"/>
            <a:pathLst>
              <a:path w="3020771" h="2430682">
                <a:moveTo>
                  <a:pt x="1825368" y="324287"/>
                </a:moveTo>
                <a:cubicBezTo>
                  <a:pt x="1873942" y="326517"/>
                  <a:pt x="1919728" y="371122"/>
                  <a:pt x="1944326" y="451411"/>
                </a:cubicBezTo>
                <a:lnTo>
                  <a:pt x="2604083" y="1944545"/>
                </a:lnTo>
                <a:cubicBezTo>
                  <a:pt x="2676166" y="2111521"/>
                  <a:pt x="2659040" y="2171447"/>
                  <a:pt x="2418888" y="2164464"/>
                </a:cubicBezTo>
                <a:lnTo>
                  <a:pt x="624812" y="2164464"/>
                </a:lnTo>
                <a:cubicBezTo>
                  <a:pt x="375138" y="2161077"/>
                  <a:pt x="366330" y="2072939"/>
                  <a:pt x="451191" y="1886672"/>
                </a:cubicBezTo>
                <a:lnTo>
                  <a:pt x="798432" y="1018571"/>
                </a:lnTo>
                <a:cubicBezTo>
                  <a:pt x="869932" y="853533"/>
                  <a:pt x="972655" y="831231"/>
                  <a:pt x="1053075" y="1018571"/>
                </a:cubicBezTo>
                <a:lnTo>
                  <a:pt x="1284569" y="1493133"/>
                </a:lnTo>
                <a:lnTo>
                  <a:pt x="1689683" y="451411"/>
                </a:lnTo>
                <a:cubicBezTo>
                  <a:pt x="1725433" y="362202"/>
                  <a:pt x="1776794" y="322057"/>
                  <a:pt x="1825368" y="324287"/>
                </a:cubicBezTo>
                <a:close/>
                <a:moveTo>
                  <a:pt x="496418" y="157585"/>
                </a:moveTo>
                <a:cubicBezTo>
                  <a:pt x="335067" y="157585"/>
                  <a:pt x="204266" y="288386"/>
                  <a:pt x="204266" y="449737"/>
                </a:cubicBezTo>
                <a:lnTo>
                  <a:pt x="204266" y="1980945"/>
                </a:lnTo>
                <a:cubicBezTo>
                  <a:pt x="204266" y="2142296"/>
                  <a:pt x="335067" y="2273097"/>
                  <a:pt x="496418" y="2273097"/>
                </a:cubicBezTo>
                <a:lnTo>
                  <a:pt x="2541204" y="2273097"/>
                </a:lnTo>
                <a:cubicBezTo>
                  <a:pt x="2702555" y="2273097"/>
                  <a:pt x="2833356" y="2142296"/>
                  <a:pt x="2833356" y="1980945"/>
                </a:cubicBezTo>
                <a:lnTo>
                  <a:pt x="2833356" y="449737"/>
                </a:lnTo>
                <a:cubicBezTo>
                  <a:pt x="2833356" y="288386"/>
                  <a:pt x="2702555" y="157585"/>
                  <a:pt x="2541204" y="157585"/>
                </a:cubicBezTo>
                <a:close/>
                <a:moveTo>
                  <a:pt x="335677" y="0"/>
                </a:moveTo>
                <a:lnTo>
                  <a:pt x="2685094" y="0"/>
                </a:lnTo>
                <a:cubicBezTo>
                  <a:pt x="2870483" y="0"/>
                  <a:pt x="3020771" y="150288"/>
                  <a:pt x="3020771" y="335677"/>
                </a:cubicBezTo>
                <a:lnTo>
                  <a:pt x="3020771" y="2095005"/>
                </a:lnTo>
                <a:cubicBezTo>
                  <a:pt x="3020771" y="2280394"/>
                  <a:pt x="2870483" y="2430682"/>
                  <a:pt x="2685094" y="2430682"/>
                </a:cubicBezTo>
                <a:lnTo>
                  <a:pt x="335677" y="2430682"/>
                </a:lnTo>
                <a:cubicBezTo>
                  <a:pt x="150288" y="2430682"/>
                  <a:pt x="0" y="2280394"/>
                  <a:pt x="0" y="2095005"/>
                </a:cubicBezTo>
                <a:lnTo>
                  <a:pt x="0" y="335677"/>
                </a:lnTo>
                <a:cubicBezTo>
                  <a:pt x="0" y="150288"/>
                  <a:pt x="150288" y="0"/>
                  <a:pt x="335677" y="0"/>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9" name="KSO_Shape"/>
          <p:cNvSpPr/>
          <p:nvPr/>
        </p:nvSpPr>
        <p:spPr>
          <a:xfrm flipH="1">
            <a:off x="6940550" y="5492640"/>
            <a:ext cx="260350" cy="336659"/>
          </a:xfrm>
          <a:custGeom>
            <a:avLst/>
            <a:gdLst/>
            <a:ahLst/>
            <a:cxnLst/>
            <a:rect l="l" t="t" r="r" b="b"/>
            <a:pathLst>
              <a:path w="1259674" h="1629655">
                <a:moveTo>
                  <a:pt x="653835" y="765559"/>
                </a:moveTo>
                <a:lnTo>
                  <a:pt x="605838" y="765559"/>
                </a:lnTo>
                <a:cubicBezTo>
                  <a:pt x="586150" y="765559"/>
                  <a:pt x="570190" y="781519"/>
                  <a:pt x="570190" y="801207"/>
                </a:cubicBezTo>
                <a:lnTo>
                  <a:pt x="570190" y="1594007"/>
                </a:lnTo>
                <a:cubicBezTo>
                  <a:pt x="570190" y="1613695"/>
                  <a:pt x="586150" y="1629655"/>
                  <a:pt x="605838" y="1629655"/>
                </a:cubicBezTo>
                <a:lnTo>
                  <a:pt x="653835" y="1629655"/>
                </a:lnTo>
                <a:cubicBezTo>
                  <a:pt x="673523" y="1629655"/>
                  <a:pt x="689483" y="1613695"/>
                  <a:pt x="689483" y="1594007"/>
                </a:cubicBezTo>
                <a:lnTo>
                  <a:pt x="689483" y="801207"/>
                </a:lnTo>
                <a:cubicBezTo>
                  <a:pt x="689483" y="781519"/>
                  <a:pt x="673523" y="765559"/>
                  <a:pt x="653835" y="765559"/>
                </a:cubicBezTo>
                <a:close/>
                <a:moveTo>
                  <a:pt x="629837" y="293110"/>
                </a:moveTo>
                <a:cubicBezTo>
                  <a:pt x="540228" y="293110"/>
                  <a:pt x="467586" y="365752"/>
                  <a:pt x="467586" y="455361"/>
                </a:cubicBezTo>
                <a:cubicBezTo>
                  <a:pt x="467586" y="544970"/>
                  <a:pt x="540228" y="617612"/>
                  <a:pt x="629837" y="617612"/>
                </a:cubicBezTo>
                <a:cubicBezTo>
                  <a:pt x="719446" y="617612"/>
                  <a:pt x="792088" y="544970"/>
                  <a:pt x="792088" y="455361"/>
                </a:cubicBezTo>
                <a:cubicBezTo>
                  <a:pt x="792088" y="365752"/>
                  <a:pt x="719446" y="293110"/>
                  <a:pt x="629837" y="293110"/>
                </a:cubicBezTo>
                <a:close/>
                <a:moveTo>
                  <a:pt x="373285" y="134938"/>
                </a:moveTo>
                <a:cubicBezTo>
                  <a:pt x="285152" y="213464"/>
                  <a:pt x="230474" y="328028"/>
                  <a:pt x="230474" y="455361"/>
                </a:cubicBezTo>
                <a:cubicBezTo>
                  <a:pt x="230474" y="582697"/>
                  <a:pt x="285152" y="697259"/>
                  <a:pt x="373285" y="775786"/>
                </a:cubicBezTo>
                <a:lnTo>
                  <a:pt x="467586" y="709160"/>
                </a:lnTo>
                <a:cubicBezTo>
                  <a:pt x="391047" y="651060"/>
                  <a:pt x="342389" y="558892"/>
                  <a:pt x="342389" y="455361"/>
                </a:cubicBezTo>
                <a:cubicBezTo>
                  <a:pt x="342389" y="351830"/>
                  <a:pt x="391047" y="259663"/>
                  <a:pt x="467586" y="201563"/>
                </a:cubicBezTo>
                <a:close/>
                <a:moveTo>
                  <a:pt x="886389" y="134938"/>
                </a:moveTo>
                <a:lnTo>
                  <a:pt x="792088" y="201563"/>
                </a:lnTo>
                <a:cubicBezTo>
                  <a:pt x="868627" y="259663"/>
                  <a:pt x="917285" y="351830"/>
                  <a:pt x="917285" y="455361"/>
                </a:cubicBezTo>
                <a:cubicBezTo>
                  <a:pt x="917285" y="558892"/>
                  <a:pt x="868627" y="651060"/>
                  <a:pt x="792088" y="709160"/>
                </a:cubicBezTo>
                <a:lnTo>
                  <a:pt x="886389" y="775786"/>
                </a:lnTo>
                <a:cubicBezTo>
                  <a:pt x="974522" y="697259"/>
                  <a:pt x="1029200" y="582697"/>
                  <a:pt x="1029200" y="455361"/>
                </a:cubicBezTo>
                <a:cubicBezTo>
                  <a:pt x="1029200" y="328028"/>
                  <a:pt x="974522" y="213464"/>
                  <a:pt x="886389" y="134938"/>
                </a:cubicBezTo>
                <a:close/>
                <a:moveTo>
                  <a:pt x="182295" y="0"/>
                </a:moveTo>
                <a:cubicBezTo>
                  <a:pt x="68824" y="118079"/>
                  <a:pt x="0" y="278683"/>
                  <a:pt x="0" y="455362"/>
                </a:cubicBezTo>
                <a:cubicBezTo>
                  <a:pt x="0" y="632040"/>
                  <a:pt x="68824" y="792644"/>
                  <a:pt x="182293" y="910723"/>
                </a:cubicBezTo>
                <a:lnTo>
                  <a:pt x="278466" y="842776"/>
                </a:lnTo>
                <a:cubicBezTo>
                  <a:pt x="179286" y="743646"/>
                  <a:pt x="117943" y="606668"/>
                  <a:pt x="117943" y="455362"/>
                </a:cubicBezTo>
                <a:cubicBezTo>
                  <a:pt x="117943" y="304057"/>
                  <a:pt x="179287" y="167078"/>
                  <a:pt x="278467" y="67947"/>
                </a:cubicBezTo>
                <a:close/>
                <a:moveTo>
                  <a:pt x="1077379" y="0"/>
                </a:moveTo>
                <a:lnTo>
                  <a:pt x="981207" y="67947"/>
                </a:lnTo>
                <a:cubicBezTo>
                  <a:pt x="1080387" y="167078"/>
                  <a:pt x="1141731" y="304057"/>
                  <a:pt x="1141731" y="455362"/>
                </a:cubicBezTo>
                <a:cubicBezTo>
                  <a:pt x="1141731" y="606668"/>
                  <a:pt x="1080388" y="743646"/>
                  <a:pt x="981208" y="842776"/>
                </a:cubicBezTo>
                <a:lnTo>
                  <a:pt x="1077381" y="910723"/>
                </a:lnTo>
                <a:cubicBezTo>
                  <a:pt x="1190850" y="792644"/>
                  <a:pt x="1259674" y="632040"/>
                  <a:pt x="1259674" y="455362"/>
                </a:cubicBezTo>
                <a:cubicBezTo>
                  <a:pt x="1259674" y="278683"/>
                  <a:pt x="1190850" y="118079"/>
                  <a:pt x="1077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0" name="KSO_Shape"/>
          <p:cNvSpPr/>
          <p:nvPr/>
        </p:nvSpPr>
        <p:spPr>
          <a:xfrm>
            <a:off x="5312930" y="5643995"/>
            <a:ext cx="274193" cy="323850"/>
          </a:xfrm>
          <a:custGeom>
            <a:avLst/>
            <a:gdLst/>
            <a:ahLst/>
            <a:cxnLst/>
            <a:rect l="l" t="t" r="r" b="b"/>
            <a:pathLst>
              <a:path w="720080" h="850452">
                <a:moveTo>
                  <a:pt x="270040" y="143100"/>
                </a:moveTo>
                <a:lnTo>
                  <a:pt x="270040" y="239584"/>
                </a:lnTo>
                <a:cubicBezTo>
                  <a:pt x="166428" y="275646"/>
                  <a:pt x="92573" y="374404"/>
                  <a:pt x="92573" y="490412"/>
                </a:cubicBezTo>
                <a:cubicBezTo>
                  <a:pt x="92573" y="638130"/>
                  <a:pt x="212322" y="757879"/>
                  <a:pt x="360040" y="757879"/>
                </a:cubicBezTo>
                <a:cubicBezTo>
                  <a:pt x="507758" y="757879"/>
                  <a:pt x="627507" y="638130"/>
                  <a:pt x="627507" y="490412"/>
                </a:cubicBezTo>
                <a:cubicBezTo>
                  <a:pt x="627507" y="374404"/>
                  <a:pt x="553652" y="275646"/>
                  <a:pt x="450040" y="239584"/>
                </a:cubicBezTo>
                <a:lnTo>
                  <a:pt x="450040" y="143100"/>
                </a:lnTo>
                <a:cubicBezTo>
                  <a:pt x="605499" y="181880"/>
                  <a:pt x="720080" y="322765"/>
                  <a:pt x="720080" y="490412"/>
                </a:cubicBezTo>
                <a:cubicBezTo>
                  <a:pt x="720080" y="689257"/>
                  <a:pt x="558885" y="850452"/>
                  <a:pt x="360040" y="850452"/>
                </a:cubicBezTo>
                <a:cubicBezTo>
                  <a:pt x="161195" y="850452"/>
                  <a:pt x="0" y="689257"/>
                  <a:pt x="0" y="490412"/>
                </a:cubicBezTo>
                <a:cubicBezTo>
                  <a:pt x="0" y="322765"/>
                  <a:pt x="114582" y="181880"/>
                  <a:pt x="270040" y="143100"/>
                </a:cubicBezTo>
                <a:close/>
                <a:moveTo>
                  <a:pt x="341775" y="0"/>
                </a:moveTo>
                <a:lnTo>
                  <a:pt x="378305" y="0"/>
                </a:lnTo>
                <a:cubicBezTo>
                  <a:pt x="398041" y="0"/>
                  <a:pt x="414040" y="15999"/>
                  <a:pt x="414040" y="35735"/>
                </a:cubicBezTo>
                <a:lnTo>
                  <a:pt x="414040" y="324265"/>
                </a:lnTo>
                <a:cubicBezTo>
                  <a:pt x="414040" y="344001"/>
                  <a:pt x="398041" y="360000"/>
                  <a:pt x="378305" y="360000"/>
                </a:cubicBezTo>
                <a:lnTo>
                  <a:pt x="341775" y="360000"/>
                </a:lnTo>
                <a:cubicBezTo>
                  <a:pt x="322039" y="360000"/>
                  <a:pt x="306040" y="344001"/>
                  <a:pt x="306040" y="324265"/>
                </a:cubicBezTo>
                <a:lnTo>
                  <a:pt x="306040" y="35735"/>
                </a:lnTo>
                <a:cubicBezTo>
                  <a:pt x="306040" y="15999"/>
                  <a:pt x="322039" y="0"/>
                  <a:pt x="34177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1" name="KSO_Shape"/>
          <p:cNvSpPr/>
          <p:nvPr/>
        </p:nvSpPr>
        <p:spPr bwMode="auto">
          <a:xfrm>
            <a:off x="7748588" y="4327265"/>
            <a:ext cx="242888" cy="330460"/>
          </a:xfrm>
          <a:custGeom>
            <a:avLst/>
            <a:gdLst>
              <a:gd name="T0" fmla="*/ 1986916 w 2092325"/>
              <a:gd name="T1" fmla="*/ 2844484 h 2844800"/>
              <a:gd name="T2" fmla="*/ 1969453 w 2092325"/>
              <a:gd name="T3" fmla="*/ 2834683 h 2844800"/>
              <a:gd name="T4" fmla="*/ 154940 w 2092325"/>
              <a:gd name="T5" fmla="*/ 2633663 h 2844800"/>
              <a:gd name="T6" fmla="*/ 2091061 w 2092325"/>
              <a:gd name="T7" fmla="*/ 2470151 h 2844800"/>
              <a:gd name="T8" fmla="*/ 1886541 w 2092325"/>
              <a:gd name="T9" fmla="*/ 2517458 h 2844800"/>
              <a:gd name="T10" fmla="*/ 1876425 w 2092325"/>
              <a:gd name="T11" fmla="*/ 2439353 h 2844800"/>
              <a:gd name="T12" fmla="*/ 604193 w 2092325"/>
              <a:gd name="T13" fmla="*/ 1560521 h 2844800"/>
              <a:gd name="T14" fmla="*/ 604193 w 2092325"/>
              <a:gd name="T15" fmla="*/ 1890386 h 2844800"/>
              <a:gd name="T16" fmla="*/ 371519 w 2092325"/>
              <a:gd name="T17" fmla="*/ 1899602 h 2844800"/>
              <a:gd name="T18" fmla="*/ 354013 w 2092325"/>
              <a:gd name="T19" fmla="*/ 1572915 h 2844800"/>
              <a:gd name="T20" fmla="*/ 373747 w 2092325"/>
              <a:gd name="T21" fmla="*/ 1551305 h 2844800"/>
              <a:gd name="T22" fmla="*/ 969955 w 2092325"/>
              <a:gd name="T23" fmla="*/ 1450989 h 2844800"/>
              <a:gd name="T24" fmla="*/ 974405 w 2092325"/>
              <a:gd name="T25" fmla="*/ 1886557 h 2844800"/>
              <a:gd name="T26" fmla="*/ 742022 w 2092325"/>
              <a:gd name="T27" fmla="*/ 1900238 h 2844800"/>
              <a:gd name="T28" fmla="*/ 722313 w 2092325"/>
              <a:gd name="T29" fmla="*/ 1878603 h 2844800"/>
              <a:gd name="T30" fmla="*/ 739797 w 2092325"/>
              <a:gd name="T31" fmla="*/ 1445262 h 2844800"/>
              <a:gd name="T32" fmla="*/ 1337979 w 2092325"/>
              <a:gd name="T33" fmla="*/ 1231906 h 2844800"/>
              <a:gd name="T34" fmla="*/ 1342718 w 2092325"/>
              <a:gd name="T35" fmla="*/ 1886573 h 2844800"/>
              <a:gd name="T36" fmla="*/ 1111786 w 2092325"/>
              <a:gd name="T37" fmla="*/ 1900238 h 2844800"/>
              <a:gd name="T38" fmla="*/ 1092200 w 2092325"/>
              <a:gd name="T39" fmla="*/ 1878628 h 2844800"/>
              <a:gd name="T40" fmla="*/ 1109575 w 2092325"/>
              <a:gd name="T41" fmla="*/ 1225868 h 2844800"/>
              <a:gd name="T42" fmla="*/ 1412876 w 2092325"/>
              <a:gd name="T43" fmla="*/ 1040448 h 2844800"/>
              <a:gd name="T44" fmla="*/ 1197928 w 2092325"/>
              <a:gd name="T45" fmla="*/ 1029018 h 2844800"/>
              <a:gd name="T46" fmla="*/ 1092201 w 2092325"/>
              <a:gd name="T47" fmla="*/ 1161416 h 2844800"/>
              <a:gd name="T48" fmla="*/ 949643 w 2092325"/>
              <a:gd name="T49" fmla="*/ 1278573 h 2844800"/>
              <a:gd name="T50" fmla="*/ 801370 w 2092325"/>
              <a:gd name="T51" fmla="*/ 1357313 h 2844800"/>
              <a:gd name="T52" fmla="*/ 658178 w 2092325"/>
              <a:gd name="T53" fmla="*/ 1404621 h 2844800"/>
              <a:gd name="T54" fmla="*/ 438150 w 2092325"/>
              <a:gd name="T55" fmla="*/ 1435736 h 2844800"/>
              <a:gd name="T56" fmla="*/ 378778 w 2092325"/>
              <a:gd name="T57" fmla="*/ 1314768 h 2844800"/>
              <a:gd name="T58" fmla="*/ 551498 w 2092325"/>
              <a:gd name="T59" fmla="*/ 1302386 h 2844800"/>
              <a:gd name="T60" fmla="*/ 733425 w 2092325"/>
              <a:gd name="T61" fmla="*/ 1253808 h 2844800"/>
              <a:gd name="T62" fmla="*/ 914083 w 2092325"/>
              <a:gd name="T63" fmla="*/ 1155383 h 2844800"/>
              <a:gd name="T64" fmla="*/ 1005206 w 2092325"/>
              <a:gd name="T65" fmla="*/ 1076326 h 2844800"/>
              <a:gd name="T66" fmla="*/ 1095376 w 2092325"/>
              <a:gd name="T67" fmla="*/ 963930 h 2844800"/>
              <a:gd name="T68" fmla="*/ 1083946 w 2092325"/>
              <a:gd name="T69" fmla="*/ 882015 h 2844800"/>
              <a:gd name="T70" fmla="*/ 1124903 w 2092325"/>
              <a:gd name="T71" fmla="*/ 736917 h 2844800"/>
              <a:gd name="T72" fmla="*/ 1993068 w 2092325"/>
              <a:gd name="T73" fmla="*/ 604837 h 2844800"/>
              <a:gd name="T74" fmla="*/ 2046490 w 2092325"/>
              <a:gd name="T75" fmla="*/ 623229 h 2844800"/>
              <a:gd name="T76" fmla="*/ 2072094 w 2092325"/>
              <a:gd name="T77" fmla="*/ 660330 h 2844800"/>
              <a:gd name="T78" fmla="*/ 2090745 w 2092325"/>
              <a:gd name="T79" fmla="*/ 727555 h 2844800"/>
              <a:gd name="T80" fmla="*/ 1876741 w 2092325"/>
              <a:gd name="T81" fmla="*/ 736434 h 2844800"/>
              <a:gd name="T82" fmla="*/ 1892231 w 2092325"/>
              <a:gd name="T83" fmla="*/ 672062 h 2844800"/>
              <a:gd name="T84" fmla="*/ 1915938 w 2092325"/>
              <a:gd name="T85" fmla="*/ 629571 h 2844800"/>
              <a:gd name="T86" fmla="*/ 1951026 w 2092325"/>
              <a:gd name="T87" fmla="*/ 608642 h 2844800"/>
              <a:gd name="T88" fmla="*/ 201612 w 2092325"/>
              <a:gd name="T89" fmla="*/ 0 h 2844800"/>
              <a:gd name="T90" fmla="*/ 1583373 w 2092325"/>
              <a:gd name="T91" fmla="*/ 15240 h 2844800"/>
              <a:gd name="T92" fmla="*/ 1653858 w 2092325"/>
              <a:gd name="T93" fmla="*/ 62230 h 2844800"/>
              <a:gd name="T94" fmla="*/ 1697356 w 2092325"/>
              <a:gd name="T95" fmla="*/ 133667 h 2844800"/>
              <a:gd name="T96" fmla="*/ 1705611 w 2092325"/>
              <a:gd name="T97" fmla="*/ 2674303 h 2844800"/>
              <a:gd name="T98" fmla="*/ 1677353 w 2092325"/>
              <a:gd name="T99" fmla="*/ 2753360 h 2844800"/>
              <a:gd name="T100" fmla="*/ 1617663 w 2092325"/>
              <a:gd name="T101" fmla="*/ 2812098 h 2844800"/>
              <a:gd name="T102" fmla="*/ 1535748 w 2092325"/>
              <a:gd name="T103" fmla="*/ 2842578 h 2844800"/>
              <a:gd name="T104" fmla="*/ 151447 w 2092325"/>
              <a:gd name="T105" fmla="*/ 2838768 h 2844800"/>
              <a:gd name="T106" fmla="*/ 73660 w 2092325"/>
              <a:gd name="T107" fmla="*/ 2801303 h 2844800"/>
              <a:gd name="T108" fmla="*/ 20002 w 2092325"/>
              <a:gd name="T109" fmla="*/ 2737168 h 2844800"/>
              <a:gd name="T110" fmla="*/ 0 w 2092325"/>
              <a:gd name="T111" fmla="*/ 2654935 h 2844800"/>
              <a:gd name="T112" fmla="*/ 15875 w 2092325"/>
              <a:gd name="T113" fmla="*/ 116205 h 2844800"/>
              <a:gd name="T114" fmla="*/ 66357 w 2092325"/>
              <a:gd name="T115" fmla="*/ 49212 h 2844800"/>
              <a:gd name="T116" fmla="*/ 141922 w 2092325"/>
              <a:gd name="T117" fmla="*/ 8572 h 284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92325" h="2844800">
                <a:moveTo>
                  <a:pt x="1912938" y="2620962"/>
                </a:moveTo>
                <a:lnTo>
                  <a:pt x="2055813" y="2620962"/>
                </a:lnTo>
                <a:lnTo>
                  <a:pt x="2000568" y="2832470"/>
                </a:lnTo>
                <a:lnTo>
                  <a:pt x="1998663" y="2836264"/>
                </a:lnTo>
                <a:lnTo>
                  <a:pt x="1996441" y="2838793"/>
                </a:lnTo>
                <a:lnTo>
                  <a:pt x="1994218" y="2841006"/>
                </a:lnTo>
                <a:lnTo>
                  <a:pt x="1991678" y="2842587"/>
                </a:lnTo>
                <a:lnTo>
                  <a:pt x="1989456" y="2844168"/>
                </a:lnTo>
                <a:lnTo>
                  <a:pt x="1986916" y="2844484"/>
                </a:lnTo>
                <a:lnTo>
                  <a:pt x="1984693" y="2844800"/>
                </a:lnTo>
                <a:lnTo>
                  <a:pt x="1982153" y="2844484"/>
                </a:lnTo>
                <a:lnTo>
                  <a:pt x="1979931" y="2844168"/>
                </a:lnTo>
                <a:lnTo>
                  <a:pt x="1977708" y="2843219"/>
                </a:lnTo>
                <a:lnTo>
                  <a:pt x="1975486" y="2841955"/>
                </a:lnTo>
                <a:lnTo>
                  <a:pt x="1973581" y="2840690"/>
                </a:lnTo>
                <a:lnTo>
                  <a:pt x="1971993" y="2838793"/>
                </a:lnTo>
                <a:lnTo>
                  <a:pt x="1970406" y="2836896"/>
                </a:lnTo>
                <a:lnTo>
                  <a:pt x="1969453" y="2834683"/>
                </a:lnTo>
                <a:lnTo>
                  <a:pt x="1968501" y="2833102"/>
                </a:lnTo>
                <a:lnTo>
                  <a:pt x="1912938" y="2620962"/>
                </a:lnTo>
                <a:close/>
                <a:moveTo>
                  <a:pt x="1156018" y="2488248"/>
                </a:moveTo>
                <a:lnTo>
                  <a:pt x="1156018" y="2633663"/>
                </a:lnTo>
                <a:lnTo>
                  <a:pt x="1552258" y="2633663"/>
                </a:lnTo>
                <a:lnTo>
                  <a:pt x="1552258" y="2488248"/>
                </a:lnTo>
                <a:lnTo>
                  <a:pt x="1156018" y="2488248"/>
                </a:lnTo>
                <a:close/>
                <a:moveTo>
                  <a:pt x="154940" y="2488248"/>
                </a:moveTo>
                <a:lnTo>
                  <a:pt x="154940" y="2633663"/>
                </a:lnTo>
                <a:lnTo>
                  <a:pt x="550862" y="2633663"/>
                </a:lnTo>
                <a:lnTo>
                  <a:pt x="550862" y="2488248"/>
                </a:lnTo>
                <a:lnTo>
                  <a:pt x="154940" y="2488248"/>
                </a:lnTo>
                <a:close/>
                <a:moveTo>
                  <a:pt x="1876425" y="1765300"/>
                </a:moveTo>
                <a:lnTo>
                  <a:pt x="2092325" y="1765300"/>
                </a:lnTo>
                <a:lnTo>
                  <a:pt x="2092325" y="2439353"/>
                </a:lnTo>
                <a:lnTo>
                  <a:pt x="2092325" y="2449831"/>
                </a:lnTo>
                <a:lnTo>
                  <a:pt x="2091693" y="2460308"/>
                </a:lnTo>
                <a:lnTo>
                  <a:pt x="2091061" y="2470151"/>
                </a:lnTo>
                <a:lnTo>
                  <a:pt x="2089796" y="2479993"/>
                </a:lnTo>
                <a:lnTo>
                  <a:pt x="2088848" y="2488883"/>
                </a:lnTo>
                <a:lnTo>
                  <a:pt x="2086951" y="2497773"/>
                </a:lnTo>
                <a:lnTo>
                  <a:pt x="2085055" y="2506346"/>
                </a:lnTo>
                <a:lnTo>
                  <a:pt x="2082842" y="2513966"/>
                </a:lnTo>
                <a:lnTo>
                  <a:pt x="2082526" y="2517458"/>
                </a:lnTo>
                <a:lnTo>
                  <a:pt x="2070198" y="2563813"/>
                </a:lnTo>
                <a:lnTo>
                  <a:pt x="1898553" y="2563813"/>
                </a:lnTo>
                <a:lnTo>
                  <a:pt x="1886541" y="2517458"/>
                </a:lnTo>
                <a:lnTo>
                  <a:pt x="1886225" y="2513966"/>
                </a:lnTo>
                <a:lnTo>
                  <a:pt x="1883696" y="2506346"/>
                </a:lnTo>
                <a:lnTo>
                  <a:pt x="1882115" y="2497773"/>
                </a:lnTo>
                <a:lnTo>
                  <a:pt x="1880219" y="2488883"/>
                </a:lnTo>
                <a:lnTo>
                  <a:pt x="1878954" y="2479993"/>
                </a:lnTo>
                <a:lnTo>
                  <a:pt x="1878006" y="2470151"/>
                </a:lnTo>
                <a:lnTo>
                  <a:pt x="1876741" y="2460308"/>
                </a:lnTo>
                <a:lnTo>
                  <a:pt x="1876425" y="2450148"/>
                </a:lnTo>
                <a:lnTo>
                  <a:pt x="1876425" y="2439353"/>
                </a:lnTo>
                <a:lnTo>
                  <a:pt x="1876425" y="1765300"/>
                </a:lnTo>
                <a:close/>
                <a:moveTo>
                  <a:pt x="375975" y="1550987"/>
                </a:moveTo>
                <a:lnTo>
                  <a:pt x="586369" y="1550987"/>
                </a:lnTo>
                <a:lnTo>
                  <a:pt x="588597" y="1551305"/>
                </a:lnTo>
                <a:lnTo>
                  <a:pt x="590825" y="1551305"/>
                </a:lnTo>
                <a:lnTo>
                  <a:pt x="594963" y="1552894"/>
                </a:lnTo>
                <a:lnTo>
                  <a:pt x="598782" y="1554483"/>
                </a:lnTo>
                <a:lnTo>
                  <a:pt x="601647" y="1557343"/>
                </a:lnTo>
                <a:lnTo>
                  <a:pt x="604193" y="1560521"/>
                </a:lnTo>
                <a:lnTo>
                  <a:pt x="606740" y="1564334"/>
                </a:lnTo>
                <a:lnTo>
                  <a:pt x="607694" y="1568466"/>
                </a:lnTo>
                <a:lnTo>
                  <a:pt x="608013" y="1570690"/>
                </a:lnTo>
                <a:lnTo>
                  <a:pt x="608013" y="1572915"/>
                </a:lnTo>
                <a:lnTo>
                  <a:pt x="608013" y="1878628"/>
                </a:lnTo>
                <a:lnTo>
                  <a:pt x="608013" y="1880852"/>
                </a:lnTo>
                <a:lnTo>
                  <a:pt x="607694" y="1882759"/>
                </a:lnTo>
                <a:lnTo>
                  <a:pt x="606740" y="1886572"/>
                </a:lnTo>
                <a:lnTo>
                  <a:pt x="604193" y="1890386"/>
                </a:lnTo>
                <a:lnTo>
                  <a:pt x="601647" y="1893881"/>
                </a:lnTo>
                <a:lnTo>
                  <a:pt x="598782" y="1896424"/>
                </a:lnTo>
                <a:lnTo>
                  <a:pt x="594963" y="1898648"/>
                </a:lnTo>
                <a:lnTo>
                  <a:pt x="590825" y="1899602"/>
                </a:lnTo>
                <a:lnTo>
                  <a:pt x="588597" y="1900237"/>
                </a:lnTo>
                <a:lnTo>
                  <a:pt x="586369" y="1900237"/>
                </a:lnTo>
                <a:lnTo>
                  <a:pt x="375975" y="1900237"/>
                </a:lnTo>
                <a:lnTo>
                  <a:pt x="373747" y="1900237"/>
                </a:lnTo>
                <a:lnTo>
                  <a:pt x="371519" y="1899602"/>
                </a:lnTo>
                <a:lnTo>
                  <a:pt x="367381" y="1898648"/>
                </a:lnTo>
                <a:lnTo>
                  <a:pt x="363880" y="1896424"/>
                </a:lnTo>
                <a:lnTo>
                  <a:pt x="360379" y="1893881"/>
                </a:lnTo>
                <a:lnTo>
                  <a:pt x="357832" y="1890386"/>
                </a:lnTo>
                <a:lnTo>
                  <a:pt x="355604" y="1886572"/>
                </a:lnTo>
                <a:lnTo>
                  <a:pt x="354331" y="1882759"/>
                </a:lnTo>
                <a:lnTo>
                  <a:pt x="354013" y="1880852"/>
                </a:lnTo>
                <a:lnTo>
                  <a:pt x="354013" y="1878628"/>
                </a:lnTo>
                <a:lnTo>
                  <a:pt x="354013" y="1572915"/>
                </a:lnTo>
                <a:lnTo>
                  <a:pt x="354013" y="1570690"/>
                </a:lnTo>
                <a:lnTo>
                  <a:pt x="354331" y="1568466"/>
                </a:lnTo>
                <a:lnTo>
                  <a:pt x="355604" y="1564334"/>
                </a:lnTo>
                <a:lnTo>
                  <a:pt x="357832" y="1560521"/>
                </a:lnTo>
                <a:lnTo>
                  <a:pt x="360379" y="1557343"/>
                </a:lnTo>
                <a:lnTo>
                  <a:pt x="363880" y="1554483"/>
                </a:lnTo>
                <a:lnTo>
                  <a:pt x="367381" y="1552894"/>
                </a:lnTo>
                <a:lnTo>
                  <a:pt x="371519" y="1551305"/>
                </a:lnTo>
                <a:lnTo>
                  <a:pt x="373747" y="1551305"/>
                </a:lnTo>
                <a:lnTo>
                  <a:pt x="375975" y="1550987"/>
                </a:lnTo>
                <a:close/>
                <a:moveTo>
                  <a:pt x="742022" y="1444625"/>
                </a:moveTo>
                <a:lnTo>
                  <a:pt x="744248" y="1444625"/>
                </a:lnTo>
                <a:lnTo>
                  <a:pt x="954696" y="1444625"/>
                </a:lnTo>
                <a:lnTo>
                  <a:pt x="956603" y="1444625"/>
                </a:lnTo>
                <a:lnTo>
                  <a:pt x="958828" y="1445262"/>
                </a:lnTo>
                <a:lnTo>
                  <a:pt x="962961" y="1446216"/>
                </a:lnTo>
                <a:lnTo>
                  <a:pt x="966776" y="1448443"/>
                </a:lnTo>
                <a:lnTo>
                  <a:pt x="969955" y="1450989"/>
                </a:lnTo>
                <a:lnTo>
                  <a:pt x="972498" y="1454170"/>
                </a:lnTo>
                <a:lnTo>
                  <a:pt x="974405" y="1457670"/>
                </a:lnTo>
                <a:lnTo>
                  <a:pt x="975995" y="1461806"/>
                </a:lnTo>
                <a:lnTo>
                  <a:pt x="976313" y="1464033"/>
                </a:lnTo>
                <a:lnTo>
                  <a:pt x="976313" y="1466261"/>
                </a:lnTo>
                <a:lnTo>
                  <a:pt x="976313" y="1878603"/>
                </a:lnTo>
                <a:lnTo>
                  <a:pt x="976313" y="1880830"/>
                </a:lnTo>
                <a:lnTo>
                  <a:pt x="975995" y="1882739"/>
                </a:lnTo>
                <a:lnTo>
                  <a:pt x="974405" y="1886557"/>
                </a:lnTo>
                <a:lnTo>
                  <a:pt x="972498" y="1890375"/>
                </a:lnTo>
                <a:lnTo>
                  <a:pt x="969955" y="1893875"/>
                </a:lnTo>
                <a:lnTo>
                  <a:pt x="966776" y="1896420"/>
                </a:lnTo>
                <a:lnTo>
                  <a:pt x="962961" y="1898647"/>
                </a:lnTo>
                <a:lnTo>
                  <a:pt x="958828" y="1899602"/>
                </a:lnTo>
                <a:lnTo>
                  <a:pt x="956603" y="1900238"/>
                </a:lnTo>
                <a:lnTo>
                  <a:pt x="954696" y="1900238"/>
                </a:lnTo>
                <a:lnTo>
                  <a:pt x="744248" y="1900238"/>
                </a:lnTo>
                <a:lnTo>
                  <a:pt x="742022" y="1900238"/>
                </a:lnTo>
                <a:lnTo>
                  <a:pt x="739797" y="1899602"/>
                </a:lnTo>
                <a:lnTo>
                  <a:pt x="735664" y="1898647"/>
                </a:lnTo>
                <a:lnTo>
                  <a:pt x="731850" y="1896420"/>
                </a:lnTo>
                <a:lnTo>
                  <a:pt x="728989" y="1893875"/>
                </a:lnTo>
                <a:lnTo>
                  <a:pt x="726445" y="1890375"/>
                </a:lnTo>
                <a:lnTo>
                  <a:pt x="724220" y="1886557"/>
                </a:lnTo>
                <a:lnTo>
                  <a:pt x="722949" y="1882739"/>
                </a:lnTo>
                <a:lnTo>
                  <a:pt x="722631" y="1880830"/>
                </a:lnTo>
                <a:lnTo>
                  <a:pt x="722313" y="1878603"/>
                </a:lnTo>
                <a:lnTo>
                  <a:pt x="722313" y="1466261"/>
                </a:lnTo>
                <a:lnTo>
                  <a:pt x="722631" y="1464033"/>
                </a:lnTo>
                <a:lnTo>
                  <a:pt x="722949" y="1461806"/>
                </a:lnTo>
                <a:lnTo>
                  <a:pt x="724220" y="1457670"/>
                </a:lnTo>
                <a:lnTo>
                  <a:pt x="726445" y="1454170"/>
                </a:lnTo>
                <a:lnTo>
                  <a:pt x="728989" y="1450989"/>
                </a:lnTo>
                <a:lnTo>
                  <a:pt x="731850" y="1448443"/>
                </a:lnTo>
                <a:lnTo>
                  <a:pt x="735664" y="1446216"/>
                </a:lnTo>
                <a:lnTo>
                  <a:pt x="739797" y="1445262"/>
                </a:lnTo>
                <a:lnTo>
                  <a:pt x="742022" y="1444625"/>
                </a:lnTo>
                <a:close/>
                <a:moveTo>
                  <a:pt x="1111786" y="1225550"/>
                </a:moveTo>
                <a:lnTo>
                  <a:pt x="1113998" y="1225550"/>
                </a:lnTo>
                <a:lnTo>
                  <a:pt x="1322815" y="1225550"/>
                </a:lnTo>
                <a:lnTo>
                  <a:pt x="1325027" y="1225550"/>
                </a:lnTo>
                <a:lnTo>
                  <a:pt x="1327238" y="1225868"/>
                </a:lnTo>
                <a:lnTo>
                  <a:pt x="1331345" y="1227139"/>
                </a:lnTo>
                <a:lnTo>
                  <a:pt x="1335136" y="1229364"/>
                </a:lnTo>
                <a:lnTo>
                  <a:pt x="1337979" y="1231906"/>
                </a:lnTo>
                <a:lnTo>
                  <a:pt x="1340822" y="1235084"/>
                </a:lnTo>
                <a:lnTo>
                  <a:pt x="1342718" y="1238898"/>
                </a:lnTo>
                <a:lnTo>
                  <a:pt x="1343981" y="1243029"/>
                </a:lnTo>
                <a:lnTo>
                  <a:pt x="1344297" y="1245254"/>
                </a:lnTo>
                <a:lnTo>
                  <a:pt x="1344613" y="1247478"/>
                </a:lnTo>
                <a:lnTo>
                  <a:pt x="1344613" y="1878628"/>
                </a:lnTo>
                <a:lnTo>
                  <a:pt x="1344297" y="1880852"/>
                </a:lnTo>
                <a:lnTo>
                  <a:pt x="1343981" y="1882759"/>
                </a:lnTo>
                <a:lnTo>
                  <a:pt x="1342718" y="1886573"/>
                </a:lnTo>
                <a:lnTo>
                  <a:pt x="1340822" y="1890386"/>
                </a:lnTo>
                <a:lnTo>
                  <a:pt x="1337979" y="1893882"/>
                </a:lnTo>
                <a:lnTo>
                  <a:pt x="1335136" y="1896425"/>
                </a:lnTo>
                <a:lnTo>
                  <a:pt x="1331345" y="1898649"/>
                </a:lnTo>
                <a:lnTo>
                  <a:pt x="1327238" y="1899603"/>
                </a:lnTo>
                <a:lnTo>
                  <a:pt x="1325027" y="1900238"/>
                </a:lnTo>
                <a:lnTo>
                  <a:pt x="1322815" y="1900238"/>
                </a:lnTo>
                <a:lnTo>
                  <a:pt x="1113998" y="1900238"/>
                </a:lnTo>
                <a:lnTo>
                  <a:pt x="1111786" y="1900238"/>
                </a:lnTo>
                <a:lnTo>
                  <a:pt x="1109575" y="1899603"/>
                </a:lnTo>
                <a:lnTo>
                  <a:pt x="1105468" y="1898649"/>
                </a:lnTo>
                <a:lnTo>
                  <a:pt x="1101677" y="1896425"/>
                </a:lnTo>
                <a:lnTo>
                  <a:pt x="1098834" y="1893882"/>
                </a:lnTo>
                <a:lnTo>
                  <a:pt x="1095991" y="1890386"/>
                </a:lnTo>
                <a:lnTo>
                  <a:pt x="1094095" y="1886573"/>
                </a:lnTo>
                <a:lnTo>
                  <a:pt x="1092832" y="1882759"/>
                </a:lnTo>
                <a:lnTo>
                  <a:pt x="1092516" y="1880852"/>
                </a:lnTo>
                <a:lnTo>
                  <a:pt x="1092200" y="1878628"/>
                </a:lnTo>
                <a:lnTo>
                  <a:pt x="1092200" y="1247478"/>
                </a:lnTo>
                <a:lnTo>
                  <a:pt x="1092516" y="1245254"/>
                </a:lnTo>
                <a:lnTo>
                  <a:pt x="1092832" y="1243029"/>
                </a:lnTo>
                <a:lnTo>
                  <a:pt x="1094095" y="1238898"/>
                </a:lnTo>
                <a:lnTo>
                  <a:pt x="1095991" y="1235084"/>
                </a:lnTo>
                <a:lnTo>
                  <a:pt x="1098834" y="1231906"/>
                </a:lnTo>
                <a:lnTo>
                  <a:pt x="1101677" y="1229364"/>
                </a:lnTo>
                <a:lnTo>
                  <a:pt x="1105468" y="1227139"/>
                </a:lnTo>
                <a:lnTo>
                  <a:pt x="1109575" y="1225868"/>
                </a:lnTo>
                <a:lnTo>
                  <a:pt x="1111786" y="1225550"/>
                </a:lnTo>
                <a:close/>
                <a:moveTo>
                  <a:pt x="1876425" y="912812"/>
                </a:moveTo>
                <a:lnTo>
                  <a:pt x="2092325" y="912812"/>
                </a:lnTo>
                <a:lnTo>
                  <a:pt x="2092325" y="1709737"/>
                </a:lnTo>
                <a:lnTo>
                  <a:pt x="1876425" y="1709737"/>
                </a:lnTo>
                <a:lnTo>
                  <a:pt x="1876425" y="912812"/>
                </a:lnTo>
                <a:close/>
                <a:moveTo>
                  <a:pt x="1350011" y="644525"/>
                </a:moveTo>
                <a:lnTo>
                  <a:pt x="1362394" y="722630"/>
                </a:lnTo>
                <a:lnTo>
                  <a:pt x="1412876" y="1040448"/>
                </a:lnTo>
                <a:lnTo>
                  <a:pt x="1292861" y="1059498"/>
                </a:lnTo>
                <a:lnTo>
                  <a:pt x="1267779" y="902653"/>
                </a:lnTo>
                <a:lnTo>
                  <a:pt x="1258571" y="922020"/>
                </a:lnTo>
                <a:lnTo>
                  <a:pt x="1249363" y="941070"/>
                </a:lnTo>
                <a:lnTo>
                  <a:pt x="1239203" y="959485"/>
                </a:lnTo>
                <a:lnTo>
                  <a:pt x="1229361" y="977583"/>
                </a:lnTo>
                <a:lnTo>
                  <a:pt x="1219201" y="995045"/>
                </a:lnTo>
                <a:lnTo>
                  <a:pt x="1208723" y="1012190"/>
                </a:lnTo>
                <a:lnTo>
                  <a:pt x="1197928" y="1029018"/>
                </a:lnTo>
                <a:lnTo>
                  <a:pt x="1186816" y="1045210"/>
                </a:lnTo>
                <a:lnTo>
                  <a:pt x="1175703" y="1061403"/>
                </a:lnTo>
                <a:lnTo>
                  <a:pt x="1164273" y="1076961"/>
                </a:lnTo>
                <a:lnTo>
                  <a:pt x="1152843" y="1091883"/>
                </a:lnTo>
                <a:lnTo>
                  <a:pt x="1141096" y="1106806"/>
                </a:lnTo>
                <a:lnTo>
                  <a:pt x="1129031" y="1120776"/>
                </a:lnTo>
                <a:lnTo>
                  <a:pt x="1116966" y="1134428"/>
                </a:lnTo>
                <a:lnTo>
                  <a:pt x="1104901" y="1147763"/>
                </a:lnTo>
                <a:lnTo>
                  <a:pt x="1092201" y="1161416"/>
                </a:lnTo>
                <a:lnTo>
                  <a:pt x="1076961" y="1176656"/>
                </a:lnTo>
                <a:lnTo>
                  <a:pt x="1061721" y="1190943"/>
                </a:lnTo>
                <a:lnTo>
                  <a:pt x="1046163" y="1205231"/>
                </a:lnTo>
                <a:lnTo>
                  <a:pt x="1029971" y="1218883"/>
                </a:lnTo>
                <a:lnTo>
                  <a:pt x="1014096" y="1231901"/>
                </a:lnTo>
                <a:lnTo>
                  <a:pt x="998221" y="1244283"/>
                </a:lnTo>
                <a:lnTo>
                  <a:pt x="982346" y="1256348"/>
                </a:lnTo>
                <a:lnTo>
                  <a:pt x="965836" y="1267778"/>
                </a:lnTo>
                <a:lnTo>
                  <a:pt x="949643" y="1278573"/>
                </a:lnTo>
                <a:lnTo>
                  <a:pt x="933133" y="1289368"/>
                </a:lnTo>
                <a:lnTo>
                  <a:pt x="916306" y="1299528"/>
                </a:lnTo>
                <a:lnTo>
                  <a:pt x="900113" y="1309053"/>
                </a:lnTo>
                <a:lnTo>
                  <a:pt x="883603" y="1317943"/>
                </a:lnTo>
                <a:lnTo>
                  <a:pt x="867093" y="1326833"/>
                </a:lnTo>
                <a:lnTo>
                  <a:pt x="850583" y="1335088"/>
                </a:lnTo>
                <a:lnTo>
                  <a:pt x="834073" y="1343026"/>
                </a:lnTo>
                <a:lnTo>
                  <a:pt x="817563" y="1350328"/>
                </a:lnTo>
                <a:lnTo>
                  <a:pt x="801370" y="1357313"/>
                </a:lnTo>
                <a:lnTo>
                  <a:pt x="784860" y="1363981"/>
                </a:lnTo>
                <a:lnTo>
                  <a:pt x="768668" y="1370331"/>
                </a:lnTo>
                <a:lnTo>
                  <a:pt x="752475" y="1376363"/>
                </a:lnTo>
                <a:lnTo>
                  <a:pt x="736600" y="1382078"/>
                </a:lnTo>
                <a:lnTo>
                  <a:pt x="720725" y="1387158"/>
                </a:lnTo>
                <a:lnTo>
                  <a:pt x="704533" y="1391921"/>
                </a:lnTo>
                <a:lnTo>
                  <a:pt x="688975" y="1396366"/>
                </a:lnTo>
                <a:lnTo>
                  <a:pt x="673735" y="1400493"/>
                </a:lnTo>
                <a:lnTo>
                  <a:pt x="658178" y="1404621"/>
                </a:lnTo>
                <a:lnTo>
                  <a:pt x="643255" y="1408431"/>
                </a:lnTo>
                <a:lnTo>
                  <a:pt x="613728" y="1414781"/>
                </a:lnTo>
                <a:lnTo>
                  <a:pt x="585153" y="1420178"/>
                </a:lnTo>
                <a:lnTo>
                  <a:pt x="557530" y="1424623"/>
                </a:lnTo>
                <a:lnTo>
                  <a:pt x="530860" y="1428433"/>
                </a:lnTo>
                <a:lnTo>
                  <a:pt x="505460" y="1430973"/>
                </a:lnTo>
                <a:lnTo>
                  <a:pt x="481648" y="1433196"/>
                </a:lnTo>
                <a:lnTo>
                  <a:pt x="459423" y="1434783"/>
                </a:lnTo>
                <a:lnTo>
                  <a:pt x="438150" y="1435736"/>
                </a:lnTo>
                <a:lnTo>
                  <a:pt x="419100" y="1436371"/>
                </a:lnTo>
                <a:lnTo>
                  <a:pt x="401638" y="1436688"/>
                </a:lnTo>
                <a:lnTo>
                  <a:pt x="385445" y="1436371"/>
                </a:lnTo>
                <a:lnTo>
                  <a:pt x="371793" y="1435736"/>
                </a:lnTo>
                <a:lnTo>
                  <a:pt x="350838" y="1434783"/>
                </a:lnTo>
                <a:lnTo>
                  <a:pt x="350838" y="1313181"/>
                </a:lnTo>
                <a:lnTo>
                  <a:pt x="352425" y="1313181"/>
                </a:lnTo>
                <a:lnTo>
                  <a:pt x="362585" y="1314133"/>
                </a:lnTo>
                <a:lnTo>
                  <a:pt x="378778" y="1314768"/>
                </a:lnTo>
                <a:lnTo>
                  <a:pt x="401638" y="1315086"/>
                </a:lnTo>
                <a:lnTo>
                  <a:pt x="425133" y="1314768"/>
                </a:lnTo>
                <a:lnTo>
                  <a:pt x="452438" y="1313498"/>
                </a:lnTo>
                <a:lnTo>
                  <a:pt x="467360" y="1312546"/>
                </a:lnTo>
                <a:lnTo>
                  <a:pt x="482918" y="1311276"/>
                </a:lnTo>
                <a:lnTo>
                  <a:pt x="499110" y="1309371"/>
                </a:lnTo>
                <a:lnTo>
                  <a:pt x="515938" y="1307783"/>
                </a:lnTo>
                <a:lnTo>
                  <a:pt x="533718" y="1305561"/>
                </a:lnTo>
                <a:lnTo>
                  <a:pt x="551498" y="1302386"/>
                </a:lnTo>
                <a:lnTo>
                  <a:pt x="570548" y="1299528"/>
                </a:lnTo>
                <a:lnTo>
                  <a:pt x="589598" y="1295718"/>
                </a:lnTo>
                <a:lnTo>
                  <a:pt x="609283" y="1291591"/>
                </a:lnTo>
                <a:lnTo>
                  <a:pt x="628968" y="1286828"/>
                </a:lnTo>
                <a:lnTo>
                  <a:pt x="649288" y="1281431"/>
                </a:lnTo>
                <a:lnTo>
                  <a:pt x="670243" y="1275716"/>
                </a:lnTo>
                <a:lnTo>
                  <a:pt x="690880" y="1269048"/>
                </a:lnTo>
                <a:lnTo>
                  <a:pt x="711835" y="1262063"/>
                </a:lnTo>
                <a:lnTo>
                  <a:pt x="733425" y="1253808"/>
                </a:lnTo>
                <a:lnTo>
                  <a:pt x="754380" y="1245236"/>
                </a:lnTo>
                <a:lnTo>
                  <a:pt x="775970" y="1236028"/>
                </a:lnTo>
                <a:lnTo>
                  <a:pt x="797243" y="1225868"/>
                </a:lnTo>
                <a:lnTo>
                  <a:pt x="818833" y="1215073"/>
                </a:lnTo>
                <a:lnTo>
                  <a:pt x="840423" y="1203326"/>
                </a:lnTo>
                <a:lnTo>
                  <a:pt x="861378" y="1190943"/>
                </a:lnTo>
                <a:lnTo>
                  <a:pt x="882651" y="1177291"/>
                </a:lnTo>
                <a:lnTo>
                  <a:pt x="903923" y="1163003"/>
                </a:lnTo>
                <a:lnTo>
                  <a:pt x="914083" y="1155383"/>
                </a:lnTo>
                <a:lnTo>
                  <a:pt x="924561" y="1147446"/>
                </a:lnTo>
                <a:lnTo>
                  <a:pt x="935038" y="1139826"/>
                </a:lnTo>
                <a:lnTo>
                  <a:pt x="945516" y="1131571"/>
                </a:lnTo>
                <a:lnTo>
                  <a:pt x="955358" y="1122998"/>
                </a:lnTo>
                <a:lnTo>
                  <a:pt x="965518" y="1114108"/>
                </a:lnTo>
                <a:lnTo>
                  <a:pt x="975996" y="1105218"/>
                </a:lnTo>
                <a:lnTo>
                  <a:pt x="985521" y="1096011"/>
                </a:lnTo>
                <a:lnTo>
                  <a:pt x="995681" y="1086168"/>
                </a:lnTo>
                <a:lnTo>
                  <a:pt x="1005206" y="1076326"/>
                </a:lnTo>
                <a:lnTo>
                  <a:pt x="1016001" y="1065531"/>
                </a:lnTo>
                <a:lnTo>
                  <a:pt x="1026478" y="1053783"/>
                </a:lnTo>
                <a:lnTo>
                  <a:pt x="1036956" y="1042035"/>
                </a:lnTo>
                <a:lnTo>
                  <a:pt x="1046798" y="1029970"/>
                </a:lnTo>
                <a:lnTo>
                  <a:pt x="1056958" y="1017588"/>
                </a:lnTo>
                <a:lnTo>
                  <a:pt x="1066801" y="1004888"/>
                </a:lnTo>
                <a:lnTo>
                  <a:pt x="1076643" y="991553"/>
                </a:lnTo>
                <a:lnTo>
                  <a:pt x="1086168" y="977583"/>
                </a:lnTo>
                <a:lnTo>
                  <a:pt x="1095376" y="963930"/>
                </a:lnTo>
                <a:lnTo>
                  <a:pt x="1104901" y="949643"/>
                </a:lnTo>
                <a:lnTo>
                  <a:pt x="1113791" y="934720"/>
                </a:lnTo>
                <a:lnTo>
                  <a:pt x="1122681" y="919798"/>
                </a:lnTo>
                <a:lnTo>
                  <a:pt x="1131571" y="904240"/>
                </a:lnTo>
                <a:lnTo>
                  <a:pt x="1140143" y="888048"/>
                </a:lnTo>
                <a:lnTo>
                  <a:pt x="1148398" y="871855"/>
                </a:lnTo>
                <a:lnTo>
                  <a:pt x="1156336" y="854710"/>
                </a:lnTo>
                <a:lnTo>
                  <a:pt x="1120141" y="868363"/>
                </a:lnTo>
                <a:lnTo>
                  <a:pt x="1083946" y="882015"/>
                </a:lnTo>
                <a:lnTo>
                  <a:pt x="1048068" y="895985"/>
                </a:lnTo>
                <a:lnTo>
                  <a:pt x="1029653" y="903288"/>
                </a:lnTo>
                <a:lnTo>
                  <a:pt x="1011873" y="911225"/>
                </a:lnTo>
                <a:lnTo>
                  <a:pt x="963931" y="799465"/>
                </a:lnTo>
                <a:lnTo>
                  <a:pt x="984886" y="790892"/>
                </a:lnTo>
                <a:lnTo>
                  <a:pt x="1005206" y="782320"/>
                </a:lnTo>
                <a:lnTo>
                  <a:pt x="1046163" y="766762"/>
                </a:lnTo>
                <a:lnTo>
                  <a:pt x="1085851" y="751522"/>
                </a:lnTo>
                <a:lnTo>
                  <a:pt x="1124903" y="736917"/>
                </a:lnTo>
                <a:lnTo>
                  <a:pt x="1163956" y="722630"/>
                </a:lnTo>
                <a:lnTo>
                  <a:pt x="1202056" y="708025"/>
                </a:lnTo>
                <a:lnTo>
                  <a:pt x="1240156" y="692785"/>
                </a:lnTo>
                <a:lnTo>
                  <a:pt x="1258889" y="684530"/>
                </a:lnTo>
                <a:lnTo>
                  <a:pt x="1277939" y="676275"/>
                </a:lnTo>
                <a:lnTo>
                  <a:pt x="1350011" y="644525"/>
                </a:lnTo>
                <a:close/>
                <a:moveTo>
                  <a:pt x="1975682" y="604837"/>
                </a:moveTo>
                <a:lnTo>
                  <a:pt x="1984533" y="604837"/>
                </a:lnTo>
                <a:lnTo>
                  <a:pt x="1993068" y="604837"/>
                </a:lnTo>
                <a:lnTo>
                  <a:pt x="2001603" y="605788"/>
                </a:lnTo>
                <a:lnTo>
                  <a:pt x="2009506" y="606739"/>
                </a:lnTo>
                <a:lnTo>
                  <a:pt x="2017408" y="608642"/>
                </a:lnTo>
                <a:lnTo>
                  <a:pt x="2024995" y="610862"/>
                </a:lnTo>
                <a:lnTo>
                  <a:pt x="2032581" y="614350"/>
                </a:lnTo>
                <a:lnTo>
                  <a:pt x="2036375" y="615935"/>
                </a:lnTo>
                <a:lnTo>
                  <a:pt x="2039536" y="618472"/>
                </a:lnTo>
                <a:lnTo>
                  <a:pt x="2043329" y="620692"/>
                </a:lnTo>
                <a:lnTo>
                  <a:pt x="2046490" y="623229"/>
                </a:lnTo>
                <a:lnTo>
                  <a:pt x="2049651" y="626083"/>
                </a:lnTo>
                <a:lnTo>
                  <a:pt x="2052812" y="629571"/>
                </a:lnTo>
                <a:lnTo>
                  <a:pt x="2055973" y="632742"/>
                </a:lnTo>
                <a:lnTo>
                  <a:pt x="2058818" y="636547"/>
                </a:lnTo>
                <a:lnTo>
                  <a:pt x="2061663" y="640669"/>
                </a:lnTo>
                <a:lnTo>
                  <a:pt x="2064508" y="645109"/>
                </a:lnTo>
                <a:lnTo>
                  <a:pt x="2067037" y="649865"/>
                </a:lnTo>
                <a:lnTo>
                  <a:pt x="2069566" y="654622"/>
                </a:lnTo>
                <a:lnTo>
                  <a:pt x="2072094" y="660330"/>
                </a:lnTo>
                <a:lnTo>
                  <a:pt x="2074307" y="665720"/>
                </a:lnTo>
                <a:lnTo>
                  <a:pt x="2076520" y="672062"/>
                </a:lnTo>
                <a:lnTo>
                  <a:pt x="2078417" y="678404"/>
                </a:lnTo>
                <a:lnTo>
                  <a:pt x="2080313" y="685381"/>
                </a:lnTo>
                <a:lnTo>
                  <a:pt x="2082210" y="692674"/>
                </a:lnTo>
                <a:lnTo>
                  <a:pt x="2085371" y="708529"/>
                </a:lnTo>
                <a:lnTo>
                  <a:pt x="2086951" y="714871"/>
                </a:lnTo>
                <a:lnTo>
                  <a:pt x="2088532" y="719628"/>
                </a:lnTo>
                <a:lnTo>
                  <a:pt x="2090745" y="727555"/>
                </a:lnTo>
                <a:lnTo>
                  <a:pt x="2091377" y="731360"/>
                </a:lnTo>
                <a:lnTo>
                  <a:pt x="2092009" y="736434"/>
                </a:lnTo>
                <a:lnTo>
                  <a:pt x="2092325" y="742776"/>
                </a:lnTo>
                <a:lnTo>
                  <a:pt x="2092325" y="750704"/>
                </a:lnTo>
                <a:lnTo>
                  <a:pt x="2092325" y="857250"/>
                </a:lnTo>
                <a:lnTo>
                  <a:pt x="1876425" y="857250"/>
                </a:lnTo>
                <a:lnTo>
                  <a:pt x="1876425" y="750704"/>
                </a:lnTo>
                <a:lnTo>
                  <a:pt x="1876425" y="742776"/>
                </a:lnTo>
                <a:lnTo>
                  <a:pt x="1876741" y="736434"/>
                </a:lnTo>
                <a:lnTo>
                  <a:pt x="1877690" y="731360"/>
                </a:lnTo>
                <a:lnTo>
                  <a:pt x="1878322" y="727555"/>
                </a:lnTo>
                <a:lnTo>
                  <a:pt x="1880535" y="719628"/>
                </a:lnTo>
                <a:lnTo>
                  <a:pt x="1882115" y="714871"/>
                </a:lnTo>
                <a:lnTo>
                  <a:pt x="1883380" y="708529"/>
                </a:lnTo>
                <a:lnTo>
                  <a:pt x="1886857" y="692674"/>
                </a:lnTo>
                <a:lnTo>
                  <a:pt x="1888753" y="685381"/>
                </a:lnTo>
                <a:lnTo>
                  <a:pt x="1890650" y="678404"/>
                </a:lnTo>
                <a:lnTo>
                  <a:pt x="1892231" y="672062"/>
                </a:lnTo>
                <a:lnTo>
                  <a:pt x="1894443" y="665720"/>
                </a:lnTo>
                <a:lnTo>
                  <a:pt x="1896656" y="660330"/>
                </a:lnTo>
                <a:lnTo>
                  <a:pt x="1899501" y="654622"/>
                </a:lnTo>
                <a:lnTo>
                  <a:pt x="1901714" y="649865"/>
                </a:lnTo>
                <a:lnTo>
                  <a:pt x="1904243" y="645109"/>
                </a:lnTo>
                <a:lnTo>
                  <a:pt x="1907087" y="640669"/>
                </a:lnTo>
                <a:lnTo>
                  <a:pt x="1910249" y="636547"/>
                </a:lnTo>
                <a:lnTo>
                  <a:pt x="1912777" y="632742"/>
                </a:lnTo>
                <a:lnTo>
                  <a:pt x="1915938" y="629571"/>
                </a:lnTo>
                <a:lnTo>
                  <a:pt x="1919099" y="626083"/>
                </a:lnTo>
                <a:lnTo>
                  <a:pt x="1922261" y="623229"/>
                </a:lnTo>
                <a:lnTo>
                  <a:pt x="1925738" y="620692"/>
                </a:lnTo>
                <a:lnTo>
                  <a:pt x="1928899" y="618472"/>
                </a:lnTo>
                <a:lnTo>
                  <a:pt x="1932692" y="615935"/>
                </a:lnTo>
                <a:lnTo>
                  <a:pt x="1935853" y="614350"/>
                </a:lnTo>
                <a:lnTo>
                  <a:pt x="1939646" y="612447"/>
                </a:lnTo>
                <a:lnTo>
                  <a:pt x="1943440" y="610862"/>
                </a:lnTo>
                <a:lnTo>
                  <a:pt x="1951026" y="608642"/>
                </a:lnTo>
                <a:lnTo>
                  <a:pt x="1959245" y="606739"/>
                </a:lnTo>
                <a:lnTo>
                  <a:pt x="1967464" y="605788"/>
                </a:lnTo>
                <a:lnTo>
                  <a:pt x="1975682" y="604837"/>
                </a:lnTo>
                <a:close/>
                <a:moveTo>
                  <a:pt x="154940" y="259715"/>
                </a:moveTo>
                <a:lnTo>
                  <a:pt x="154940" y="2241868"/>
                </a:lnTo>
                <a:lnTo>
                  <a:pt x="1552258" y="2241868"/>
                </a:lnTo>
                <a:lnTo>
                  <a:pt x="1552258" y="259715"/>
                </a:lnTo>
                <a:lnTo>
                  <a:pt x="154940" y="259715"/>
                </a:lnTo>
                <a:close/>
                <a:moveTo>
                  <a:pt x="201612" y="0"/>
                </a:moveTo>
                <a:lnTo>
                  <a:pt x="1504951" y="0"/>
                </a:lnTo>
                <a:lnTo>
                  <a:pt x="1515428" y="317"/>
                </a:lnTo>
                <a:lnTo>
                  <a:pt x="1525906" y="952"/>
                </a:lnTo>
                <a:lnTo>
                  <a:pt x="1535748" y="2222"/>
                </a:lnTo>
                <a:lnTo>
                  <a:pt x="1545591" y="3810"/>
                </a:lnTo>
                <a:lnTo>
                  <a:pt x="1555116" y="5715"/>
                </a:lnTo>
                <a:lnTo>
                  <a:pt x="1564958" y="8572"/>
                </a:lnTo>
                <a:lnTo>
                  <a:pt x="1574166" y="11430"/>
                </a:lnTo>
                <a:lnTo>
                  <a:pt x="1583373" y="15240"/>
                </a:lnTo>
                <a:lnTo>
                  <a:pt x="1592263" y="18732"/>
                </a:lnTo>
                <a:lnTo>
                  <a:pt x="1600836" y="22860"/>
                </a:lnTo>
                <a:lnTo>
                  <a:pt x="1609408" y="27305"/>
                </a:lnTo>
                <a:lnTo>
                  <a:pt x="1617663" y="32702"/>
                </a:lnTo>
                <a:lnTo>
                  <a:pt x="1625283" y="37782"/>
                </a:lnTo>
                <a:lnTo>
                  <a:pt x="1633221" y="43497"/>
                </a:lnTo>
                <a:lnTo>
                  <a:pt x="1640206" y="49212"/>
                </a:lnTo>
                <a:lnTo>
                  <a:pt x="1647191" y="55562"/>
                </a:lnTo>
                <a:lnTo>
                  <a:pt x="1653858" y="62230"/>
                </a:lnTo>
                <a:lnTo>
                  <a:pt x="1660208" y="69215"/>
                </a:lnTo>
                <a:lnTo>
                  <a:pt x="1666558" y="76517"/>
                </a:lnTo>
                <a:lnTo>
                  <a:pt x="1672273" y="83820"/>
                </a:lnTo>
                <a:lnTo>
                  <a:pt x="1677353" y="91757"/>
                </a:lnTo>
                <a:lnTo>
                  <a:pt x="1682116" y="99377"/>
                </a:lnTo>
                <a:lnTo>
                  <a:pt x="1686561" y="107632"/>
                </a:lnTo>
                <a:lnTo>
                  <a:pt x="1690688" y="116205"/>
                </a:lnTo>
                <a:lnTo>
                  <a:pt x="1694498" y="124777"/>
                </a:lnTo>
                <a:lnTo>
                  <a:pt x="1697356" y="133667"/>
                </a:lnTo>
                <a:lnTo>
                  <a:pt x="1700531" y="142557"/>
                </a:lnTo>
                <a:lnTo>
                  <a:pt x="1702753" y="151447"/>
                </a:lnTo>
                <a:lnTo>
                  <a:pt x="1704023" y="160972"/>
                </a:lnTo>
                <a:lnTo>
                  <a:pt x="1705611" y="170497"/>
                </a:lnTo>
                <a:lnTo>
                  <a:pt x="1706246" y="180022"/>
                </a:lnTo>
                <a:lnTo>
                  <a:pt x="1706563" y="189865"/>
                </a:lnTo>
                <a:lnTo>
                  <a:pt x="1706563" y="2654935"/>
                </a:lnTo>
                <a:lnTo>
                  <a:pt x="1706246" y="2664460"/>
                </a:lnTo>
                <a:lnTo>
                  <a:pt x="1705611" y="2674303"/>
                </a:lnTo>
                <a:lnTo>
                  <a:pt x="1704023" y="2683828"/>
                </a:lnTo>
                <a:lnTo>
                  <a:pt x="1702753" y="2693353"/>
                </a:lnTo>
                <a:lnTo>
                  <a:pt x="1700531" y="2702560"/>
                </a:lnTo>
                <a:lnTo>
                  <a:pt x="1697356" y="2711450"/>
                </a:lnTo>
                <a:lnTo>
                  <a:pt x="1694498" y="2720023"/>
                </a:lnTo>
                <a:lnTo>
                  <a:pt x="1690688" y="2728913"/>
                </a:lnTo>
                <a:lnTo>
                  <a:pt x="1686561" y="2737168"/>
                </a:lnTo>
                <a:lnTo>
                  <a:pt x="1682116" y="2745105"/>
                </a:lnTo>
                <a:lnTo>
                  <a:pt x="1677353" y="2753360"/>
                </a:lnTo>
                <a:lnTo>
                  <a:pt x="1672273" y="2760980"/>
                </a:lnTo>
                <a:lnTo>
                  <a:pt x="1666558" y="2768283"/>
                </a:lnTo>
                <a:lnTo>
                  <a:pt x="1660208" y="2775585"/>
                </a:lnTo>
                <a:lnTo>
                  <a:pt x="1653858" y="2782253"/>
                </a:lnTo>
                <a:lnTo>
                  <a:pt x="1647191" y="2788920"/>
                </a:lnTo>
                <a:lnTo>
                  <a:pt x="1640206" y="2795270"/>
                </a:lnTo>
                <a:lnTo>
                  <a:pt x="1633221" y="2801303"/>
                </a:lnTo>
                <a:lnTo>
                  <a:pt x="1625283" y="2807018"/>
                </a:lnTo>
                <a:lnTo>
                  <a:pt x="1617663" y="2812098"/>
                </a:lnTo>
                <a:lnTo>
                  <a:pt x="1609408" y="2817178"/>
                </a:lnTo>
                <a:lnTo>
                  <a:pt x="1600836" y="2821623"/>
                </a:lnTo>
                <a:lnTo>
                  <a:pt x="1592263" y="2825750"/>
                </a:lnTo>
                <a:lnTo>
                  <a:pt x="1583373" y="2829878"/>
                </a:lnTo>
                <a:lnTo>
                  <a:pt x="1574166" y="2833370"/>
                </a:lnTo>
                <a:lnTo>
                  <a:pt x="1564958" y="2836228"/>
                </a:lnTo>
                <a:lnTo>
                  <a:pt x="1555116" y="2838768"/>
                </a:lnTo>
                <a:lnTo>
                  <a:pt x="1545591" y="2840673"/>
                </a:lnTo>
                <a:lnTo>
                  <a:pt x="1535748" y="2842578"/>
                </a:lnTo>
                <a:lnTo>
                  <a:pt x="1525906" y="2843848"/>
                </a:lnTo>
                <a:lnTo>
                  <a:pt x="1515428" y="2844483"/>
                </a:lnTo>
                <a:lnTo>
                  <a:pt x="1504951" y="2844800"/>
                </a:lnTo>
                <a:lnTo>
                  <a:pt x="201612" y="2844800"/>
                </a:lnTo>
                <a:lnTo>
                  <a:pt x="191135" y="2844483"/>
                </a:lnTo>
                <a:lnTo>
                  <a:pt x="180975" y="2843848"/>
                </a:lnTo>
                <a:lnTo>
                  <a:pt x="170815" y="2842578"/>
                </a:lnTo>
                <a:lnTo>
                  <a:pt x="161290" y="2840673"/>
                </a:lnTo>
                <a:lnTo>
                  <a:pt x="151447" y="2838768"/>
                </a:lnTo>
                <a:lnTo>
                  <a:pt x="141922" y="2836228"/>
                </a:lnTo>
                <a:lnTo>
                  <a:pt x="132715" y="2833370"/>
                </a:lnTo>
                <a:lnTo>
                  <a:pt x="123190" y="2829878"/>
                </a:lnTo>
                <a:lnTo>
                  <a:pt x="114300" y="2825750"/>
                </a:lnTo>
                <a:lnTo>
                  <a:pt x="105727" y="2821623"/>
                </a:lnTo>
                <a:lnTo>
                  <a:pt x="97155" y="2817178"/>
                </a:lnTo>
                <a:lnTo>
                  <a:pt x="89217" y="2812098"/>
                </a:lnTo>
                <a:lnTo>
                  <a:pt x="81280" y="2807018"/>
                </a:lnTo>
                <a:lnTo>
                  <a:pt x="73660" y="2801303"/>
                </a:lnTo>
                <a:lnTo>
                  <a:pt x="66357" y="2795270"/>
                </a:lnTo>
                <a:lnTo>
                  <a:pt x="59372" y="2788920"/>
                </a:lnTo>
                <a:lnTo>
                  <a:pt x="52705" y="2782253"/>
                </a:lnTo>
                <a:lnTo>
                  <a:pt x="46355" y="2775585"/>
                </a:lnTo>
                <a:lnTo>
                  <a:pt x="40322" y="2768283"/>
                </a:lnTo>
                <a:lnTo>
                  <a:pt x="34607" y="2760980"/>
                </a:lnTo>
                <a:lnTo>
                  <a:pt x="29210" y="2753360"/>
                </a:lnTo>
                <a:lnTo>
                  <a:pt x="24447" y="2745105"/>
                </a:lnTo>
                <a:lnTo>
                  <a:pt x="20002" y="2737168"/>
                </a:lnTo>
                <a:lnTo>
                  <a:pt x="15875" y="2728913"/>
                </a:lnTo>
                <a:lnTo>
                  <a:pt x="12065" y="2720023"/>
                </a:lnTo>
                <a:lnTo>
                  <a:pt x="9207" y="2711450"/>
                </a:lnTo>
                <a:lnTo>
                  <a:pt x="6667" y="2702560"/>
                </a:lnTo>
                <a:lnTo>
                  <a:pt x="4127" y="2693353"/>
                </a:lnTo>
                <a:lnTo>
                  <a:pt x="2540" y="2683828"/>
                </a:lnTo>
                <a:lnTo>
                  <a:pt x="952" y="2674303"/>
                </a:lnTo>
                <a:lnTo>
                  <a:pt x="317" y="2664460"/>
                </a:lnTo>
                <a:lnTo>
                  <a:pt x="0" y="2654935"/>
                </a:lnTo>
                <a:lnTo>
                  <a:pt x="0" y="189865"/>
                </a:lnTo>
                <a:lnTo>
                  <a:pt x="317" y="180022"/>
                </a:lnTo>
                <a:lnTo>
                  <a:pt x="952" y="170497"/>
                </a:lnTo>
                <a:lnTo>
                  <a:pt x="2540" y="160972"/>
                </a:lnTo>
                <a:lnTo>
                  <a:pt x="4127" y="151447"/>
                </a:lnTo>
                <a:lnTo>
                  <a:pt x="6667" y="142557"/>
                </a:lnTo>
                <a:lnTo>
                  <a:pt x="9207" y="133667"/>
                </a:lnTo>
                <a:lnTo>
                  <a:pt x="12065" y="124777"/>
                </a:lnTo>
                <a:lnTo>
                  <a:pt x="15875" y="116205"/>
                </a:lnTo>
                <a:lnTo>
                  <a:pt x="20002" y="107632"/>
                </a:lnTo>
                <a:lnTo>
                  <a:pt x="24447" y="99377"/>
                </a:lnTo>
                <a:lnTo>
                  <a:pt x="29210" y="91757"/>
                </a:lnTo>
                <a:lnTo>
                  <a:pt x="34607" y="83820"/>
                </a:lnTo>
                <a:lnTo>
                  <a:pt x="40322" y="76517"/>
                </a:lnTo>
                <a:lnTo>
                  <a:pt x="46355" y="69215"/>
                </a:lnTo>
                <a:lnTo>
                  <a:pt x="52705" y="62230"/>
                </a:lnTo>
                <a:lnTo>
                  <a:pt x="59372" y="55562"/>
                </a:lnTo>
                <a:lnTo>
                  <a:pt x="66357" y="49212"/>
                </a:lnTo>
                <a:lnTo>
                  <a:pt x="73660" y="43497"/>
                </a:lnTo>
                <a:lnTo>
                  <a:pt x="81280" y="37782"/>
                </a:lnTo>
                <a:lnTo>
                  <a:pt x="89217" y="32702"/>
                </a:lnTo>
                <a:lnTo>
                  <a:pt x="97155" y="27305"/>
                </a:lnTo>
                <a:lnTo>
                  <a:pt x="105727" y="22860"/>
                </a:lnTo>
                <a:lnTo>
                  <a:pt x="114300" y="18732"/>
                </a:lnTo>
                <a:lnTo>
                  <a:pt x="123190" y="15240"/>
                </a:lnTo>
                <a:lnTo>
                  <a:pt x="132715" y="11430"/>
                </a:lnTo>
                <a:lnTo>
                  <a:pt x="141922" y="8572"/>
                </a:lnTo>
                <a:lnTo>
                  <a:pt x="151447" y="5715"/>
                </a:lnTo>
                <a:lnTo>
                  <a:pt x="161290" y="3810"/>
                </a:lnTo>
                <a:lnTo>
                  <a:pt x="170815" y="2222"/>
                </a:lnTo>
                <a:lnTo>
                  <a:pt x="180975" y="952"/>
                </a:lnTo>
                <a:lnTo>
                  <a:pt x="191135" y="317"/>
                </a:lnTo>
                <a:lnTo>
                  <a:pt x="20161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32" name="文本框 3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3" name="直接连接符 3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right)">
                                      <p:cBhvr>
                                        <p:cTn id="41" dur="500"/>
                                        <p:tgtEl>
                                          <p:spTgt spid="19"/>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left)">
                                      <p:cBhvr>
                                        <p:cTn id="80" dur="500"/>
                                        <p:tgtEl>
                                          <p:spTgt spid="1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wipe(left)">
                                      <p:cBhvr>
                                        <p:cTn id="83" dur="500"/>
                                        <p:tgtEl>
                                          <p:spTgt spid="1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wipe(left)">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wipe(left)">
                                      <p:cBhvr>
                                        <p:cTn id="91" dur="500"/>
                                        <p:tgtEl>
                                          <p:spTgt spid="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wipe(left)">
                                      <p:cBhvr>
                                        <p:cTn id="97" dur="500"/>
                                        <p:tgtEl>
                                          <p:spTgt spid="1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wipe(left)">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wipe(right)">
                                      <p:cBhvr>
                                        <p:cTn id="105" dur="500"/>
                                        <p:tgtEl>
                                          <p:spTgt spid="8"/>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wipe(right)">
                                      <p:cBhvr>
                                        <p:cTn id="108" dur="500"/>
                                        <p:tgtEl>
                                          <p:spTgt spid="20"/>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wipe(right)">
                                      <p:cBhvr>
                                        <p:cTn id="111" dur="500"/>
                                        <p:tgtEl>
                                          <p:spTgt spid="21"/>
                                        </p:tgtEl>
                                      </p:cBhvr>
                                    </p:animEffect>
                                  </p:childTnLst>
                                </p:cTn>
                              </p:par>
                              <p:par>
                                <p:cTn id="112" presetID="22" presetClass="entr" presetSubtype="2"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wipe(right)">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150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29" grpId="0" animBg="1"/>
      <p:bldP spid="30" grpId="0" animBg="1"/>
      <p:bldP spid="31" grpId="0" animBg="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10" name="直接连接符 9"/>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110154" y="2110154"/>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bg1"/>
                </a:solidFill>
                <a:latin typeface="微软雅黑" panose="020B0503020204020204" pitchFamily="34" charset="-122"/>
                <a:ea typeface="微软雅黑" panose="020B0503020204020204" pitchFamily="34" charset="-122"/>
              </a:rPr>
              <a:t>计划</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2110154" y="4443046"/>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订单之核准</a:t>
            </a:r>
            <a:r>
              <a:rPr lang="zh-CN" altLang="en-US" sz="1400" dirty="0" smtClean="0">
                <a:solidFill>
                  <a:schemeClr val="bg1"/>
                </a:solidFill>
                <a:latin typeface="微软雅黑" panose="020B0503020204020204" pitchFamily="34" charset="-122"/>
                <a:ea typeface="微软雅黑" panose="020B0503020204020204" pitchFamily="34" charset="-122"/>
              </a:rPr>
              <a:t>、业务</a:t>
            </a:r>
            <a:r>
              <a:rPr lang="zh-CN" altLang="en-US" sz="1400" dirty="0">
                <a:solidFill>
                  <a:schemeClr val="bg1"/>
                </a:solidFill>
                <a:latin typeface="微软雅黑" panose="020B0503020204020204" pitchFamily="34" charset="-122"/>
                <a:ea typeface="微软雅黑" panose="020B0503020204020204" pitchFamily="34" charset="-122"/>
              </a:rPr>
              <a:t>销售及应收账款</a:t>
            </a:r>
            <a:r>
              <a:rPr lang="zh-CN" altLang="en-US" sz="1400" dirty="0" smtClean="0">
                <a:solidFill>
                  <a:schemeClr val="bg1"/>
                </a:solidFill>
                <a:latin typeface="微软雅黑" panose="020B0503020204020204" pitchFamily="34" charset="-122"/>
                <a:ea typeface="微软雅黑" panose="020B0503020204020204" pitchFamily="34" charset="-122"/>
              </a:rPr>
              <a:t>管理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4843975" y="2110154"/>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分析预测竞争对手市场及渠道状况适时提出改善对策</a:t>
            </a:r>
          </a:p>
        </p:txBody>
      </p:sp>
      <p:sp>
        <p:nvSpPr>
          <p:cNvPr id="21" name="矩形 20"/>
          <p:cNvSpPr/>
          <p:nvPr/>
        </p:nvSpPr>
        <p:spPr>
          <a:xfrm>
            <a:off x="4843975" y="4443046"/>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规划报审各时节</a:t>
            </a:r>
            <a:r>
              <a:rPr lang="zh-CN" altLang="en-US" sz="1400" dirty="0" smtClean="0">
                <a:solidFill>
                  <a:schemeClr val="bg1"/>
                </a:solidFill>
                <a:latin typeface="微软雅黑" panose="020B0503020204020204" pitchFamily="34" charset="-122"/>
                <a:ea typeface="微软雅黑" panose="020B0503020204020204" pitchFamily="34" charset="-122"/>
              </a:rPr>
              <a:t>、环境</a:t>
            </a:r>
            <a:r>
              <a:rPr lang="zh-CN" altLang="en-US" sz="1400" dirty="0">
                <a:solidFill>
                  <a:schemeClr val="bg1"/>
                </a:solidFill>
                <a:latin typeface="微软雅黑" panose="020B0503020204020204" pitchFamily="34" charset="-122"/>
                <a:ea typeface="微软雅黑" panose="020B0503020204020204" pitchFamily="34" charset="-122"/>
              </a:rPr>
              <a:t>的货品促销策略</a:t>
            </a:r>
            <a:r>
              <a:rPr lang="zh-CN" altLang="en-US" sz="1400" dirty="0" smtClean="0">
                <a:solidFill>
                  <a:schemeClr val="bg1"/>
                </a:solidFill>
                <a:latin typeface="微软雅黑" panose="020B0503020204020204" pitchFamily="34" charset="-122"/>
                <a:ea typeface="微软雅黑" panose="020B0503020204020204" pitchFamily="34" charset="-122"/>
              </a:rPr>
              <a:t>，包括</a:t>
            </a:r>
            <a:r>
              <a:rPr lang="zh-CN" altLang="en-US" sz="1400" dirty="0">
                <a:solidFill>
                  <a:schemeClr val="bg1"/>
                </a:solidFill>
                <a:latin typeface="微软雅黑" panose="020B0503020204020204" pitchFamily="34" charset="-122"/>
                <a:ea typeface="微软雅黑" panose="020B0503020204020204" pitchFamily="34" charset="-122"/>
              </a:rPr>
              <a:t>库存产品的促销</a:t>
            </a:r>
            <a:r>
              <a:rPr lang="zh-CN" altLang="en-US" sz="1400" dirty="0" smtClean="0">
                <a:solidFill>
                  <a:schemeClr val="bg1"/>
                </a:solidFill>
                <a:latin typeface="微软雅黑" panose="020B0503020204020204" pitchFamily="34" charset="-122"/>
                <a:ea typeface="微软雅黑" panose="020B0503020204020204" pitchFamily="34" charset="-122"/>
              </a:rPr>
              <a:t>推广</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7552006" y="2110154"/>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市场管理办法</a:t>
            </a:r>
            <a:r>
              <a:rPr lang="zh-CN" altLang="en-US" sz="1400" dirty="0" smtClean="0">
                <a:solidFill>
                  <a:schemeClr val="bg1"/>
                </a:solidFill>
                <a:latin typeface="微软雅黑" panose="020B0503020204020204" pitchFamily="34" charset="-122"/>
                <a:ea typeface="微软雅黑" panose="020B0503020204020204" pitchFamily="34" charset="-122"/>
              </a:rPr>
              <a:t>制订</a:t>
            </a:r>
            <a:r>
              <a:rPr lang="zh-CN" altLang="en-US" sz="1400" dirty="0">
                <a:solidFill>
                  <a:schemeClr val="bg1"/>
                </a:solidFill>
                <a:latin typeface="微软雅黑" panose="020B0503020204020204" pitchFamily="34" charset="-122"/>
                <a:ea typeface="微软雅黑" panose="020B0503020204020204" pitchFamily="34" charset="-122"/>
              </a:rPr>
              <a:t>与经销商市场</a:t>
            </a:r>
            <a:r>
              <a:rPr lang="zh-CN" altLang="en-US" sz="1400" dirty="0" smtClean="0">
                <a:solidFill>
                  <a:schemeClr val="bg1"/>
                </a:solidFill>
                <a:latin typeface="微软雅黑" panose="020B0503020204020204" pitchFamily="34" charset="-122"/>
                <a:ea typeface="微软雅黑" panose="020B0503020204020204" pitchFamily="34" charset="-122"/>
              </a:rPr>
              <a:t>管理</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7552006" y="4443046"/>
            <a:ext cx="2504049" cy="13188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nSpc>
                <a:spcPts val="2000"/>
              </a:lnSpc>
            </a:pPr>
            <a:r>
              <a:rPr lang="zh-CN" altLang="en-US" sz="1400" dirty="0">
                <a:solidFill>
                  <a:schemeClr val="bg1"/>
                </a:solidFill>
                <a:latin typeface="微软雅黑" panose="020B0503020204020204" pitchFamily="34" charset="-122"/>
                <a:ea typeface="微软雅黑" panose="020B0503020204020204" pitchFamily="34" charset="-122"/>
              </a:rPr>
              <a:t>协调客户解决与本公司产品相关的工程</a:t>
            </a:r>
            <a:r>
              <a:rPr lang="zh-CN" altLang="en-US" sz="1400" dirty="0" smtClean="0">
                <a:solidFill>
                  <a:schemeClr val="bg1"/>
                </a:solidFill>
                <a:latin typeface="微软雅黑" panose="020B0503020204020204" pitchFamily="34" charset="-122"/>
                <a:ea typeface="微软雅黑" panose="020B0503020204020204" pitchFamily="34" charset="-122"/>
              </a:rPr>
              <a:t>、技术</a:t>
            </a:r>
            <a:r>
              <a:rPr lang="zh-CN" altLang="en-US" sz="1400" dirty="0">
                <a:solidFill>
                  <a:schemeClr val="bg1"/>
                </a:solidFill>
                <a:latin typeface="微软雅黑" panose="020B0503020204020204" pitchFamily="34" charset="-122"/>
                <a:ea typeface="微软雅黑" panose="020B0503020204020204" pitchFamily="34" charset="-122"/>
              </a:rPr>
              <a:t>及质量</a:t>
            </a:r>
            <a:r>
              <a:rPr lang="zh-CN" altLang="en-US" sz="1400" dirty="0" smtClean="0">
                <a:solidFill>
                  <a:schemeClr val="bg1"/>
                </a:solidFill>
                <a:latin typeface="微软雅黑" panose="020B0503020204020204" pitchFamily="34" charset="-122"/>
                <a:ea typeface="微软雅黑" panose="020B0503020204020204" pitchFamily="34" charset="-122"/>
              </a:rPr>
              <a:t>问题</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2670704"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5" name="文本框 24"/>
          <p:cNvSpPr txBox="1"/>
          <p:nvPr/>
        </p:nvSpPr>
        <p:spPr>
          <a:xfrm>
            <a:off x="8096146"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6" name="文本框 25"/>
          <p:cNvSpPr txBox="1"/>
          <p:nvPr/>
        </p:nvSpPr>
        <p:spPr>
          <a:xfrm>
            <a:off x="5390459" y="1584959"/>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7" name="文本框 26"/>
          <p:cNvSpPr txBox="1"/>
          <p:nvPr/>
        </p:nvSpPr>
        <p:spPr>
          <a:xfrm>
            <a:off x="2668359"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8" name="文本框 27"/>
          <p:cNvSpPr txBox="1"/>
          <p:nvPr/>
        </p:nvSpPr>
        <p:spPr>
          <a:xfrm>
            <a:off x="8093801"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9" name="文本框 28"/>
          <p:cNvSpPr txBox="1"/>
          <p:nvPr/>
        </p:nvSpPr>
        <p:spPr>
          <a:xfrm>
            <a:off x="5388114" y="3988188"/>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16" name="文本框 1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手杖形箭头 5"/>
          <p:cNvSpPr/>
          <p:nvPr/>
        </p:nvSpPr>
        <p:spPr>
          <a:xfrm rot="5400000">
            <a:off x="4026000" y="2324412"/>
            <a:ext cx="1260000" cy="2880000"/>
          </a:xfrm>
          <a:prstGeom prst="uturnArrow">
            <a:avLst>
              <a:gd name="adj1" fmla="val 25000"/>
              <a:gd name="adj2" fmla="val 25000"/>
              <a:gd name="adj3" fmla="val 16705"/>
              <a:gd name="adj4" fmla="val 43750"/>
              <a:gd name="adj5" fmla="val 3598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手杖形箭头 6"/>
          <p:cNvSpPr/>
          <p:nvPr/>
        </p:nvSpPr>
        <p:spPr>
          <a:xfrm rot="5400000" flipV="1">
            <a:off x="6906000" y="2324412"/>
            <a:ext cx="1260000" cy="2880000"/>
          </a:xfrm>
          <a:prstGeom prst="uturnArrow">
            <a:avLst>
              <a:gd name="adj1" fmla="val 25000"/>
              <a:gd name="adj2" fmla="val 25000"/>
              <a:gd name="adj3" fmla="val 16705"/>
              <a:gd name="adj4" fmla="val 43750"/>
              <a:gd name="adj5" fmla="val 3598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任意多边形 7"/>
          <p:cNvSpPr/>
          <p:nvPr/>
        </p:nvSpPr>
        <p:spPr>
          <a:xfrm>
            <a:off x="4753970" y="368642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9" name="任意多边形 8"/>
          <p:cNvSpPr/>
          <p:nvPr/>
        </p:nvSpPr>
        <p:spPr>
          <a:xfrm>
            <a:off x="6516806" y="368642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no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0" name="任意多边形 9"/>
          <p:cNvSpPr/>
          <p:nvPr/>
        </p:nvSpPr>
        <p:spPr>
          <a:xfrm>
            <a:off x="2872853" y="2910775"/>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1" name="任意多边形 10"/>
          <p:cNvSpPr/>
          <p:nvPr/>
        </p:nvSpPr>
        <p:spPr>
          <a:xfrm>
            <a:off x="8525301" y="2910775"/>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2" name="矩形 11"/>
          <p:cNvSpPr/>
          <p:nvPr/>
        </p:nvSpPr>
        <p:spPr>
          <a:xfrm>
            <a:off x="2247331" y="4566404"/>
            <a:ext cx="3402844" cy="923330"/>
          </a:xfrm>
          <a:prstGeom prst="rect">
            <a:avLst/>
          </a:prstGeom>
        </p:spPr>
        <p:txBody>
          <a:bodyPr wrap="square">
            <a:spAutoFit/>
          </a:bodyPr>
          <a:lstStyle/>
          <a:p>
            <a:pPr>
              <a:lnSpc>
                <a:spcPct val="1500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3" name="文本框 12"/>
          <p:cNvSpPr txBox="1"/>
          <p:nvPr/>
        </p:nvSpPr>
        <p:spPr>
          <a:xfrm>
            <a:off x="3116157" y="3947616"/>
            <a:ext cx="1569660" cy="369332"/>
          </a:xfrm>
          <a:prstGeom prst="rect">
            <a:avLst/>
          </a:prstGeom>
          <a:noFill/>
        </p:spPr>
        <p:txBody>
          <a:bodyPr wrap="none" rtlCol="0">
            <a:spAutoFit/>
          </a:bodyP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6575946" y="4566404"/>
            <a:ext cx="3402844" cy="923330"/>
          </a:xfrm>
          <a:prstGeom prst="rect">
            <a:avLst/>
          </a:prstGeom>
        </p:spPr>
        <p:txBody>
          <a:bodyPr wrap="square">
            <a:spAutoFit/>
          </a:bodyPr>
          <a:lstStyle/>
          <a:p>
            <a:pPr>
              <a:lnSpc>
                <a:spcPct val="150000"/>
              </a:lnSpc>
            </a:pPr>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5" name="文本框 14"/>
          <p:cNvSpPr txBox="1"/>
          <p:nvPr/>
        </p:nvSpPr>
        <p:spPr>
          <a:xfrm>
            <a:off x="7635840" y="3947616"/>
            <a:ext cx="1569660" cy="369332"/>
          </a:xfrm>
          <a:prstGeom prst="rect">
            <a:avLst/>
          </a:prstGeom>
          <a:noFill/>
        </p:spPr>
        <p:txBody>
          <a:bodyPr wrap="none" rtlCol="0">
            <a:spAutoFit/>
          </a:bodyPr>
          <a:lstStyle/>
          <a:p>
            <a:pPr algn="ctr"/>
            <a:r>
              <a:rPr lang="zh-CN" altLang="en-US"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6" name="任意多边形 15"/>
          <p:cNvSpPr/>
          <p:nvPr/>
        </p:nvSpPr>
        <p:spPr>
          <a:xfrm>
            <a:off x="5411336"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7" name="任意多边形 16"/>
          <p:cNvSpPr/>
          <p:nvPr/>
        </p:nvSpPr>
        <p:spPr>
          <a:xfrm>
            <a:off x="3800900"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8" name="任意多边形 17"/>
          <p:cNvSpPr/>
          <p:nvPr/>
        </p:nvSpPr>
        <p:spPr>
          <a:xfrm>
            <a:off x="7021772" y="1810939"/>
            <a:ext cx="1401170" cy="125827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9" name="KSO_Shape"/>
          <p:cNvSpPr/>
          <p:nvPr/>
        </p:nvSpPr>
        <p:spPr bwMode="auto">
          <a:xfrm>
            <a:off x="3069040" y="3084393"/>
            <a:ext cx="450945" cy="450945"/>
          </a:xfrm>
          <a:custGeom>
            <a:avLst/>
            <a:gdLst/>
            <a:ahLst/>
            <a:cxnLst/>
            <a:rect l="0" t="0" r="r" b="b"/>
            <a:pathLst>
              <a:path w="1530350" h="1536700">
                <a:moveTo>
                  <a:pt x="762317" y="817562"/>
                </a:moveTo>
                <a:lnTo>
                  <a:pt x="1000329" y="1069880"/>
                </a:lnTo>
                <a:lnTo>
                  <a:pt x="1026387" y="1100069"/>
                </a:lnTo>
                <a:lnTo>
                  <a:pt x="1038780" y="1115005"/>
                </a:lnTo>
                <a:lnTo>
                  <a:pt x="1050855" y="1129305"/>
                </a:lnTo>
                <a:lnTo>
                  <a:pt x="1062295" y="1144241"/>
                </a:lnTo>
                <a:lnTo>
                  <a:pt x="1073099" y="1158859"/>
                </a:lnTo>
                <a:lnTo>
                  <a:pt x="1083268" y="1173794"/>
                </a:lnTo>
                <a:lnTo>
                  <a:pt x="1092801" y="1189048"/>
                </a:lnTo>
                <a:lnTo>
                  <a:pt x="1097250" y="1196675"/>
                </a:lnTo>
                <a:lnTo>
                  <a:pt x="1101381" y="1204619"/>
                </a:lnTo>
                <a:lnTo>
                  <a:pt x="1105512" y="1212246"/>
                </a:lnTo>
                <a:lnTo>
                  <a:pt x="1109007" y="1220190"/>
                </a:lnTo>
                <a:lnTo>
                  <a:pt x="1112503" y="1228135"/>
                </a:lnTo>
                <a:lnTo>
                  <a:pt x="1115998" y="1236397"/>
                </a:lnTo>
                <a:lnTo>
                  <a:pt x="1118541" y="1244660"/>
                </a:lnTo>
                <a:lnTo>
                  <a:pt x="1121401" y="1253240"/>
                </a:lnTo>
                <a:lnTo>
                  <a:pt x="1123625" y="1261820"/>
                </a:lnTo>
                <a:lnTo>
                  <a:pt x="1126167" y="1270400"/>
                </a:lnTo>
                <a:lnTo>
                  <a:pt x="1127756" y="1279298"/>
                </a:lnTo>
                <a:lnTo>
                  <a:pt x="1129027" y="1288513"/>
                </a:lnTo>
                <a:lnTo>
                  <a:pt x="1130298" y="1297729"/>
                </a:lnTo>
                <a:lnTo>
                  <a:pt x="1131569" y="1307262"/>
                </a:lnTo>
                <a:lnTo>
                  <a:pt x="1131887" y="1316796"/>
                </a:lnTo>
                <a:lnTo>
                  <a:pt x="1131887" y="1326965"/>
                </a:lnTo>
                <a:lnTo>
                  <a:pt x="1131887" y="1337452"/>
                </a:lnTo>
                <a:lnTo>
                  <a:pt x="1131252" y="1348256"/>
                </a:lnTo>
                <a:lnTo>
                  <a:pt x="1129663" y="1358743"/>
                </a:lnTo>
                <a:lnTo>
                  <a:pt x="1127756" y="1368912"/>
                </a:lnTo>
                <a:lnTo>
                  <a:pt x="1125214" y="1379081"/>
                </a:lnTo>
                <a:lnTo>
                  <a:pt x="1122672" y="1389250"/>
                </a:lnTo>
                <a:lnTo>
                  <a:pt x="1119494" y="1398783"/>
                </a:lnTo>
                <a:lnTo>
                  <a:pt x="1115681" y="1408634"/>
                </a:lnTo>
                <a:lnTo>
                  <a:pt x="1111232" y="1417532"/>
                </a:lnTo>
                <a:lnTo>
                  <a:pt x="1106465" y="1427066"/>
                </a:lnTo>
                <a:lnTo>
                  <a:pt x="1101381" y="1435646"/>
                </a:lnTo>
                <a:lnTo>
                  <a:pt x="1095979" y="1444226"/>
                </a:lnTo>
                <a:lnTo>
                  <a:pt x="1090259" y="1452170"/>
                </a:lnTo>
                <a:lnTo>
                  <a:pt x="1083903" y="1460433"/>
                </a:lnTo>
                <a:lnTo>
                  <a:pt x="1077230" y="1467742"/>
                </a:lnTo>
                <a:lnTo>
                  <a:pt x="1070875" y="1475368"/>
                </a:lnTo>
                <a:lnTo>
                  <a:pt x="1063248" y="1482360"/>
                </a:lnTo>
                <a:lnTo>
                  <a:pt x="1055622" y="1489033"/>
                </a:lnTo>
                <a:lnTo>
                  <a:pt x="1047677" y="1495071"/>
                </a:lnTo>
                <a:lnTo>
                  <a:pt x="1039415" y="1501109"/>
                </a:lnTo>
                <a:lnTo>
                  <a:pt x="1031153" y="1506511"/>
                </a:lnTo>
                <a:lnTo>
                  <a:pt x="1021938" y="1511595"/>
                </a:lnTo>
                <a:lnTo>
                  <a:pt x="1013040" y="1516044"/>
                </a:lnTo>
                <a:lnTo>
                  <a:pt x="1003825" y="1520493"/>
                </a:lnTo>
                <a:lnTo>
                  <a:pt x="994291" y="1523989"/>
                </a:lnTo>
                <a:lnTo>
                  <a:pt x="984758" y="1527484"/>
                </a:lnTo>
                <a:lnTo>
                  <a:pt x="974590" y="1530027"/>
                </a:lnTo>
                <a:lnTo>
                  <a:pt x="964421" y="1532569"/>
                </a:lnTo>
                <a:lnTo>
                  <a:pt x="953934" y="1534476"/>
                </a:lnTo>
                <a:lnTo>
                  <a:pt x="943766" y="1535747"/>
                </a:lnTo>
                <a:lnTo>
                  <a:pt x="932961" y="1536382"/>
                </a:lnTo>
                <a:lnTo>
                  <a:pt x="921839" y="1536700"/>
                </a:lnTo>
                <a:lnTo>
                  <a:pt x="909446" y="1536382"/>
                </a:lnTo>
                <a:lnTo>
                  <a:pt x="897371" y="1535111"/>
                </a:lnTo>
                <a:lnTo>
                  <a:pt x="885295" y="1533205"/>
                </a:lnTo>
                <a:lnTo>
                  <a:pt x="873538" y="1530980"/>
                </a:lnTo>
                <a:lnTo>
                  <a:pt x="862734" y="1527802"/>
                </a:lnTo>
                <a:lnTo>
                  <a:pt x="851929" y="1523989"/>
                </a:lnTo>
                <a:lnTo>
                  <a:pt x="841443" y="1519222"/>
                </a:lnTo>
                <a:lnTo>
                  <a:pt x="831274" y="1514138"/>
                </a:lnTo>
                <a:lnTo>
                  <a:pt x="821105" y="1508418"/>
                </a:lnTo>
                <a:lnTo>
                  <a:pt x="811572" y="1502062"/>
                </a:lnTo>
                <a:lnTo>
                  <a:pt x="802357" y="1495389"/>
                </a:lnTo>
                <a:lnTo>
                  <a:pt x="793777" y="1488080"/>
                </a:lnTo>
                <a:lnTo>
                  <a:pt x="785197" y="1480453"/>
                </a:lnTo>
                <a:lnTo>
                  <a:pt x="776935" y="1472191"/>
                </a:lnTo>
                <a:lnTo>
                  <a:pt x="769626" y="1463293"/>
                </a:lnTo>
                <a:lnTo>
                  <a:pt x="762317" y="1453759"/>
                </a:lnTo>
                <a:lnTo>
                  <a:pt x="754691" y="1463293"/>
                </a:lnTo>
                <a:lnTo>
                  <a:pt x="747064" y="1472191"/>
                </a:lnTo>
                <a:lnTo>
                  <a:pt x="738802" y="1480453"/>
                </a:lnTo>
                <a:lnTo>
                  <a:pt x="730540" y="1488080"/>
                </a:lnTo>
                <a:lnTo>
                  <a:pt x="721642" y="1495389"/>
                </a:lnTo>
                <a:lnTo>
                  <a:pt x="712427" y="1502062"/>
                </a:lnTo>
                <a:lnTo>
                  <a:pt x="702894" y="1508418"/>
                </a:lnTo>
                <a:lnTo>
                  <a:pt x="693361" y="1514138"/>
                </a:lnTo>
                <a:lnTo>
                  <a:pt x="683192" y="1519222"/>
                </a:lnTo>
                <a:lnTo>
                  <a:pt x="672705" y="1523989"/>
                </a:lnTo>
                <a:lnTo>
                  <a:pt x="661583" y="1527802"/>
                </a:lnTo>
                <a:lnTo>
                  <a:pt x="650461" y="1530980"/>
                </a:lnTo>
                <a:lnTo>
                  <a:pt x="638704" y="1533205"/>
                </a:lnTo>
                <a:lnTo>
                  <a:pt x="626628" y="1535111"/>
                </a:lnTo>
                <a:lnTo>
                  <a:pt x="614553" y="1536382"/>
                </a:lnTo>
                <a:lnTo>
                  <a:pt x="602160" y="1536700"/>
                </a:lnTo>
                <a:lnTo>
                  <a:pt x="591355" y="1536382"/>
                </a:lnTo>
                <a:lnTo>
                  <a:pt x="580869" y="1535747"/>
                </a:lnTo>
                <a:lnTo>
                  <a:pt x="570065" y="1534476"/>
                </a:lnTo>
                <a:lnTo>
                  <a:pt x="559578" y="1532569"/>
                </a:lnTo>
                <a:lnTo>
                  <a:pt x="549409" y="1530027"/>
                </a:lnTo>
                <a:lnTo>
                  <a:pt x="539559" y="1527484"/>
                </a:lnTo>
                <a:lnTo>
                  <a:pt x="529708" y="1523989"/>
                </a:lnTo>
                <a:lnTo>
                  <a:pt x="520492" y="1520493"/>
                </a:lnTo>
                <a:lnTo>
                  <a:pt x="510959" y="1516044"/>
                </a:lnTo>
                <a:lnTo>
                  <a:pt x="502061" y="1511595"/>
                </a:lnTo>
                <a:lnTo>
                  <a:pt x="493164" y="1506511"/>
                </a:lnTo>
                <a:lnTo>
                  <a:pt x="484584" y="1501109"/>
                </a:lnTo>
                <a:lnTo>
                  <a:pt x="476322" y="1495071"/>
                </a:lnTo>
                <a:lnTo>
                  <a:pt x="468377" y="1489033"/>
                </a:lnTo>
                <a:lnTo>
                  <a:pt x="460751" y="1482360"/>
                </a:lnTo>
                <a:lnTo>
                  <a:pt x="453760" y="1475368"/>
                </a:lnTo>
                <a:lnTo>
                  <a:pt x="446769" y="1467742"/>
                </a:lnTo>
                <a:lnTo>
                  <a:pt x="440096" y="1460433"/>
                </a:lnTo>
                <a:lnTo>
                  <a:pt x="433740" y="1452170"/>
                </a:lnTo>
                <a:lnTo>
                  <a:pt x="428020" y="1444226"/>
                </a:lnTo>
                <a:lnTo>
                  <a:pt x="422618" y="1435646"/>
                </a:lnTo>
                <a:lnTo>
                  <a:pt x="417534" y="1427066"/>
                </a:lnTo>
                <a:lnTo>
                  <a:pt x="412767" y="1417532"/>
                </a:lnTo>
                <a:lnTo>
                  <a:pt x="408636" y="1408634"/>
                </a:lnTo>
                <a:lnTo>
                  <a:pt x="404505" y="1398783"/>
                </a:lnTo>
                <a:lnTo>
                  <a:pt x="401645" y="1389250"/>
                </a:lnTo>
                <a:lnTo>
                  <a:pt x="398785" y="1379081"/>
                </a:lnTo>
                <a:lnTo>
                  <a:pt x="396561" y="1368912"/>
                </a:lnTo>
                <a:lnTo>
                  <a:pt x="394654" y="1358743"/>
                </a:lnTo>
                <a:lnTo>
                  <a:pt x="393065" y="1348256"/>
                </a:lnTo>
                <a:lnTo>
                  <a:pt x="392112" y="1337452"/>
                </a:lnTo>
                <a:lnTo>
                  <a:pt x="392112" y="1326965"/>
                </a:lnTo>
                <a:lnTo>
                  <a:pt x="392112" y="1316796"/>
                </a:lnTo>
                <a:lnTo>
                  <a:pt x="392430" y="1307262"/>
                </a:lnTo>
                <a:lnTo>
                  <a:pt x="393701" y="1297729"/>
                </a:lnTo>
                <a:lnTo>
                  <a:pt x="394972" y="1288513"/>
                </a:lnTo>
                <a:lnTo>
                  <a:pt x="396561" y="1279298"/>
                </a:lnTo>
                <a:lnTo>
                  <a:pt x="398150" y="1270400"/>
                </a:lnTo>
                <a:lnTo>
                  <a:pt x="400374" y="1261820"/>
                </a:lnTo>
                <a:lnTo>
                  <a:pt x="402598" y="1253240"/>
                </a:lnTo>
                <a:lnTo>
                  <a:pt x="405458" y="1244660"/>
                </a:lnTo>
                <a:lnTo>
                  <a:pt x="408318" y="1236397"/>
                </a:lnTo>
                <a:lnTo>
                  <a:pt x="411814" y="1228135"/>
                </a:lnTo>
                <a:lnTo>
                  <a:pt x="415309" y="1220190"/>
                </a:lnTo>
                <a:lnTo>
                  <a:pt x="418805" y="1212246"/>
                </a:lnTo>
                <a:lnTo>
                  <a:pt x="422618" y="1204619"/>
                </a:lnTo>
                <a:lnTo>
                  <a:pt x="426749" y="1196675"/>
                </a:lnTo>
                <a:lnTo>
                  <a:pt x="431198" y="1189048"/>
                </a:lnTo>
                <a:lnTo>
                  <a:pt x="440731" y="1173794"/>
                </a:lnTo>
                <a:lnTo>
                  <a:pt x="450900" y="1158859"/>
                </a:lnTo>
                <a:lnTo>
                  <a:pt x="462022" y="1144241"/>
                </a:lnTo>
                <a:lnTo>
                  <a:pt x="473144" y="1129305"/>
                </a:lnTo>
                <a:lnTo>
                  <a:pt x="485219" y="1115005"/>
                </a:lnTo>
                <a:lnTo>
                  <a:pt x="497613" y="1100069"/>
                </a:lnTo>
                <a:lnTo>
                  <a:pt x="523988" y="1069880"/>
                </a:lnTo>
                <a:lnTo>
                  <a:pt x="762317" y="817562"/>
                </a:lnTo>
                <a:close/>
                <a:moveTo>
                  <a:pt x="1320615" y="398462"/>
                </a:moveTo>
                <a:lnTo>
                  <a:pt x="1331419" y="398780"/>
                </a:lnTo>
                <a:lnTo>
                  <a:pt x="1341906" y="399733"/>
                </a:lnTo>
                <a:lnTo>
                  <a:pt x="1352393" y="401321"/>
                </a:lnTo>
                <a:lnTo>
                  <a:pt x="1362880" y="402909"/>
                </a:lnTo>
                <a:lnTo>
                  <a:pt x="1373049" y="405132"/>
                </a:lnTo>
                <a:lnTo>
                  <a:pt x="1382900" y="408309"/>
                </a:lnTo>
                <a:lnTo>
                  <a:pt x="1392433" y="411485"/>
                </a:lnTo>
                <a:lnTo>
                  <a:pt x="1402284" y="415297"/>
                </a:lnTo>
                <a:lnTo>
                  <a:pt x="1411500" y="419426"/>
                </a:lnTo>
                <a:lnTo>
                  <a:pt x="1420716" y="424191"/>
                </a:lnTo>
                <a:lnTo>
                  <a:pt x="1428978" y="429273"/>
                </a:lnTo>
                <a:lnTo>
                  <a:pt x="1437558" y="434673"/>
                </a:lnTo>
                <a:lnTo>
                  <a:pt x="1445820" y="440390"/>
                </a:lnTo>
                <a:lnTo>
                  <a:pt x="1454083" y="446743"/>
                </a:lnTo>
                <a:lnTo>
                  <a:pt x="1461392" y="453413"/>
                </a:lnTo>
                <a:lnTo>
                  <a:pt x="1469018" y="460083"/>
                </a:lnTo>
                <a:lnTo>
                  <a:pt x="1476010" y="467389"/>
                </a:lnTo>
                <a:lnTo>
                  <a:pt x="1482365" y="475330"/>
                </a:lnTo>
                <a:lnTo>
                  <a:pt x="1488721" y="482953"/>
                </a:lnTo>
                <a:lnTo>
                  <a:pt x="1494441" y="491212"/>
                </a:lnTo>
                <a:lnTo>
                  <a:pt x="1500161" y="499788"/>
                </a:lnTo>
                <a:lnTo>
                  <a:pt x="1505245" y="508682"/>
                </a:lnTo>
                <a:lnTo>
                  <a:pt x="1509694" y="517576"/>
                </a:lnTo>
                <a:lnTo>
                  <a:pt x="1514143" y="527105"/>
                </a:lnTo>
                <a:lnTo>
                  <a:pt x="1517639" y="536316"/>
                </a:lnTo>
                <a:lnTo>
                  <a:pt x="1521134" y="546163"/>
                </a:lnTo>
                <a:lnTo>
                  <a:pt x="1523677" y="556327"/>
                </a:lnTo>
                <a:lnTo>
                  <a:pt x="1526219" y="566174"/>
                </a:lnTo>
                <a:lnTo>
                  <a:pt x="1528126" y="576656"/>
                </a:lnTo>
                <a:lnTo>
                  <a:pt x="1529397" y="587456"/>
                </a:lnTo>
                <a:lnTo>
                  <a:pt x="1530032" y="597938"/>
                </a:lnTo>
                <a:lnTo>
                  <a:pt x="1530350" y="608737"/>
                </a:lnTo>
                <a:lnTo>
                  <a:pt x="1530032" y="621125"/>
                </a:lnTo>
                <a:lnTo>
                  <a:pt x="1528761" y="633195"/>
                </a:lnTo>
                <a:lnTo>
                  <a:pt x="1526855" y="645265"/>
                </a:lnTo>
                <a:lnTo>
                  <a:pt x="1524630" y="657018"/>
                </a:lnTo>
                <a:lnTo>
                  <a:pt x="1521452" y="668453"/>
                </a:lnTo>
                <a:lnTo>
                  <a:pt x="1517639" y="678935"/>
                </a:lnTo>
                <a:lnTo>
                  <a:pt x="1512872" y="689417"/>
                </a:lnTo>
                <a:lnTo>
                  <a:pt x="1507788" y="699899"/>
                </a:lnTo>
                <a:lnTo>
                  <a:pt x="1502385" y="709428"/>
                </a:lnTo>
                <a:lnTo>
                  <a:pt x="1495712" y="718957"/>
                </a:lnTo>
                <a:lnTo>
                  <a:pt x="1489039" y="728169"/>
                </a:lnTo>
                <a:lnTo>
                  <a:pt x="1481730" y="736745"/>
                </a:lnTo>
                <a:lnTo>
                  <a:pt x="1473785" y="745321"/>
                </a:lnTo>
                <a:lnTo>
                  <a:pt x="1465841" y="753579"/>
                </a:lnTo>
                <a:lnTo>
                  <a:pt x="1456943" y="760885"/>
                </a:lnTo>
                <a:lnTo>
                  <a:pt x="1447409" y="768508"/>
                </a:lnTo>
                <a:lnTo>
                  <a:pt x="1456943" y="775814"/>
                </a:lnTo>
                <a:lnTo>
                  <a:pt x="1465841" y="783437"/>
                </a:lnTo>
                <a:lnTo>
                  <a:pt x="1473785" y="791696"/>
                </a:lnTo>
                <a:lnTo>
                  <a:pt x="1481730" y="800272"/>
                </a:lnTo>
                <a:lnTo>
                  <a:pt x="1489039" y="808848"/>
                </a:lnTo>
                <a:lnTo>
                  <a:pt x="1495712" y="818060"/>
                </a:lnTo>
                <a:lnTo>
                  <a:pt x="1502385" y="827589"/>
                </a:lnTo>
                <a:lnTo>
                  <a:pt x="1507788" y="837435"/>
                </a:lnTo>
                <a:lnTo>
                  <a:pt x="1512872" y="847282"/>
                </a:lnTo>
                <a:lnTo>
                  <a:pt x="1517639" y="858082"/>
                </a:lnTo>
                <a:lnTo>
                  <a:pt x="1521452" y="868881"/>
                </a:lnTo>
                <a:lnTo>
                  <a:pt x="1524630" y="879999"/>
                </a:lnTo>
                <a:lnTo>
                  <a:pt x="1526855" y="891751"/>
                </a:lnTo>
                <a:lnTo>
                  <a:pt x="1528761" y="903821"/>
                </a:lnTo>
                <a:lnTo>
                  <a:pt x="1530032" y="915892"/>
                </a:lnTo>
                <a:lnTo>
                  <a:pt x="1530350" y="928279"/>
                </a:lnTo>
                <a:lnTo>
                  <a:pt x="1530032" y="939397"/>
                </a:lnTo>
                <a:lnTo>
                  <a:pt x="1529397" y="950196"/>
                </a:lnTo>
                <a:lnTo>
                  <a:pt x="1528126" y="960361"/>
                </a:lnTo>
                <a:lnTo>
                  <a:pt x="1526219" y="970843"/>
                </a:lnTo>
                <a:lnTo>
                  <a:pt x="1523677" y="981007"/>
                </a:lnTo>
                <a:lnTo>
                  <a:pt x="1521134" y="991171"/>
                </a:lnTo>
                <a:lnTo>
                  <a:pt x="1517639" y="1000701"/>
                </a:lnTo>
                <a:lnTo>
                  <a:pt x="1514143" y="1010230"/>
                </a:lnTo>
                <a:lnTo>
                  <a:pt x="1509694" y="1019441"/>
                </a:lnTo>
                <a:lnTo>
                  <a:pt x="1505245" y="1028335"/>
                </a:lnTo>
                <a:lnTo>
                  <a:pt x="1500161" y="1037546"/>
                </a:lnTo>
                <a:lnTo>
                  <a:pt x="1494441" y="1046123"/>
                </a:lnTo>
                <a:lnTo>
                  <a:pt x="1488721" y="1054063"/>
                </a:lnTo>
                <a:lnTo>
                  <a:pt x="1482365" y="1062004"/>
                </a:lnTo>
                <a:lnTo>
                  <a:pt x="1476010" y="1069628"/>
                </a:lnTo>
                <a:lnTo>
                  <a:pt x="1469018" y="1076616"/>
                </a:lnTo>
                <a:lnTo>
                  <a:pt x="1461392" y="1083604"/>
                </a:lnTo>
                <a:lnTo>
                  <a:pt x="1454083" y="1090274"/>
                </a:lnTo>
                <a:lnTo>
                  <a:pt x="1445820" y="1096627"/>
                </a:lnTo>
                <a:lnTo>
                  <a:pt x="1437558" y="1102344"/>
                </a:lnTo>
                <a:lnTo>
                  <a:pt x="1428978" y="1107744"/>
                </a:lnTo>
                <a:lnTo>
                  <a:pt x="1420716" y="1112826"/>
                </a:lnTo>
                <a:lnTo>
                  <a:pt x="1411500" y="1117591"/>
                </a:lnTo>
                <a:lnTo>
                  <a:pt x="1402284" y="1122038"/>
                </a:lnTo>
                <a:lnTo>
                  <a:pt x="1392433" y="1125532"/>
                </a:lnTo>
                <a:lnTo>
                  <a:pt x="1382900" y="1129026"/>
                </a:lnTo>
                <a:lnTo>
                  <a:pt x="1373049" y="1131567"/>
                </a:lnTo>
                <a:lnTo>
                  <a:pt x="1362880" y="1134108"/>
                </a:lnTo>
                <a:lnTo>
                  <a:pt x="1352393" y="1136014"/>
                </a:lnTo>
                <a:lnTo>
                  <a:pt x="1341906" y="1136967"/>
                </a:lnTo>
                <a:lnTo>
                  <a:pt x="1331419" y="1137919"/>
                </a:lnTo>
                <a:lnTo>
                  <a:pt x="1320615" y="1138237"/>
                </a:lnTo>
                <a:lnTo>
                  <a:pt x="1310764" y="1138237"/>
                </a:lnTo>
                <a:lnTo>
                  <a:pt x="1300912" y="1137602"/>
                </a:lnTo>
                <a:lnTo>
                  <a:pt x="1291697" y="1136649"/>
                </a:lnTo>
                <a:lnTo>
                  <a:pt x="1282163" y="1135696"/>
                </a:lnTo>
                <a:lnTo>
                  <a:pt x="1272948" y="1134108"/>
                </a:lnTo>
                <a:lnTo>
                  <a:pt x="1264368" y="1132520"/>
                </a:lnTo>
                <a:lnTo>
                  <a:pt x="1255470" y="1129979"/>
                </a:lnTo>
                <a:lnTo>
                  <a:pt x="1246890" y="1127755"/>
                </a:lnTo>
                <a:lnTo>
                  <a:pt x="1238310" y="1124896"/>
                </a:lnTo>
                <a:lnTo>
                  <a:pt x="1230047" y="1122038"/>
                </a:lnTo>
                <a:lnTo>
                  <a:pt x="1221785" y="1118861"/>
                </a:lnTo>
                <a:lnTo>
                  <a:pt x="1214158" y="1115367"/>
                </a:lnTo>
                <a:lnTo>
                  <a:pt x="1205896" y="1111873"/>
                </a:lnTo>
                <a:lnTo>
                  <a:pt x="1198269" y="1107744"/>
                </a:lnTo>
                <a:lnTo>
                  <a:pt x="1182698" y="1098850"/>
                </a:lnTo>
                <a:lnTo>
                  <a:pt x="1167762" y="1089639"/>
                </a:lnTo>
                <a:lnTo>
                  <a:pt x="1152509" y="1079474"/>
                </a:lnTo>
                <a:lnTo>
                  <a:pt x="1137891" y="1068675"/>
                </a:lnTo>
                <a:lnTo>
                  <a:pt x="1123273" y="1057240"/>
                </a:lnTo>
                <a:lnTo>
                  <a:pt x="1108655" y="1045170"/>
                </a:lnTo>
                <a:lnTo>
                  <a:pt x="1093719" y="1032782"/>
                </a:lnTo>
                <a:lnTo>
                  <a:pt x="1063212" y="1006736"/>
                </a:lnTo>
                <a:lnTo>
                  <a:pt x="811212" y="768508"/>
                </a:lnTo>
                <a:lnTo>
                  <a:pt x="1063212" y="530599"/>
                </a:lnTo>
                <a:lnTo>
                  <a:pt x="1093719" y="504235"/>
                </a:lnTo>
                <a:lnTo>
                  <a:pt x="1108655" y="491847"/>
                </a:lnTo>
                <a:lnTo>
                  <a:pt x="1123273" y="479777"/>
                </a:lnTo>
                <a:lnTo>
                  <a:pt x="1137891" y="468660"/>
                </a:lnTo>
                <a:lnTo>
                  <a:pt x="1152509" y="457542"/>
                </a:lnTo>
                <a:lnTo>
                  <a:pt x="1167762" y="447696"/>
                </a:lnTo>
                <a:lnTo>
                  <a:pt x="1182698" y="437849"/>
                </a:lnTo>
                <a:lnTo>
                  <a:pt x="1190325" y="433402"/>
                </a:lnTo>
                <a:lnTo>
                  <a:pt x="1198269" y="429273"/>
                </a:lnTo>
                <a:lnTo>
                  <a:pt x="1205896" y="425461"/>
                </a:lnTo>
                <a:lnTo>
                  <a:pt x="1214158" y="421967"/>
                </a:lnTo>
                <a:lnTo>
                  <a:pt x="1221785" y="418473"/>
                </a:lnTo>
                <a:lnTo>
                  <a:pt x="1230047" y="414979"/>
                </a:lnTo>
                <a:lnTo>
                  <a:pt x="1238310" y="412120"/>
                </a:lnTo>
                <a:lnTo>
                  <a:pt x="1246890" y="409262"/>
                </a:lnTo>
                <a:lnTo>
                  <a:pt x="1255470" y="407038"/>
                </a:lnTo>
                <a:lnTo>
                  <a:pt x="1264368" y="404815"/>
                </a:lnTo>
                <a:lnTo>
                  <a:pt x="1272948" y="402909"/>
                </a:lnTo>
                <a:lnTo>
                  <a:pt x="1282163" y="401638"/>
                </a:lnTo>
                <a:lnTo>
                  <a:pt x="1291697" y="400050"/>
                </a:lnTo>
                <a:lnTo>
                  <a:pt x="1300912" y="399415"/>
                </a:lnTo>
                <a:lnTo>
                  <a:pt x="1310764" y="398780"/>
                </a:lnTo>
                <a:lnTo>
                  <a:pt x="1320615" y="398462"/>
                </a:lnTo>
                <a:close/>
                <a:moveTo>
                  <a:pt x="209589" y="398462"/>
                </a:moveTo>
                <a:lnTo>
                  <a:pt x="219419" y="398462"/>
                </a:lnTo>
                <a:lnTo>
                  <a:pt x="228931" y="399097"/>
                </a:lnTo>
                <a:lnTo>
                  <a:pt x="238443" y="400050"/>
                </a:lnTo>
                <a:lnTo>
                  <a:pt x="247639" y="401003"/>
                </a:lnTo>
                <a:lnTo>
                  <a:pt x="256517" y="402591"/>
                </a:lnTo>
                <a:lnTo>
                  <a:pt x="265712" y="404497"/>
                </a:lnTo>
                <a:lnTo>
                  <a:pt x="274590" y="406721"/>
                </a:lnTo>
                <a:lnTo>
                  <a:pt x="283152" y="408944"/>
                </a:lnTo>
                <a:lnTo>
                  <a:pt x="291396" y="411803"/>
                </a:lnTo>
                <a:lnTo>
                  <a:pt x="299957" y="414662"/>
                </a:lnTo>
                <a:lnTo>
                  <a:pt x="307884" y="417838"/>
                </a:lnTo>
                <a:lnTo>
                  <a:pt x="315811" y="421332"/>
                </a:lnTo>
                <a:lnTo>
                  <a:pt x="324055" y="424826"/>
                </a:lnTo>
                <a:lnTo>
                  <a:pt x="331665" y="429273"/>
                </a:lnTo>
                <a:lnTo>
                  <a:pt x="339592" y="433084"/>
                </a:lnTo>
                <a:lnTo>
                  <a:pt x="346884" y="437849"/>
                </a:lnTo>
                <a:lnTo>
                  <a:pt x="362104" y="447060"/>
                </a:lnTo>
                <a:lnTo>
                  <a:pt x="377007" y="457225"/>
                </a:lnTo>
                <a:lnTo>
                  <a:pt x="391910" y="468024"/>
                </a:lnTo>
                <a:lnTo>
                  <a:pt x="406178" y="479777"/>
                </a:lnTo>
                <a:lnTo>
                  <a:pt x="421081" y="491529"/>
                </a:lnTo>
                <a:lnTo>
                  <a:pt x="435984" y="504235"/>
                </a:lnTo>
                <a:lnTo>
                  <a:pt x="465789" y="530281"/>
                </a:lnTo>
                <a:lnTo>
                  <a:pt x="717550" y="768191"/>
                </a:lnTo>
                <a:lnTo>
                  <a:pt x="465789" y="1006736"/>
                </a:lnTo>
                <a:lnTo>
                  <a:pt x="435984" y="1032147"/>
                </a:lnTo>
                <a:lnTo>
                  <a:pt x="421081" y="1045170"/>
                </a:lnTo>
                <a:lnTo>
                  <a:pt x="406178" y="1056922"/>
                </a:lnTo>
                <a:lnTo>
                  <a:pt x="391910" y="1068357"/>
                </a:lnTo>
                <a:lnTo>
                  <a:pt x="377007" y="1079474"/>
                </a:lnTo>
                <a:lnTo>
                  <a:pt x="362104" y="1089639"/>
                </a:lnTo>
                <a:lnTo>
                  <a:pt x="346884" y="1098850"/>
                </a:lnTo>
                <a:lnTo>
                  <a:pt x="339592" y="1103615"/>
                </a:lnTo>
                <a:lnTo>
                  <a:pt x="331665" y="1107426"/>
                </a:lnTo>
                <a:lnTo>
                  <a:pt x="324055" y="1111873"/>
                </a:lnTo>
                <a:lnTo>
                  <a:pt x="315811" y="1115367"/>
                </a:lnTo>
                <a:lnTo>
                  <a:pt x="307884" y="1118861"/>
                </a:lnTo>
                <a:lnTo>
                  <a:pt x="299957" y="1121720"/>
                </a:lnTo>
                <a:lnTo>
                  <a:pt x="291396" y="1124896"/>
                </a:lnTo>
                <a:lnTo>
                  <a:pt x="283152" y="1127755"/>
                </a:lnTo>
                <a:lnTo>
                  <a:pt x="274590" y="1129979"/>
                </a:lnTo>
                <a:lnTo>
                  <a:pt x="265712" y="1132202"/>
                </a:lnTo>
                <a:lnTo>
                  <a:pt x="256517" y="1133790"/>
                </a:lnTo>
                <a:lnTo>
                  <a:pt x="247639" y="1135378"/>
                </a:lnTo>
                <a:lnTo>
                  <a:pt x="238443" y="1136649"/>
                </a:lnTo>
                <a:lnTo>
                  <a:pt x="228931" y="1137284"/>
                </a:lnTo>
                <a:lnTo>
                  <a:pt x="219419" y="1138237"/>
                </a:lnTo>
                <a:lnTo>
                  <a:pt x="209589" y="1138237"/>
                </a:lnTo>
                <a:lnTo>
                  <a:pt x="198809" y="1137919"/>
                </a:lnTo>
                <a:lnTo>
                  <a:pt x="188345" y="1136967"/>
                </a:lnTo>
                <a:lnTo>
                  <a:pt x="177881" y="1136014"/>
                </a:lnTo>
                <a:lnTo>
                  <a:pt x="167418" y="1133790"/>
                </a:lnTo>
                <a:lnTo>
                  <a:pt x="157271" y="1131567"/>
                </a:lnTo>
                <a:lnTo>
                  <a:pt x="147125" y="1128708"/>
                </a:lnTo>
                <a:lnTo>
                  <a:pt x="137295" y="1125214"/>
                </a:lnTo>
                <a:lnTo>
                  <a:pt x="128100" y="1121720"/>
                </a:lnTo>
                <a:lnTo>
                  <a:pt x="118588" y="1117591"/>
                </a:lnTo>
                <a:lnTo>
                  <a:pt x="109709" y="1112826"/>
                </a:lnTo>
                <a:lnTo>
                  <a:pt x="100831" y="1107744"/>
                </a:lnTo>
                <a:lnTo>
                  <a:pt x="92270" y="1102344"/>
                </a:lnTo>
                <a:lnTo>
                  <a:pt x="84026" y="1096627"/>
                </a:lnTo>
                <a:lnTo>
                  <a:pt x="76416" y="1090274"/>
                </a:lnTo>
                <a:lnTo>
                  <a:pt x="68489" y="1083604"/>
                </a:lnTo>
                <a:lnTo>
                  <a:pt x="61513" y="1076616"/>
                </a:lnTo>
                <a:lnTo>
                  <a:pt x="54538" y="1069310"/>
                </a:lnTo>
                <a:lnTo>
                  <a:pt x="47879" y="1062004"/>
                </a:lnTo>
                <a:lnTo>
                  <a:pt x="41854" y="1054063"/>
                </a:lnTo>
                <a:lnTo>
                  <a:pt x="35830" y="1045487"/>
                </a:lnTo>
                <a:lnTo>
                  <a:pt x="30440" y="1037229"/>
                </a:lnTo>
                <a:lnTo>
                  <a:pt x="25366" y="1028335"/>
                </a:lnTo>
                <a:lnTo>
                  <a:pt x="20610" y="1019441"/>
                </a:lnTo>
                <a:lnTo>
                  <a:pt x="16488" y="1010230"/>
                </a:lnTo>
                <a:lnTo>
                  <a:pt x="13000" y="1000383"/>
                </a:lnTo>
                <a:lnTo>
                  <a:pt x="9512" y="990536"/>
                </a:lnTo>
                <a:lnTo>
                  <a:pt x="6659" y="981007"/>
                </a:lnTo>
                <a:lnTo>
                  <a:pt x="4439" y="970843"/>
                </a:lnTo>
                <a:lnTo>
                  <a:pt x="2537" y="960361"/>
                </a:lnTo>
                <a:lnTo>
                  <a:pt x="1268" y="949879"/>
                </a:lnTo>
                <a:lnTo>
                  <a:pt x="634" y="939079"/>
                </a:lnTo>
                <a:lnTo>
                  <a:pt x="0" y="928279"/>
                </a:lnTo>
                <a:lnTo>
                  <a:pt x="634" y="915892"/>
                </a:lnTo>
                <a:lnTo>
                  <a:pt x="1585" y="903504"/>
                </a:lnTo>
                <a:lnTo>
                  <a:pt x="3171" y="891434"/>
                </a:lnTo>
                <a:lnTo>
                  <a:pt x="6025" y="879999"/>
                </a:lnTo>
                <a:lnTo>
                  <a:pt x="9195" y="868881"/>
                </a:lnTo>
                <a:lnTo>
                  <a:pt x="13000" y="857764"/>
                </a:lnTo>
                <a:lnTo>
                  <a:pt x="17756" y="847282"/>
                </a:lnTo>
                <a:lnTo>
                  <a:pt x="22830" y="837118"/>
                </a:lnTo>
                <a:lnTo>
                  <a:pt x="28220" y="826953"/>
                </a:lnTo>
                <a:lnTo>
                  <a:pt x="34245" y="817742"/>
                </a:lnTo>
                <a:lnTo>
                  <a:pt x="41220" y="808848"/>
                </a:lnTo>
                <a:lnTo>
                  <a:pt x="48830" y="799954"/>
                </a:lnTo>
                <a:lnTo>
                  <a:pt x="56440" y="791378"/>
                </a:lnTo>
                <a:lnTo>
                  <a:pt x="64684" y="783437"/>
                </a:lnTo>
                <a:lnTo>
                  <a:pt x="73562" y="775814"/>
                </a:lnTo>
                <a:lnTo>
                  <a:pt x="82441" y="768191"/>
                </a:lnTo>
                <a:lnTo>
                  <a:pt x="73562" y="760885"/>
                </a:lnTo>
                <a:lnTo>
                  <a:pt x="64684" y="753262"/>
                </a:lnTo>
                <a:lnTo>
                  <a:pt x="56440" y="745003"/>
                </a:lnTo>
                <a:lnTo>
                  <a:pt x="48830" y="736745"/>
                </a:lnTo>
                <a:lnTo>
                  <a:pt x="41220" y="727851"/>
                </a:lnTo>
                <a:lnTo>
                  <a:pt x="34245" y="718957"/>
                </a:lnTo>
                <a:lnTo>
                  <a:pt x="28220" y="709110"/>
                </a:lnTo>
                <a:lnTo>
                  <a:pt x="22830" y="699264"/>
                </a:lnTo>
                <a:lnTo>
                  <a:pt x="17756" y="689417"/>
                </a:lnTo>
                <a:lnTo>
                  <a:pt x="13000" y="678617"/>
                </a:lnTo>
                <a:lnTo>
                  <a:pt x="9195" y="667818"/>
                </a:lnTo>
                <a:lnTo>
                  <a:pt x="6025" y="656700"/>
                </a:lnTo>
                <a:lnTo>
                  <a:pt x="3171" y="644948"/>
                </a:lnTo>
                <a:lnTo>
                  <a:pt x="1585" y="633195"/>
                </a:lnTo>
                <a:lnTo>
                  <a:pt x="634" y="620807"/>
                </a:lnTo>
                <a:lnTo>
                  <a:pt x="0" y="608420"/>
                </a:lnTo>
                <a:lnTo>
                  <a:pt x="634" y="597302"/>
                </a:lnTo>
                <a:lnTo>
                  <a:pt x="1268" y="586820"/>
                </a:lnTo>
                <a:lnTo>
                  <a:pt x="2537" y="576338"/>
                </a:lnTo>
                <a:lnTo>
                  <a:pt x="4439" y="565856"/>
                </a:lnTo>
                <a:lnTo>
                  <a:pt x="6659" y="555692"/>
                </a:lnTo>
                <a:lnTo>
                  <a:pt x="9512" y="545528"/>
                </a:lnTo>
                <a:lnTo>
                  <a:pt x="13000" y="535999"/>
                </a:lnTo>
                <a:lnTo>
                  <a:pt x="16488" y="526470"/>
                </a:lnTo>
                <a:lnTo>
                  <a:pt x="20610" y="517258"/>
                </a:lnTo>
                <a:lnTo>
                  <a:pt x="25366" y="508364"/>
                </a:lnTo>
                <a:lnTo>
                  <a:pt x="30440" y="499153"/>
                </a:lnTo>
                <a:lnTo>
                  <a:pt x="35830" y="490577"/>
                </a:lnTo>
                <a:lnTo>
                  <a:pt x="41854" y="482636"/>
                </a:lnTo>
                <a:lnTo>
                  <a:pt x="47879" y="474695"/>
                </a:lnTo>
                <a:lnTo>
                  <a:pt x="54538" y="467071"/>
                </a:lnTo>
                <a:lnTo>
                  <a:pt x="61513" y="460083"/>
                </a:lnTo>
                <a:lnTo>
                  <a:pt x="68489" y="452778"/>
                </a:lnTo>
                <a:lnTo>
                  <a:pt x="76416" y="446425"/>
                </a:lnTo>
                <a:lnTo>
                  <a:pt x="84026" y="440072"/>
                </a:lnTo>
                <a:lnTo>
                  <a:pt x="92270" y="434355"/>
                </a:lnTo>
                <a:lnTo>
                  <a:pt x="100831" y="428637"/>
                </a:lnTo>
                <a:lnTo>
                  <a:pt x="109709" y="423873"/>
                </a:lnTo>
                <a:lnTo>
                  <a:pt x="118588" y="419108"/>
                </a:lnTo>
                <a:lnTo>
                  <a:pt x="128100" y="414662"/>
                </a:lnTo>
                <a:lnTo>
                  <a:pt x="137295" y="411167"/>
                </a:lnTo>
                <a:lnTo>
                  <a:pt x="147125" y="407673"/>
                </a:lnTo>
                <a:lnTo>
                  <a:pt x="157271" y="405132"/>
                </a:lnTo>
                <a:lnTo>
                  <a:pt x="167418" y="402591"/>
                </a:lnTo>
                <a:lnTo>
                  <a:pt x="177881" y="400685"/>
                </a:lnTo>
                <a:lnTo>
                  <a:pt x="188345" y="399733"/>
                </a:lnTo>
                <a:lnTo>
                  <a:pt x="198809" y="398780"/>
                </a:lnTo>
                <a:lnTo>
                  <a:pt x="209589" y="398462"/>
                </a:lnTo>
                <a:close/>
                <a:moveTo>
                  <a:pt x="607969" y="0"/>
                </a:moveTo>
                <a:lnTo>
                  <a:pt x="620964" y="318"/>
                </a:lnTo>
                <a:lnTo>
                  <a:pt x="633009" y="1588"/>
                </a:lnTo>
                <a:lnTo>
                  <a:pt x="645053" y="3494"/>
                </a:lnTo>
                <a:lnTo>
                  <a:pt x="656146" y="5718"/>
                </a:lnTo>
                <a:lnTo>
                  <a:pt x="667557" y="9212"/>
                </a:lnTo>
                <a:lnTo>
                  <a:pt x="678333" y="13023"/>
                </a:lnTo>
                <a:lnTo>
                  <a:pt x="688793" y="17470"/>
                </a:lnTo>
                <a:lnTo>
                  <a:pt x="698935" y="22553"/>
                </a:lnTo>
                <a:lnTo>
                  <a:pt x="709078" y="28270"/>
                </a:lnTo>
                <a:lnTo>
                  <a:pt x="718269" y="34623"/>
                </a:lnTo>
                <a:lnTo>
                  <a:pt x="727144" y="41611"/>
                </a:lnTo>
                <a:lnTo>
                  <a:pt x="736336" y="48599"/>
                </a:lnTo>
                <a:lnTo>
                  <a:pt x="744894" y="56858"/>
                </a:lnTo>
                <a:lnTo>
                  <a:pt x="752501" y="64799"/>
                </a:lnTo>
                <a:lnTo>
                  <a:pt x="760424" y="73375"/>
                </a:lnTo>
                <a:lnTo>
                  <a:pt x="767714" y="82904"/>
                </a:lnTo>
                <a:lnTo>
                  <a:pt x="775004" y="73375"/>
                </a:lnTo>
                <a:lnTo>
                  <a:pt x="782928" y="64799"/>
                </a:lnTo>
                <a:lnTo>
                  <a:pt x="790852" y="56858"/>
                </a:lnTo>
                <a:lnTo>
                  <a:pt x="799093" y="48599"/>
                </a:lnTo>
                <a:lnTo>
                  <a:pt x="807968" y="41611"/>
                </a:lnTo>
                <a:lnTo>
                  <a:pt x="817160" y="34623"/>
                </a:lnTo>
                <a:lnTo>
                  <a:pt x="826668" y="28270"/>
                </a:lnTo>
                <a:lnTo>
                  <a:pt x="836494" y="22553"/>
                </a:lnTo>
                <a:lnTo>
                  <a:pt x="846636" y="17470"/>
                </a:lnTo>
                <a:lnTo>
                  <a:pt x="857096" y="13023"/>
                </a:lnTo>
                <a:lnTo>
                  <a:pt x="867872" y="9212"/>
                </a:lnTo>
                <a:lnTo>
                  <a:pt x="879283" y="5718"/>
                </a:lnTo>
                <a:lnTo>
                  <a:pt x="890693" y="3494"/>
                </a:lnTo>
                <a:lnTo>
                  <a:pt x="902420" y="1588"/>
                </a:lnTo>
                <a:lnTo>
                  <a:pt x="914782" y="318"/>
                </a:lnTo>
                <a:lnTo>
                  <a:pt x="927460" y="0"/>
                </a:lnTo>
                <a:lnTo>
                  <a:pt x="938236" y="318"/>
                </a:lnTo>
                <a:lnTo>
                  <a:pt x="948696" y="953"/>
                </a:lnTo>
                <a:lnTo>
                  <a:pt x="959155" y="2224"/>
                </a:lnTo>
                <a:lnTo>
                  <a:pt x="969615" y="4129"/>
                </a:lnTo>
                <a:lnTo>
                  <a:pt x="979757" y="6353"/>
                </a:lnTo>
                <a:lnTo>
                  <a:pt x="989583" y="9212"/>
                </a:lnTo>
                <a:lnTo>
                  <a:pt x="999726" y="12706"/>
                </a:lnTo>
                <a:lnTo>
                  <a:pt x="1008917" y="16517"/>
                </a:lnTo>
                <a:lnTo>
                  <a:pt x="1018426" y="20647"/>
                </a:lnTo>
                <a:lnTo>
                  <a:pt x="1027301" y="25094"/>
                </a:lnTo>
                <a:lnTo>
                  <a:pt x="1036175" y="30176"/>
                </a:lnTo>
                <a:lnTo>
                  <a:pt x="1044733" y="35576"/>
                </a:lnTo>
                <a:lnTo>
                  <a:pt x="1052974" y="41611"/>
                </a:lnTo>
                <a:lnTo>
                  <a:pt x="1060581" y="47646"/>
                </a:lnTo>
                <a:lnTo>
                  <a:pt x="1068505" y="54317"/>
                </a:lnTo>
                <a:lnTo>
                  <a:pt x="1075478" y="61305"/>
                </a:lnTo>
                <a:lnTo>
                  <a:pt x="1082451" y="68928"/>
                </a:lnTo>
                <a:lnTo>
                  <a:pt x="1089107" y="76234"/>
                </a:lnTo>
                <a:lnTo>
                  <a:pt x="1095129" y="84492"/>
                </a:lnTo>
                <a:lnTo>
                  <a:pt x="1101151" y="92433"/>
                </a:lnTo>
                <a:lnTo>
                  <a:pt x="1106539" y="101010"/>
                </a:lnTo>
                <a:lnTo>
                  <a:pt x="1111611" y="109586"/>
                </a:lnTo>
                <a:lnTo>
                  <a:pt x="1116048" y="119115"/>
                </a:lnTo>
                <a:lnTo>
                  <a:pt x="1120485" y="128327"/>
                </a:lnTo>
                <a:lnTo>
                  <a:pt x="1123972" y="137856"/>
                </a:lnTo>
                <a:lnTo>
                  <a:pt x="1127458" y="147385"/>
                </a:lnTo>
                <a:lnTo>
                  <a:pt x="1130311" y="157550"/>
                </a:lnTo>
                <a:lnTo>
                  <a:pt x="1132530" y="167714"/>
                </a:lnTo>
                <a:lnTo>
                  <a:pt x="1134431" y="177879"/>
                </a:lnTo>
                <a:lnTo>
                  <a:pt x="1135699" y="188361"/>
                </a:lnTo>
                <a:lnTo>
                  <a:pt x="1136333" y="199161"/>
                </a:lnTo>
                <a:lnTo>
                  <a:pt x="1136650" y="209643"/>
                </a:lnTo>
                <a:lnTo>
                  <a:pt x="1136650" y="219807"/>
                </a:lnTo>
                <a:lnTo>
                  <a:pt x="1136016" y="229654"/>
                </a:lnTo>
                <a:lnTo>
                  <a:pt x="1135065" y="238866"/>
                </a:lnTo>
                <a:lnTo>
                  <a:pt x="1134114" y="248395"/>
                </a:lnTo>
                <a:lnTo>
                  <a:pt x="1132530" y="257289"/>
                </a:lnTo>
                <a:lnTo>
                  <a:pt x="1130945" y="266183"/>
                </a:lnTo>
                <a:lnTo>
                  <a:pt x="1128726" y="274759"/>
                </a:lnTo>
                <a:lnTo>
                  <a:pt x="1126191" y="283335"/>
                </a:lnTo>
                <a:lnTo>
                  <a:pt x="1123655" y="291912"/>
                </a:lnTo>
                <a:lnTo>
                  <a:pt x="1120485" y="300170"/>
                </a:lnTo>
                <a:lnTo>
                  <a:pt x="1117316" y="308111"/>
                </a:lnTo>
                <a:lnTo>
                  <a:pt x="1113829" y="316370"/>
                </a:lnTo>
                <a:lnTo>
                  <a:pt x="1110343" y="324311"/>
                </a:lnTo>
                <a:lnTo>
                  <a:pt x="1106222" y="331934"/>
                </a:lnTo>
                <a:lnTo>
                  <a:pt x="1102102" y="339875"/>
                </a:lnTo>
                <a:lnTo>
                  <a:pt x="1097665" y="347499"/>
                </a:lnTo>
                <a:lnTo>
                  <a:pt x="1088156" y="362745"/>
                </a:lnTo>
                <a:lnTo>
                  <a:pt x="1078013" y="377675"/>
                </a:lnTo>
                <a:lnTo>
                  <a:pt x="1067237" y="392286"/>
                </a:lnTo>
                <a:lnTo>
                  <a:pt x="1055827" y="407215"/>
                </a:lnTo>
                <a:lnTo>
                  <a:pt x="1043782" y="421827"/>
                </a:lnTo>
                <a:lnTo>
                  <a:pt x="1031421" y="436756"/>
                </a:lnTo>
                <a:lnTo>
                  <a:pt x="1005431" y="466614"/>
                </a:lnTo>
                <a:lnTo>
                  <a:pt x="767714" y="719138"/>
                </a:lnTo>
                <a:lnTo>
                  <a:pt x="530315" y="466614"/>
                </a:lnTo>
                <a:lnTo>
                  <a:pt x="504325" y="436756"/>
                </a:lnTo>
                <a:lnTo>
                  <a:pt x="491964" y="421827"/>
                </a:lnTo>
                <a:lnTo>
                  <a:pt x="479919" y="407215"/>
                </a:lnTo>
                <a:lnTo>
                  <a:pt x="468192" y="392286"/>
                </a:lnTo>
                <a:lnTo>
                  <a:pt x="457733" y="377675"/>
                </a:lnTo>
                <a:lnTo>
                  <a:pt x="447273" y="362745"/>
                </a:lnTo>
                <a:lnTo>
                  <a:pt x="437764" y="347499"/>
                </a:lnTo>
                <a:lnTo>
                  <a:pt x="433644" y="339875"/>
                </a:lnTo>
                <a:lnTo>
                  <a:pt x="429207" y="331934"/>
                </a:lnTo>
                <a:lnTo>
                  <a:pt x="425403" y="324311"/>
                </a:lnTo>
                <a:lnTo>
                  <a:pt x="421600" y="316370"/>
                </a:lnTo>
                <a:lnTo>
                  <a:pt x="418113" y="308111"/>
                </a:lnTo>
                <a:lnTo>
                  <a:pt x="414944" y="300170"/>
                </a:lnTo>
                <a:lnTo>
                  <a:pt x="412091" y="291912"/>
                </a:lnTo>
                <a:lnTo>
                  <a:pt x="409555" y="283335"/>
                </a:lnTo>
                <a:lnTo>
                  <a:pt x="406703" y="274759"/>
                </a:lnTo>
                <a:lnTo>
                  <a:pt x="404801" y="266183"/>
                </a:lnTo>
                <a:lnTo>
                  <a:pt x="402899" y="257289"/>
                </a:lnTo>
                <a:lnTo>
                  <a:pt x="401632" y="248395"/>
                </a:lnTo>
                <a:lnTo>
                  <a:pt x="400047" y="238866"/>
                </a:lnTo>
                <a:lnTo>
                  <a:pt x="399413" y="229654"/>
                </a:lnTo>
                <a:lnTo>
                  <a:pt x="399096" y="219807"/>
                </a:lnTo>
                <a:lnTo>
                  <a:pt x="398462" y="209643"/>
                </a:lnTo>
                <a:lnTo>
                  <a:pt x="399096" y="199161"/>
                </a:lnTo>
                <a:lnTo>
                  <a:pt x="399730" y="188361"/>
                </a:lnTo>
                <a:lnTo>
                  <a:pt x="401315" y="177879"/>
                </a:lnTo>
                <a:lnTo>
                  <a:pt x="402899" y="167714"/>
                </a:lnTo>
                <a:lnTo>
                  <a:pt x="405118" y="157550"/>
                </a:lnTo>
                <a:lnTo>
                  <a:pt x="408288" y="147385"/>
                </a:lnTo>
                <a:lnTo>
                  <a:pt x="411457" y="137856"/>
                </a:lnTo>
                <a:lnTo>
                  <a:pt x="415261" y="128327"/>
                </a:lnTo>
                <a:lnTo>
                  <a:pt x="419698" y="119115"/>
                </a:lnTo>
                <a:lnTo>
                  <a:pt x="423818" y="109586"/>
                </a:lnTo>
                <a:lnTo>
                  <a:pt x="428890" y="101010"/>
                </a:lnTo>
                <a:lnTo>
                  <a:pt x="434278" y="92433"/>
                </a:lnTo>
                <a:lnTo>
                  <a:pt x="440300" y="84492"/>
                </a:lnTo>
                <a:lnTo>
                  <a:pt x="446322" y="76234"/>
                </a:lnTo>
                <a:lnTo>
                  <a:pt x="452978" y="68928"/>
                </a:lnTo>
                <a:lnTo>
                  <a:pt x="459951" y="61305"/>
                </a:lnTo>
                <a:lnTo>
                  <a:pt x="467241" y="54317"/>
                </a:lnTo>
                <a:lnTo>
                  <a:pt x="475165" y="47646"/>
                </a:lnTo>
                <a:lnTo>
                  <a:pt x="482772" y="41611"/>
                </a:lnTo>
                <a:lnTo>
                  <a:pt x="491013" y="35576"/>
                </a:lnTo>
                <a:lnTo>
                  <a:pt x="499571" y="30176"/>
                </a:lnTo>
                <a:lnTo>
                  <a:pt x="508128" y="25094"/>
                </a:lnTo>
                <a:lnTo>
                  <a:pt x="517320" y="20647"/>
                </a:lnTo>
                <a:lnTo>
                  <a:pt x="526829" y="16517"/>
                </a:lnTo>
                <a:lnTo>
                  <a:pt x="536020" y="12706"/>
                </a:lnTo>
                <a:lnTo>
                  <a:pt x="545846" y="9212"/>
                </a:lnTo>
                <a:lnTo>
                  <a:pt x="555989" y="6353"/>
                </a:lnTo>
                <a:lnTo>
                  <a:pt x="566131" y="4129"/>
                </a:lnTo>
                <a:lnTo>
                  <a:pt x="576274" y="2224"/>
                </a:lnTo>
                <a:lnTo>
                  <a:pt x="586733" y="953"/>
                </a:lnTo>
                <a:lnTo>
                  <a:pt x="597510" y="318"/>
                </a:lnTo>
                <a:lnTo>
                  <a:pt x="6079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8719214" y="3152630"/>
            <a:ext cx="476877" cy="296459"/>
          </a:xfrm>
          <a:custGeom>
            <a:avLst/>
            <a:gdLst>
              <a:gd name="T0" fmla="*/ 1743599 w 5748"/>
              <a:gd name="T1" fmla="*/ 53972 h 3572"/>
              <a:gd name="T2" fmla="*/ 1555352 w 5748"/>
              <a:gd name="T3" fmla="*/ 136421 h 3572"/>
              <a:gd name="T4" fmla="*/ 1394282 w 5748"/>
              <a:gd name="T5" fmla="*/ 225492 h 3572"/>
              <a:gd name="T6" fmla="*/ 1175877 w 5748"/>
              <a:gd name="T7" fmla="*/ 385091 h 3572"/>
              <a:gd name="T8" fmla="*/ 1015801 w 5748"/>
              <a:gd name="T9" fmla="*/ 543035 h 3572"/>
              <a:gd name="T10" fmla="*/ 926649 w 5748"/>
              <a:gd name="T11" fmla="*/ 588398 h 3572"/>
              <a:gd name="T12" fmla="*/ 800378 w 5748"/>
              <a:gd name="T13" fmla="*/ 449328 h 3572"/>
              <a:gd name="T14" fmla="*/ 580979 w 5748"/>
              <a:gd name="T15" fmla="*/ 271849 h 3572"/>
              <a:gd name="T16" fmla="*/ 413612 w 5748"/>
              <a:gd name="T17" fmla="*/ 169202 h 3572"/>
              <a:gd name="T18" fmla="*/ 235639 w 5748"/>
              <a:gd name="T19" fmla="*/ 83442 h 3572"/>
              <a:gd name="T20" fmla="*/ 28834 w 5748"/>
              <a:gd name="T21" fmla="*/ 8278 h 3572"/>
              <a:gd name="T22" fmla="*/ 3314 w 5748"/>
              <a:gd name="T23" fmla="*/ 204963 h 3572"/>
              <a:gd name="T24" fmla="*/ 23531 w 5748"/>
              <a:gd name="T25" fmla="*/ 444031 h 3572"/>
              <a:gd name="T26" fmla="*/ 74901 w 5748"/>
              <a:gd name="T27" fmla="*/ 710250 h 3572"/>
              <a:gd name="T28" fmla="*/ 134888 w 5748"/>
              <a:gd name="T29" fmla="*/ 883425 h 3572"/>
              <a:gd name="T30" fmla="*/ 194543 w 5748"/>
              <a:gd name="T31" fmla="*/ 994350 h 3572"/>
              <a:gd name="T32" fmla="*/ 269113 w 5748"/>
              <a:gd name="T33" fmla="*/ 1084415 h 3572"/>
              <a:gd name="T34" fmla="*/ 360916 w 5748"/>
              <a:gd name="T35" fmla="*/ 1148652 h 3572"/>
              <a:gd name="T36" fmla="*/ 470616 w 5748"/>
              <a:gd name="T37" fmla="*/ 1180770 h 3572"/>
              <a:gd name="T38" fmla="*/ 600864 w 5748"/>
              <a:gd name="T39" fmla="*/ 1173817 h 3572"/>
              <a:gd name="T40" fmla="*/ 752985 w 5748"/>
              <a:gd name="T41" fmla="*/ 1122162 h 3572"/>
              <a:gd name="T42" fmla="*/ 928638 w 5748"/>
              <a:gd name="T43" fmla="*/ 1019846 h 3572"/>
              <a:gd name="T44" fmla="*/ 1089376 w 5748"/>
              <a:gd name="T45" fmla="*/ 1090044 h 3572"/>
              <a:gd name="T46" fmla="*/ 1249783 w 5748"/>
              <a:gd name="T47" fmla="*/ 1159910 h 3572"/>
              <a:gd name="T48" fmla="*/ 1388317 w 5748"/>
              <a:gd name="T49" fmla="*/ 1182757 h 3572"/>
              <a:gd name="T50" fmla="*/ 1505639 w 5748"/>
              <a:gd name="T51" fmla="*/ 1164877 h 3572"/>
              <a:gd name="T52" fmla="*/ 1604071 w 5748"/>
              <a:gd name="T53" fmla="*/ 1111898 h 3572"/>
              <a:gd name="T54" fmla="*/ 1684275 w 5748"/>
              <a:gd name="T55" fmla="*/ 1030773 h 3572"/>
              <a:gd name="T56" fmla="*/ 1749564 w 5748"/>
              <a:gd name="T57" fmla="*/ 926802 h 3572"/>
              <a:gd name="T58" fmla="*/ 1800603 w 5748"/>
              <a:gd name="T59" fmla="*/ 807268 h 3572"/>
              <a:gd name="T60" fmla="*/ 1866887 w 5748"/>
              <a:gd name="T61" fmla="*/ 543366 h 3572"/>
              <a:gd name="T62" fmla="*/ 1896715 w 5748"/>
              <a:gd name="T63" fmla="*/ 288074 h 3572"/>
              <a:gd name="T64" fmla="*/ 1904669 w 5748"/>
              <a:gd name="T65" fmla="*/ 18874 h 3572"/>
              <a:gd name="T66" fmla="*/ 698301 w 5748"/>
              <a:gd name="T67" fmla="*/ 908590 h 3572"/>
              <a:gd name="T68" fmla="*/ 626383 w 5748"/>
              <a:gd name="T69" fmla="*/ 939385 h 3572"/>
              <a:gd name="T70" fmla="*/ 564408 w 5748"/>
              <a:gd name="T71" fmla="*/ 948987 h 3572"/>
              <a:gd name="T72" fmla="*/ 512043 w 5748"/>
              <a:gd name="T73" fmla="*/ 940047 h 3572"/>
              <a:gd name="T74" fmla="*/ 463325 w 5748"/>
              <a:gd name="T75" fmla="*/ 911571 h 3572"/>
              <a:gd name="T76" fmla="*/ 400355 w 5748"/>
              <a:gd name="T77" fmla="*/ 824817 h 3572"/>
              <a:gd name="T78" fmla="*/ 362573 w 5748"/>
              <a:gd name="T79" fmla="*/ 710250 h 3572"/>
              <a:gd name="T80" fmla="*/ 338379 w 5748"/>
              <a:gd name="T81" fmla="*/ 536744 h 3572"/>
              <a:gd name="T82" fmla="*/ 365224 w 5748"/>
              <a:gd name="T83" fmla="*/ 428468 h 3572"/>
              <a:gd name="T84" fmla="*/ 557779 w 5748"/>
              <a:gd name="T85" fmla="*/ 516546 h 3572"/>
              <a:gd name="T86" fmla="*/ 684713 w 5748"/>
              <a:gd name="T87" fmla="*/ 611908 h 3572"/>
              <a:gd name="T88" fmla="*/ 764916 w 5748"/>
              <a:gd name="T89" fmla="*/ 702966 h 3572"/>
              <a:gd name="T90" fmla="*/ 789442 w 5748"/>
              <a:gd name="T91" fmla="*/ 748329 h 3572"/>
              <a:gd name="T92" fmla="*/ 796070 w 5748"/>
              <a:gd name="T93" fmla="*/ 800315 h 3572"/>
              <a:gd name="T94" fmla="*/ 775522 w 5748"/>
              <a:gd name="T95" fmla="*/ 854949 h 3572"/>
              <a:gd name="T96" fmla="*/ 1117547 w 5748"/>
              <a:gd name="T97" fmla="*/ 834089 h 3572"/>
              <a:gd name="T98" fmla="*/ 1108599 w 5748"/>
              <a:gd name="T99" fmla="*/ 781110 h 3572"/>
              <a:gd name="T100" fmla="*/ 1126164 w 5748"/>
              <a:gd name="T101" fmla="*/ 724488 h 3572"/>
              <a:gd name="T102" fmla="*/ 1171568 w 5748"/>
              <a:gd name="T103" fmla="*/ 662569 h 3572"/>
              <a:gd name="T104" fmla="*/ 1260720 w 5748"/>
              <a:gd name="T105" fmla="*/ 577140 h 3572"/>
              <a:gd name="T106" fmla="*/ 1411516 w 5748"/>
              <a:gd name="T107" fmla="*/ 481447 h 3572"/>
              <a:gd name="T108" fmla="*/ 1568941 w 5748"/>
              <a:gd name="T109" fmla="*/ 428137 h 3572"/>
              <a:gd name="T110" fmla="*/ 1558335 w 5748"/>
              <a:gd name="T111" fmla="*/ 620186 h 3572"/>
              <a:gd name="T112" fmla="*/ 1531159 w 5748"/>
              <a:gd name="T113" fmla="*/ 754951 h 3572"/>
              <a:gd name="T114" fmla="*/ 1484428 w 5748"/>
              <a:gd name="T115" fmla="*/ 861572 h 3572"/>
              <a:gd name="T116" fmla="*/ 1421459 w 5748"/>
              <a:gd name="T117" fmla="*/ 926471 h 3572"/>
              <a:gd name="T118" fmla="*/ 1374397 w 5748"/>
              <a:gd name="T119" fmla="*/ 945345 h 3572"/>
              <a:gd name="T120" fmla="*/ 1318719 w 5748"/>
              <a:gd name="T121" fmla="*/ 947663 h 3572"/>
              <a:gd name="T122" fmla="*/ 1253098 w 5748"/>
              <a:gd name="T123" fmla="*/ 930444 h 3572"/>
              <a:gd name="T124" fmla="*/ 1156323 w 5748"/>
              <a:gd name="T125" fmla="*/ 877465 h 35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48" h="3572">
                <a:moveTo>
                  <a:pt x="5746" y="0"/>
                </a:moveTo>
                <a:lnTo>
                  <a:pt x="5746" y="0"/>
                </a:lnTo>
                <a:lnTo>
                  <a:pt x="5661" y="25"/>
                </a:lnTo>
                <a:lnTo>
                  <a:pt x="5579" y="51"/>
                </a:lnTo>
                <a:lnTo>
                  <a:pt x="5497" y="78"/>
                </a:lnTo>
                <a:lnTo>
                  <a:pt x="5417" y="106"/>
                </a:lnTo>
                <a:lnTo>
                  <a:pt x="5339" y="135"/>
                </a:lnTo>
                <a:lnTo>
                  <a:pt x="5261" y="163"/>
                </a:lnTo>
                <a:lnTo>
                  <a:pt x="5185" y="192"/>
                </a:lnTo>
                <a:lnTo>
                  <a:pt x="5112" y="223"/>
                </a:lnTo>
                <a:lnTo>
                  <a:pt x="5038" y="252"/>
                </a:lnTo>
                <a:lnTo>
                  <a:pt x="4967" y="284"/>
                </a:lnTo>
                <a:lnTo>
                  <a:pt x="4896" y="315"/>
                </a:lnTo>
                <a:lnTo>
                  <a:pt x="4827" y="347"/>
                </a:lnTo>
                <a:lnTo>
                  <a:pt x="4759" y="380"/>
                </a:lnTo>
                <a:lnTo>
                  <a:pt x="4693" y="412"/>
                </a:lnTo>
                <a:lnTo>
                  <a:pt x="4628" y="445"/>
                </a:lnTo>
                <a:lnTo>
                  <a:pt x="4564" y="478"/>
                </a:lnTo>
                <a:lnTo>
                  <a:pt x="4501" y="511"/>
                </a:lnTo>
                <a:lnTo>
                  <a:pt x="4440" y="545"/>
                </a:lnTo>
                <a:lnTo>
                  <a:pt x="4380" y="580"/>
                </a:lnTo>
                <a:lnTo>
                  <a:pt x="4321" y="613"/>
                </a:lnTo>
                <a:lnTo>
                  <a:pt x="4264" y="647"/>
                </a:lnTo>
                <a:lnTo>
                  <a:pt x="4207" y="681"/>
                </a:lnTo>
                <a:lnTo>
                  <a:pt x="4153" y="717"/>
                </a:lnTo>
                <a:lnTo>
                  <a:pt x="4099" y="751"/>
                </a:lnTo>
                <a:lnTo>
                  <a:pt x="3995" y="821"/>
                </a:lnTo>
                <a:lnTo>
                  <a:pt x="3896" y="890"/>
                </a:lnTo>
                <a:lnTo>
                  <a:pt x="3801" y="960"/>
                </a:lnTo>
                <a:lnTo>
                  <a:pt x="3713" y="1028"/>
                </a:lnTo>
                <a:lnTo>
                  <a:pt x="3627" y="1096"/>
                </a:lnTo>
                <a:lnTo>
                  <a:pt x="3548" y="1163"/>
                </a:lnTo>
                <a:lnTo>
                  <a:pt x="3472" y="1229"/>
                </a:lnTo>
                <a:lnTo>
                  <a:pt x="3401" y="1294"/>
                </a:lnTo>
                <a:lnTo>
                  <a:pt x="3334" y="1357"/>
                </a:lnTo>
                <a:lnTo>
                  <a:pt x="3272" y="1418"/>
                </a:lnTo>
                <a:lnTo>
                  <a:pt x="3214" y="1477"/>
                </a:lnTo>
                <a:lnTo>
                  <a:pt x="3160" y="1534"/>
                </a:lnTo>
                <a:lnTo>
                  <a:pt x="3110" y="1588"/>
                </a:lnTo>
                <a:lnTo>
                  <a:pt x="3065" y="1640"/>
                </a:lnTo>
                <a:lnTo>
                  <a:pt x="3023" y="1689"/>
                </a:lnTo>
                <a:lnTo>
                  <a:pt x="2986" y="1735"/>
                </a:lnTo>
                <a:lnTo>
                  <a:pt x="2952" y="1777"/>
                </a:lnTo>
                <a:lnTo>
                  <a:pt x="2923" y="1816"/>
                </a:lnTo>
                <a:lnTo>
                  <a:pt x="2875" y="1881"/>
                </a:lnTo>
                <a:lnTo>
                  <a:pt x="2826" y="1816"/>
                </a:lnTo>
                <a:lnTo>
                  <a:pt x="2796" y="1777"/>
                </a:lnTo>
                <a:lnTo>
                  <a:pt x="2763" y="1735"/>
                </a:lnTo>
                <a:lnTo>
                  <a:pt x="2725" y="1689"/>
                </a:lnTo>
                <a:lnTo>
                  <a:pt x="2684" y="1640"/>
                </a:lnTo>
                <a:lnTo>
                  <a:pt x="2638" y="1588"/>
                </a:lnTo>
                <a:lnTo>
                  <a:pt x="2589" y="1534"/>
                </a:lnTo>
                <a:lnTo>
                  <a:pt x="2535" y="1477"/>
                </a:lnTo>
                <a:lnTo>
                  <a:pt x="2476" y="1418"/>
                </a:lnTo>
                <a:lnTo>
                  <a:pt x="2415" y="1357"/>
                </a:lnTo>
                <a:lnTo>
                  <a:pt x="2348" y="1294"/>
                </a:lnTo>
                <a:lnTo>
                  <a:pt x="2277" y="1229"/>
                </a:lnTo>
                <a:lnTo>
                  <a:pt x="2201" y="1163"/>
                </a:lnTo>
                <a:lnTo>
                  <a:pt x="2121" y="1096"/>
                </a:lnTo>
                <a:lnTo>
                  <a:pt x="2036" y="1028"/>
                </a:lnTo>
                <a:lnTo>
                  <a:pt x="1947" y="960"/>
                </a:lnTo>
                <a:lnTo>
                  <a:pt x="1852" y="890"/>
                </a:lnTo>
                <a:lnTo>
                  <a:pt x="1753" y="821"/>
                </a:lnTo>
                <a:lnTo>
                  <a:pt x="1650" y="751"/>
                </a:lnTo>
                <a:lnTo>
                  <a:pt x="1596" y="717"/>
                </a:lnTo>
                <a:lnTo>
                  <a:pt x="1541" y="681"/>
                </a:lnTo>
                <a:lnTo>
                  <a:pt x="1485" y="647"/>
                </a:lnTo>
                <a:lnTo>
                  <a:pt x="1427" y="613"/>
                </a:lnTo>
                <a:lnTo>
                  <a:pt x="1370" y="580"/>
                </a:lnTo>
                <a:lnTo>
                  <a:pt x="1309" y="545"/>
                </a:lnTo>
                <a:lnTo>
                  <a:pt x="1248" y="511"/>
                </a:lnTo>
                <a:lnTo>
                  <a:pt x="1186" y="478"/>
                </a:lnTo>
                <a:lnTo>
                  <a:pt x="1122" y="445"/>
                </a:lnTo>
                <a:lnTo>
                  <a:pt x="1056" y="412"/>
                </a:lnTo>
                <a:lnTo>
                  <a:pt x="990" y="380"/>
                </a:lnTo>
                <a:lnTo>
                  <a:pt x="922" y="347"/>
                </a:lnTo>
                <a:lnTo>
                  <a:pt x="853" y="315"/>
                </a:lnTo>
                <a:lnTo>
                  <a:pt x="782" y="284"/>
                </a:lnTo>
                <a:lnTo>
                  <a:pt x="711" y="252"/>
                </a:lnTo>
                <a:lnTo>
                  <a:pt x="638" y="223"/>
                </a:lnTo>
                <a:lnTo>
                  <a:pt x="563" y="192"/>
                </a:lnTo>
                <a:lnTo>
                  <a:pt x="487" y="163"/>
                </a:lnTo>
                <a:lnTo>
                  <a:pt x="410" y="135"/>
                </a:lnTo>
                <a:lnTo>
                  <a:pt x="331" y="106"/>
                </a:lnTo>
                <a:lnTo>
                  <a:pt x="252" y="78"/>
                </a:lnTo>
                <a:lnTo>
                  <a:pt x="171" y="51"/>
                </a:lnTo>
                <a:lnTo>
                  <a:pt x="87" y="25"/>
                </a:lnTo>
                <a:lnTo>
                  <a:pt x="4" y="0"/>
                </a:lnTo>
                <a:lnTo>
                  <a:pt x="2" y="57"/>
                </a:lnTo>
                <a:lnTo>
                  <a:pt x="2" y="127"/>
                </a:lnTo>
                <a:lnTo>
                  <a:pt x="0" y="220"/>
                </a:lnTo>
                <a:lnTo>
                  <a:pt x="2" y="334"/>
                </a:lnTo>
                <a:lnTo>
                  <a:pt x="5" y="468"/>
                </a:lnTo>
                <a:lnTo>
                  <a:pt x="10" y="619"/>
                </a:lnTo>
                <a:lnTo>
                  <a:pt x="14" y="698"/>
                </a:lnTo>
                <a:lnTo>
                  <a:pt x="19" y="783"/>
                </a:lnTo>
                <a:lnTo>
                  <a:pt x="25" y="870"/>
                </a:lnTo>
                <a:lnTo>
                  <a:pt x="32" y="960"/>
                </a:lnTo>
                <a:lnTo>
                  <a:pt x="40" y="1051"/>
                </a:lnTo>
                <a:lnTo>
                  <a:pt x="49" y="1146"/>
                </a:lnTo>
                <a:lnTo>
                  <a:pt x="59" y="1243"/>
                </a:lnTo>
                <a:lnTo>
                  <a:pt x="71" y="1341"/>
                </a:lnTo>
                <a:lnTo>
                  <a:pt x="85" y="1440"/>
                </a:lnTo>
                <a:lnTo>
                  <a:pt x="100" y="1539"/>
                </a:lnTo>
                <a:lnTo>
                  <a:pt x="117" y="1641"/>
                </a:lnTo>
                <a:lnTo>
                  <a:pt x="135" y="1742"/>
                </a:lnTo>
                <a:lnTo>
                  <a:pt x="155" y="1843"/>
                </a:lnTo>
                <a:lnTo>
                  <a:pt x="177" y="1944"/>
                </a:lnTo>
                <a:lnTo>
                  <a:pt x="200" y="2046"/>
                </a:lnTo>
                <a:lnTo>
                  <a:pt x="226" y="2145"/>
                </a:lnTo>
                <a:lnTo>
                  <a:pt x="254" y="2244"/>
                </a:lnTo>
                <a:lnTo>
                  <a:pt x="285" y="2342"/>
                </a:lnTo>
                <a:lnTo>
                  <a:pt x="317" y="2438"/>
                </a:lnTo>
                <a:lnTo>
                  <a:pt x="334" y="2486"/>
                </a:lnTo>
                <a:lnTo>
                  <a:pt x="351" y="2532"/>
                </a:lnTo>
                <a:lnTo>
                  <a:pt x="369" y="2578"/>
                </a:lnTo>
                <a:lnTo>
                  <a:pt x="388" y="2624"/>
                </a:lnTo>
                <a:lnTo>
                  <a:pt x="407" y="2668"/>
                </a:lnTo>
                <a:lnTo>
                  <a:pt x="428" y="2714"/>
                </a:lnTo>
                <a:lnTo>
                  <a:pt x="449" y="2757"/>
                </a:lnTo>
                <a:lnTo>
                  <a:pt x="470" y="2799"/>
                </a:lnTo>
                <a:lnTo>
                  <a:pt x="492" y="2842"/>
                </a:lnTo>
                <a:lnTo>
                  <a:pt x="515" y="2884"/>
                </a:lnTo>
                <a:lnTo>
                  <a:pt x="538" y="2924"/>
                </a:lnTo>
                <a:lnTo>
                  <a:pt x="562" y="2964"/>
                </a:lnTo>
                <a:lnTo>
                  <a:pt x="587" y="3003"/>
                </a:lnTo>
                <a:lnTo>
                  <a:pt x="613" y="3040"/>
                </a:lnTo>
                <a:lnTo>
                  <a:pt x="639" y="3078"/>
                </a:lnTo>
                <a:lnTo>
                  <a:pt x="666" y="3113"/>
                </a:lnTo>
                <a:lnTo>
                  <a:pt x="694" y="3148"/>
                </a:lnTo>
                <a:lnTo>
                  <a:pt x="722" y="3182"/>
                </a:lnTo>
                <a:lnTo>
                  <a:pt x="752" y="3214"/>
                </a:lnTo>
                <a:lnTo>
                  <a:pt x="781" y="3246"/>
                </a:lnTo>
                <a:lnTo>
                  <a:pt x="812" y="3275"/>
                </a:lnTo>
                <a:lnTo>
                  <a:pt x="844" y="3304"/>
                </a:lnTo>
                <a:lnTo>
                  <a:pt x="877" y="3331"/>
                </a:lnTo>
                <a:lnTo>
                  <a:pt x="910" y="3358"/>
                </a:lnTo>
                <a:lnTo>
                  <a:pt x="944" y="3383"/>
                </a:lnTo>
                <a:lnTo>
                  <a:pt x="978" y="3407"/>
                </a:lnTo>
                <a:lnTo>
                  <a:pt x="1014" y="3430"/>
                </a:lnTo>
                <a:lnTo>
                  <a:pt x="1051" y="3450"/>
                </a:lnTo>
                <a:lnTo>
                  <a:pt x="1089" y="3469"/>
                </a:lnTo>
                <a:lnTo>
                  <a:pt x="1127" y="3487"/>
                </a:lnTo>
                <a:lnTo>
                  <a:pt x="1166" y="3503"/>
                </a:lnTo>
                <a:lnTo>
                  <a:pt x="1205" y="3518"/>
                </a:lnTo>
                <a:lnTo>
                  <a:pt x="1247" y="3530"/>
                </a:lnTo>
                <a:lnTo>
                  <a:pt x="1289" y="3542"/>
                </a:lnTo>
                <a:lnTo>
                  <a:pt x="1332" y="3551"/>
                </a:lnTo>
                <a:lnTo>
                  <a:pt x="1376" y="3559"/>
                </a:lnTo>
                <a:lnTo>
                  <a:pt x="1420" y="3566"/>
                </a:lnTo>
                <a:lnTo>
                  <a:pt x="1466" y="3569"/>
                </a:lnTo>
                <a:lnTo>
                  <a:pt x="1513" y="3572"/>
                </a:lnTo>
                <a:lnTo>
                  <a:pt x="1560" y="3572"/>
                </a:lnTo>
                <a:lnTo>
                  <a:pt x="1609" y="3570"/>
                </a:lnTo>
                <a:lnTo>
                  <a:pt x="1659" y="3567"/>
                </a:lnTo>
                <a:lnTo>
                  <a:pt x="1709" y="3562"/>
                </a:lnTo>
                <a:lnTo>
                  <a:pt x="1761" y="3555"/>
                </a:lnTo>
                <a:lnTo>
                  <a:pt x="1813" y="3545"/>
                </a:lnTo>
                <a:lnTo>
                  <a:pt x="1867" y="3532"/>
                </a:lnTo>
                <a:lnTo>
                  <a:pt x="1921" y="3519"/>
                </a:lnTo>
                <a:lnTo>
                  <a:pt x="1978" y="3503"/>
                </a:lnTo>
                <a:lnTo>
                  <a:pt x="2034" y="3485"/>
                </a:lnTo>
                <a:lnTo>
                  <a:pt x="2091" y="3465"/>
                </a:lnTo>
                <a:lnTo>
                  <a:pt x="2152" y="3442"/>
                </a:lnTo>
                <a:lnTo>
                  <a:pt x="2212" y="3417"/>
                </a:lnTo>
                <a:lnTo>
                  <a:pt x="2272" y="3389"/>
                </a:lnTo>
                <a:lnTo>
                  <a:pt x="2334" y="3360"/>
                </a:lnTo>
                <a:lnTo>
                  <a:pt x="2398" y="3328"/>
                </a:lnTo>
                <a:lnTo>
                  <a:pt x="2463" y="3292"/>
                </a:lnTo>
                <a:lnTo>
                  <a:pt x="2528" y="3255"/>
                </a:lnTo>
                <a:lnTo>
                  <a:pt x="2595" y="3215"/>
                </a:lnTo>
                <a:lnTo>
                  <a:pt x="2663" y="3173"/>
                </a:lnTo>
                <a:lnTo>
                  <a:pt x="2733" y="3128"/>
                </a:lnTo>
                <a:lnTo>
                  <a:pt x="2802" y="3080"/>
                </a:lnTo>
                <a:lnTo>
                  <a:pt x="2875" y="3030"/>
                </a:lnTo>
                <a:lnTo>
                  <a:pt x="2946" y="3080"/>
                </a:lnTo>
                <a:lnTo>
                  <a:pt x="3016" y="3128"/>
                </a:lnTo>
                <a:lnTo>
                  <a:pt x="3086" y="3173"/>
                </a:lnTo>
                <a:lnTo>
                  <a:pt x="3153" y="3215"/>
                </a:lnTo>
                <a:lnTo>
                  <a:pt x="3220" y="3255"/>
                </a:lnTo>
                <a:lnTo>
                  <a:pt x="3287" y="3292"/>
                </a:lnTo>
                <a:lnTo>
                  <a:pt x="3350" y="3328"/>
                </a:lnTo>
                <a:lnTo>
                  <a:pt x="3414" y="3360"/>
                </a:lnTo>
                <a:lnTo>
                  <a:pt x="3477" y="3389"/>
                </a:lnTo>
                <a:lnTo>
                  <a:pt x="3538" y="3417"/>
                </a:lnTo>
                <a:lnTo>
                  <a:pt x="3598" y="3442"/>
                </a:lnTo>
                <a:lnTo>
                  <a:pt x="3657" y="3465"/>
                </a:lnTo>
                <a:lnTo>
                  <a:pt x="3714" y="3485"/>
                </a:lnTo>
                <a:lnTo>
                  <a:pt x="3771" y="3503"/>
                </a:lnTo>
                <a:lnTo>
                  <a:pt x="3827" y="3519"/>
                </a:lnTo>
                <a:lnTo>
                  <a:pt x="3882" y="3532"/>
                </a:lnTo>
                <a:lnTo>
                  <a:pt x="3935" y="3545"/>
                </a:lnTo>
                <a:lnTo>
                  <a:pt x="3988" y="3555"/>
                </a:lnTo>
                <a:lnTo>
                  <a:pt x="4039" y="3562"/>
                </a:lnTo>
                <a:lnTo>
                  <a:pt x="4091" y="3567"/>
                </a:lnTo>
                <a:lnTo>
                  <a:pt x="4140" y="3570"/>
                </a:lnTo>
                <a:lnTo>
                  <a:pt x="4189" y="3572"/>
                </a:lnTo>
                <a:lnTo>
                  <a:pt x="4237" y="3572"/>
                </a:lnTo>
                <a:lnTo>
                  <a:pt x="4283" y="3569"/>
                </a:lnTo>
                <a:lnTo>
                  <a:pt x="4329" y="3566"/>
                </a:lnTo>
                <a:lnTo>
                  <a:pt x="4373" y="3559"/>
                </a:lnTo>
                <a:lnTo>
                  <a:pt x="4417" y="3551"/>
                </a:lnTo>
                <a:lnTo>
                  <a:pt x="4460" y="3542"/>
                </a:lnTo>
                <a:lnTo>
                  <a:pt x="4501" y="3530"/>
                </a:lnTo>
                <a:lnTo>
                  <a:pt x="4543" y="3518"/>
                </a:lnTo>
                <a:lnTo>
                  <a:pt x="4584" y="3503"/>
                </a:lnTo>
                <a:lnTo>
                  <a:pt x="4623" y="3487"/>
                </a:lnTo>
                <a:lnTo>
                  <a:pt x="4661" y="3469"/>
                </a:lnTo>
                <a:lnTo>
                  <a:pt x="4698" y="3450"/>
                </a:lnTo>
                <a:lnTo>
                  <a:pt x="4734" y="3430"/>
                </a:lnTo>
                <a:lnTo>
                  <a:pt x="4770" y="3407"/>
                </a:lnTo>
                <a:lnTo>
                  <a:pt x="4805" y="3383"/>
                </a:lnTo>
                <a:lnTo>
                  <a:pt x="4840" y="3358"/>
                </a:lnTo>
                <a:lnTo>
                  <a:pt x="4873" y="3331"/>
                </a:lnTo>
                <a:lnTo>
                  <a:pt x="4905" y="3304"/>
                </a:lnTo>
                <a:lnTo>
                  <a:pt x="4937" y="3275"/>
                </a:lnTo>
                <a:lnTo>
                  <a:pt x="4967" y="3246"/>
                </a:lnTo>
                <a:lnTo>
                  <a:pt x="4998" y="3214"/>
                </a:lnTo>
                <a:lnTo>
                  <a:pt x="5026" y="3182"/>
                </a:lnTo>
                <a:lnTo>
                  <a:pt x="5055" y="3148"/>
                </a:lnTo>
                <a:lnTo>
                  <a:pt x="5082" y="3113"/>
                </a:lnTo>
                <a:lnTo>
                  <a:pt x="5109" y="3078"/>
                </a:lnTo>
                <a:lnTo>
                  <a:pt x="5136" y="3040"/>
                </a:lnTo>
                <a:lnTo>
                  <a:pt x="5162" y="3003"/>
                </a:lnTo>
                <a:lnTo>
                  <a:pt x="5187" y="2964"/>
                </a:lnTo>
                <a:lnTo>
                  <a:pt x="5211" y="2924"/>
                </a:lnTo>
                <a:lnTo>
                  <a:pt x="5234" y="2884"/>
                </a:lnTo>
                <a:lnTo>
                  <a:pt x="5256" y="2842"/>
                </a:lnTo>
                <a:lnTo>
                  <a:pt x="5279" y="2799"/>
                </a:lnTo>
                <a:lnTo>
                  <a:pt x="5301" y="2757"/>
                </a:lnTo>
                <a:lnTo>
                  <a:pt x="5321" y="2714"/>
                </a:lnTo>
                <a:lnTo>
                  <a:pt x="5341" y="2668"/>
                </a:lnTo>
                <a:lnTo>
                  <a:pt x="5361" y="2624"/>
                </a:lnTo>
                <a:lnTo>
                  <a:pt x="5379" y="2578"/>
                </a:lnTo>
                <a:lnTo>
                  <a:pt x="5397" y="2532"/>
                </a:lnTo>
                <a:lnTo>
                  <a:pt x="5416" y="2486"/>
                </a:lnTo>
                <a:lnTo>
                  <a:pt x="5433" y="2438"/>
                </a:lnTo>
                <a:lnTo>
                  <a:pt x="5465" y="2342"/>
                </a:lnTo>
                <a:lnTo>
                  <a:pt x="5494" y="2244"/>
                </a:lnTo>
                <a:lnTo>
                  <a:pt x="5522" y="2145"/>
                </a:lnTo>
                <a:lnTo>
                  <a:pt x="5548" y="2046"/>
                </a:lnTo>
                <a:lnTo>
                  <a:pt x="5573" y="1944"/>
                </a:lnTo>
                <a:lnTo>
                  <a:pt x="5595" y="1843"/>
                </a:lnTo>
                <a:lnTo>
                  <a:pt x="5614" y="1742"/>
                </a:lnTo>
                <a:lnTo>
                  <a:pt x="5633" y="1641"/>
                </a:lnTo>
                <a:lnTo>
                  <a:pt x="5649" y="1539"/>
                </a:lnTo>
                <a:lnTo>
                  <a:pt x="5663" y="1440"/>
                </a:lnTo>
                <a:lnTo>
                  <a:pt x="5677" y="1341"/>
                </a:lnTo>
                <a:lnTo>
                  <a:pt x="5689" y="1243"/>
                </a:lnTo>
                <a:lnTo>
                  <a:pt x="5700" y="1146"/>
                </a:lnTo>
                <a:lnTo>
                  <a:pt x="5709" y="1051"/>
                </a:lnTo>
                <a:lnTo>
                  <a:pt x="5717" y="960"/>
                </a:lnTo>
                <a:lnTo>
                  <a:pt x="5723" y="870"/>
                </a:lnTo>
                <a:lnTo>
                  <a:pt x="5730" y="783"/>
                </a:lnTo>
                <a:lnTo>
                  <a:pt x="5735" y="698"/>
                </a:lnTo>
                <a:lnTo>
                  <a:pt x="5738" y="619"/>
                </a:lnTo>
                <a:lnTo>
                  <a:pt x="5744" y="468"/>
                </a:lnTo>
                <a:lnTo>
                  <a:pt x="5748" y="334"/>
                </a:lnTo>
                <a:lnTo>
                  <a:pt x="5748" y="220"/>
                </a:lnTo>
                <a:lnTo>
                  <a:pt x="5748" y="127"/>
                </a:lnTo>
                <a:lnTo>
                  <a:pt x="5747" y="57"/>
                </a:lnTo>
                <a:lnTo>
                  <a:pt x="5746" y="0"/>
                </a:lnTo>
                <a:close/>
                <a:moveTo>
                  <a:pt x="2326" y="2603"/>
                </a:moveTo>
                <a:lnTo>
                  <a:pt x="2326" y="2603"/>
                </a:lnTo>
                <a:lnTo>
                  <a:pt x="2261" y="2650"/>
                </a:lnTo>
                <a:lnTo>
                  <a:pt x="2198" y="2690"/>
                </a:lnTo>
                <a:lnTo>
                  <a:pt x="2137" y="2727"/>
                </a:lnTo>
                <a:lnTo>
                  <a:pt x="2107" y="2744"/>
                </a:lnTo>
                <a:lnTo>
                  <a:pt x="2079" y="2759"/>
                </a:lnTo>
                <a:lnTo>
                  <a:pt x="2050" y="2774"/>
                </a:lnTo>
                <a:lnTo>
                  <a:pt x="2023" y="2787"/>
                </a:lnTo>
                <a:lnTo>
                  <a:pt x="1995" y="2799"/>
                </a:lnTo>
                <a:lnTo>
                  <a:pt x="1968" y="2810"/>
                </a:lnTo>
                <a:lnTo>
                  <a:pt x="1942" y="2820"/>
                </a:lnTo>
                <a:lnTo>
                  <a:pt x="1915" y="2829"/>
                </a:lnTo>
                <a:lnTo>
                  <a:pt x="1890" y="2837"/>
                </a:lnTo>
                <a:lnTo>
                  <a:pt x="1865" y="2844"/>
                </a:lnTo>
                <a:lnTo>
                  <a:pt x="1840" y="2850"/>
                </a:lnTo>
                <a:lnTo>
                  <a:pt x="1817" y="2855"/>
                </a:lnTo>
                <a:lnTo>
                  <a:pt x="1792" y="2858"/>
                </a:lnTo>
                <a:lnTo>
                  <a:pt x="1770" y="2862"/>
                </a:lnTo>
                <a:lnTo>
                  <a:pt x="1747" y="2864"/>
                </a:lnTo>
                <a:lnTo>
                  <a:pt x="1725" y="2866"/>
                </a:lnTo>
                <a:lnTo>
                  <a:pt x="1703" y="2866"/>
                </a:lnTo>
                <a:lnTo>
                  <a:pt x="1682" y="2866"/>
                </a:lnTo>
                <a:lnTo>
                  <a:pt x="1661" y="2864"/>
                </a:lnTo>
                <a:lnTo>
                  <a:pt x="1640" y="2862"/>
                </a:lnTo>
                <a:lnTo>
                  <a:pt x="1621" y="2858"/>
                </a:lnTo>
                <a:lnTo>
                  <a:pt x="1601" y="2855"/>
                </a:lnTo>
                <a:lnTo>
                  <a:pt x="1582" y="2851"/>
                </a:lnTo>
                <a:lnTo>
                  <a:pt x="1563" y="2845"/>
                </a:lnTo>
                <a:lnTo>
                  <a:pt x="1545" y="2839"/>
                </a:lnTo>
                <a:lnTo>
                  <a:pt x="1528" y="2833"/>
                </a:lnTo>
                <a:lnTo>
                  <a:pt x="1509" y="2825"/>
                </a:lnTo>
                <a:lnTo>
                  <a:pt x="1492" y="2817"/>
                </a:lnTo>
                <a:lnTo>
                  <a:pt x="1476" y="2808"/>
                </a:lnTo>
                <a:lnTo>
                  <a:pt x="1459" y="2798"/>
                </a:lnTo>
                <a:lnTo>
                  <a:pt x="1443" y="2787"/>
                </a:lnTo>
                <a:lnTo>
                  <a:pt x="1428" y="2776"/>
                </a:lnTo>
                <a:lnTo>
                  <a:pt x="1398" y="2753"/>
                </a:lnTo>
                <a:lnTo>
                  <a:pt x="1370" y="2727"/>
                </a:lnTo>
                <a:lnTo>
                  <a:pt x="1343" y="2699"/>
                </a:lnTo>
                <a:lnTo>
                  <a:pt x="1317" y="2668"/>
                </a:lnTo>
                <a:lnTo>
                  <a:pt x="1292" y="2636"/>
                </a:lnTo>
                <a:lnTo>
                  <a:pt x="1269" y="2602"/>
                </a:lnTo>
                <a:lnTo>
                  <a:pt x="1248" y="2567"/>
                </a:lnTo>
                <a:lnTo>
                  <a:pt x="1227" y="2530"/>
                </a:lnTo>
                <a:lnTo>
                  <a:pt x="1208" y="2491"/>
                </a:lnTo>
                <a:lnTo>
                  <a:pt x="1191" y="2450"/>
                </a:lnTo>
                <a:lnTo>
                  <a:pt x="1173" y="2410"/>
                </a:lnTo>
                <a:lnTo>
                  <a:pt x="1157" y="2367"/>
                </a:lnTo>
                <a:lnTo>
                  <a:pt x="1143" y="2324"/>
                </a:lnTo>
                <a:lnTo>
                  <a:pt x="1129" y="2280"/>
                </a:lnTo>
                <a:lnTo>
                  <a:pt x="1116" y="2236"/>
                </a:lnTo>
                <a:lnTo>
                  <a:pt x="1105" y="2190"/>
                </a:lnTo>
                <a:lnTo>
                  <a:pt x="1094" y="2145"/>
                </a:lnTo>
                <a:lnTo>
                  <a:pt x="1084" y="2100"/>
                </a:lnTo>
                <a:lnTo>
                  <a:pt x="1074" y="2054"/>
                </a:lnTo>
                <a:lnTo>
                  <a:pt x="1066" y="2009"/>
                </a:lnTo>
                <a:lnTo>
                  <a:pt x="1058" y="1963"/>
                </a:lnTo>
                <a:lnTo>
                  <a:pt x="1046" y="1873"/>
                </a:lnTo>
                <a:lnTo>
                  <a:pt x="1035" y="1786"/>
                </a:lnTo>
                <a:lnTo>
                  <a:pt x="1028" y="1701"/>
                </a:lnTo>
                <a:lnTo>
                  <a:pt x="1021" y="1621"/>
                </a:lnTo>
                <a:lnTo>
                  <a:pt x="1018" y="1547"/>
                </a:lnTo>
                <a:lnTo>
                  <a:pt x="1015" y="1479"/>
                </a:lnTo>
                <a:lnTo>
                  <a:pt x="1014" y="1418"/>
                </a:lnTo>
                <a:lnTo>
                  <a:pt x="1013" y="1366"/>
                </a:lnTo>
                <a:lnTo>
                  <a:pt x="1014" y="1293"/>
                </a:lnTo>
                <a:lnTo>
                  <a:pt x="1014" y="1266"/>
                </a:lnTo>
                <a:lnTo>
                  <a:pt x="1102" y="1294"/>
                </a:lnTo>
                <a:lnTo>
                  <a:pt x="1187" y="1324"/>
                </a:lnTo>
                <a:lnTo>
                  <a:pt x="1268" y="1354"/>
                </a:lnTo>
                <a:lnTo>
                  <a:pt x="1345" y="1386"/>
                </a:lnTo>
                <a:lnTo>
                  <a:pt x="1420" y="1419"/>
                </a:lnTo>
                <a:lnTo>
                  <a:pt x="1490" y="1454"/>
                </a:lnTo>
                <a:lnTo>
                  <a:pt x="1558" y="1489"/>
                </a:lnTo>
                <a:lnTo>
                  <a:pt x="1622" y="1525"/>
                </a:lnTo>
                <a:lnTo>
                  <a:pt x="1683" y="1560"/>
                </a:lnTo>
                <a:lnTo>
                  <a:pt x="1742" y="1597"/>
                </a:lnTo>
                <a:lnTo>
                  <a:pt x="1797" y="1634"/>
                </a:lnTo>
                <a:lnTo>
                  <a:pt x="1849" y="1670"/>
                </a:lnTo>
                <a:lnTo>
                  <a:pt x="1898" y="1707"/>
                </a:lnTo>
                <a:lnTo>
                  <a:pt x="1944" y="1743"/>
                </a:lnTo>
                <a:lnTo>
                  <a:pt x="1987" y="1780"/>
                </a:lnTo>
                <a:lnTo>
                  <a:pt x="2028" y="1814"/>
                </a:lnTo>
                <a:lnTo>
                  <a:pt x="2066" y="1848"/>
                </a:lnTo>
                <a:lnTo>
                  <a:pt x="2100" y="1881"/>
                </a:lnTo>
                <a:lnTo>
                  <a:pt x="2133" y="1913"/>
                </a:lnTo>
                <a:lnTo>
                  <a:pt x="2163" y="1944"/>
                </a:lnTo>
                <a:lnTo>
                  <a:pt x="2190" y="1973"/>
                </a:lnTo>
                <a:lnTo>
                  <a:pt x="2214" y="2001"/>
                </a:lnTo>
                <a:lnTo>
                  <a:pt x="2255" y="2050"/>
                </a:lnTo>
                <a:lnTo>
                  <a:pt x="2286" y="2091"/>
                </a:lnTo>
                <a:lnTo>
                  <a:pt x="2308" y="2123"/>
                </a:lnTo>
                <a:lnTo>
                  <a:pt x="2326" y="2149"/>
                </a:lnTo>
                <a:lnTo>
                  <a:pt x="2332" y="2158"/>
                </a:lnTo>
                <a:lnTo>
                  <a:pt x="2340" y="2171"/>
                </a:lnTo>
                <a:lnTo>
                  <a:pt x="2350" y="2188"/>
                </a:lnTo>
                <a:lnTo>
                  <a:pt x="2361" y="2209"/>
                </a:lnTo>
                <a:lnTo>
                  <a:pt x="2372" y="2232"/>
                </a:lnTo>
                <a:lnTo>
                  <a:pt x="2382" y="2260"/>
                </a:lnTo>
                <a:lnTo>
                  <a:pt x="2392" y="2291"/>
                </a:lnTo>
                <a:lnTo>
                  <a:pt x="2395" y="2307"/>
                </a:lnTo>
                <a:lnTo>
                  <a:pt x="2399" y="2324"/>
                </a:lnTo>
                <a:lnTo>
                  <a:pt x="2402" y="2341"/>
                </a:lnTo>
                <a:lnTo>
                  <a:pt x="2403" y="2359"/>
                </a:lnTo>
                <a:lnTo>
                  <a:pt x="2404" y="2378"/>
                </a:lnTo>
                <a:lnTo>
                  <a:pt x="2404" y="2397"/>
                </a:lnTo>
                <a:lnTo>
                  <a:pt x="2402" y="2417"/>
                </a:lnTo>
                <a:lnTo>
                  <a:pt x="2399" y="2437"/>
                </a:lnTo>
                <a:lnTo>
                  <a:pt x="2395" y="2456"/>
                </a:lnTo>
                <a:lnTo>
                  <a:pt x="2391" y="2477"/>
                </a:lnTo>
                <a:lnTo>
                  <a:pt x="2384" y="2498"/>
                </a:lnTo>
                <a:lnTo>
                  <a:pt x="2376" y="2519"/>
                </a:lnTo>
                <a:lnTo>
                  <a:pt x="2366" y="2540"/>
                </a:lnTo>
                <a:lnTo>
                  <a:pt x="2354" y="2560"/>
                </a:lnTo>
                <a:lnTo>
                  <a:pt x="2340" y="2582"/>
                </a:lnTo>
                <a:lnTo>
                  <a:pt x="2326" y="2603"/>
                </a:lnTo>
                <a:close/>
                <a:moveTo>
                  <a:pt x="3424" y="2603"/>
                </a:moveTo>
                <a:lnTo>
                  <a:pt x="3424" y="2603"/>
                </a:lnTo>
                <a:lnTo>
                  <a:pt x="3408" y="2582"/>
                </a:lnTo>
                <a:lnTo>
                  <a:pt x="3395" y="2560"/>
                </a:lnTo>
                <a:lnTo>
                  <a:pt x="3382" y="2540"/>
                </a:lnTo>
                <a:lnTo>
                  <a:pt x="3372" y="2519"/>
                </a:lnTo>
                <a:lnTo>
                  <a:pt x="3364" y="2498"/>
                </a:lnTo>
                <a:lnTo>
                  <a:pt x="3358" y="2477"/>
                </a:lnTo>
                <a:lnTo>
                  <a:pt x="3353" y="2456"/>
                </a:lnTo>
                <a:lnTo>
                  <a:pt x="3349" y="2437"/>
                </a:lnTo>
                <a:lnTo>
                  <a:pt x="3347" y="2417"/>
                </a:lnTo>
                <a:lnTo>
                  <a:pt x="3345" y="2397"/>
                </a:lnTo>
                <a:lnTo>
                  <a:pt x="3345" y="2378"/>
                </a:lnTo>
                <a:lnTo>
                  <a:pt x="3345" y="2359"/>
                </a:lnTo>
                <a:lnTo>
                  <a:pt x="3348" y="2341"/>
                </a:lnTo>
                <a:lnTo>
                  <a:pt x="3350" y="2324"/>
                </a:lnTo>
                <a:lnTo>
                  <a:pt x="3353" y="2307"/>
                </a:lnTo>
                <a:lnTo>
                  <a:pt x="3358" y="2291"/>
                </a:lnTo>
                <a:lnTo>
                  <a:pt x="3366" y="2260"/>
                </a:lnTo>
                <a:lnTo>
                  <a:pt x="3377" y="2232"/>
                </a:lnTo>
                <a:lnTo>
                  <a:pt x="3388" y="2209"/>
                </a:lnTo>
                <a:lnTo>
                  <a:pt x="3398" y="2188"/>
                </a:lnTo>
                <a:lnTo>
                  <a:pt x="3408" y="2171"/>
                </a:lnTo>
                <a:lnTo>
                  <a:pt x="3417" y="2158"/>
                </a:lnTo>
                <a:lnTo>
                  <a:pt x="3424" y="2149"/>
                </a:lnTo>
                <a:lnTo>
                  <a:pt x="3441" y="2123"/>
                </a:lnTo>
                <a:lnTo>
                  <a:pt x="3463" y="2091"/>
                </a:lnTo>
                <a:lnTo>
                  <a:pt x="3494" y="2050"/>
                </a:lnTo>
                <a:lnTo>
                  <a:pt x="3535" y="2001"/>
                </a:lnTo>
                <a:lnTo>
                  <a:pt x="3560" y="1973"/>
                </a:lnTo>
                <a:lnTo>
                  <a:pt x="3586" y="1944"/>
                </a:lnTo>
                <a:lnTo>
                  <a:pt x="3616" y="1913"/>
                </a:lnTo>
                <a:lnTo>
                  <a:pt x="3648" y="1881"/>
                </a:lnTo>
                <a:lnTo>
                  <a:pt x="3683" y="1848"/>
                </a:lnTo>
                <a:lnTo>
                  <a:pt x="3721" y="1814"/>
                </a:lnTo>
                <a:lnTo>
                  <a:pt x="3761" y="1780"/>
                </a:lnTo>
                <a:lnTo>
                  <a:pt x="3804" y="1743"/>
                </a:lnTo>
                <a:lnTo>
                  <a:pt x="3850" y="1707"/>
                </a:lnTo>
                <a:lnTo>
                  <a:pt x="3900" y="1670"/>
                </a:lnTo>
                <a:lnTo>
                  <a:pt x="3952" y="1634"/>
                </a:lnTo>
                <a:lnTo>
                  <a:pt x="4007" y="1597"/>
                </a:lnTo>
                <a:lnTo>
                  <a:pt x="4065" y="1560"/>
                </a:lnTo>
                <a:lnTo>
                  <a:pt x="4126" y="1525"/>
                </a:lnTo>
                <a:lnTo>
                  <a:pt x="4191" y="1489"/>
                </a:lnTo>
                <a:lnTo>
                  <a:pt x="4259" y="1454"/>
                </a:lnTo>
                <a:lnTo>
                  <a:pt x="4330" y="1419"/>
                </a:lnTo>
                <a:lnTo>
                  <a:pt x="4403" y="1386"/>
                </a:lnTo>
                <a:lnTo>
                  <a:pt x="4481" y="1354"/>
                </a:lnTo>
                <a:lnTo>
                  <a:pt x="4561" y="1324"/>
                </a:lnTo>
                <a:lnTo>
                  <a:pt x="4646" y="1294"/>
                </a:lnTo>
                <a:lnTo>
                  <a:pt x="4734" y="1266"/>
                </a:lnTo>
                <a:lnTo>
                  <a:pt x="4734" y="1293"/>
                </a:lnTo>
                <a:lnTo>
                  <a:pt x="4736" y="1366"/>
                </a:lnTo>
                <a:lnTo>
                  <a:pt x="4736" y="1418"/>
                </a:lnTo>
                <a:lnTo>
                  <a:pt x="4733" y="1479"/>
                </a:lnTo>
                <a:lnTo>
                  <a:pt x="4731" y="1547"/>
                </a:lnTo>
                <a:lnTo>
                  <a:pt x="4727" y="1621"/>
                </a:lnTo>
                <a:lnTo>
                  <a:pt x="4721" y="1701"/>
                </a:lnTo>
                <a:lnTo>
                  <a:pt x="4713" y="1786"/>
                </a:lnTo>
                <a:lnTo>
                  <a:pt x="4702" y="1873"/>
                </a:lnTo>
                <a:lnTo>
                  <a:pt x="4690" y="1963"/>
                </a:lnTo>
                <a:lnTo>
                  <a:pt x="4683" y="2009"/>
                </a:lnTo>
                <a:lnTo>
                  <a:pt x="4674" y="2054"/>
                </a:lnTo>
                <a:lnTo>
                  <a:pt x="4666" y="2100"/>
                </a:lnTo>
                <a:lnTo>
                  <a:pt x="4655" y="2145"/>
                </a:lnTo>
                <a:lnTo>
                  <a:pt x="4645" y="2190"/>
                </a:lnTo>
                <a:lnTo>
                  <a:pt x="4633" y="2236"/>
                </a:lnTo>
                <a:lnTo>
                  <a:pt x="4620" y="2280"/>
                </a:lnTo>
                <a:lnTo>
                  <a:pt x="4606" y="2324"/>
                </a:lnTo>
                <a:lnTo>
                  <a:pt x="4591" y="2367"/>
                </a:lnTo>
                <a:lnTo>
                  <a:pt x="4575" y="2410"/>
                </a:lnTo>
                <a:lnTo>
                  <a:pt x="4559" y="2450"/>
                </a:lnTo>
                <a:lnTo>
                  <a:pt x="4541" y="2491"/>
                </a:lnTo>
                <a:lnTo>
                  <a:pt x="4521" y="2530"/>
                </a:lnTo>
                <a:lnTo>
                  <a:pt x="4500" y="2567"/>
                </a:lnTo>
                <a:lnTo>
                  <a:pt x="4479" y="2602"/>
                </a:lnTo>
                <a:lnTo>
                  <a:pt x="4456" y="2636"/>
                </a:lnTo>
                <a:lnTo>
                  <a:pt x="4432" y="2668"/>
                </a:lnTo>
                <a:lnTo>
                  <a:pt x="4406" y="2699"/>
                </a:lnTo>
                <a:lnTo>
                  <a:pt x="4379" y="2727"/>
                </a:lnTo>
                <a:lnTo>
                  <a:pt x="4351" y="2753"/>
                </a:lnTo>
                <a:lnTo>
                  <a:pt x="4320" y="2776"/>
                </a:lnTo>
                <a:lnTo>
                  <a:pt x="4305" y="2787"/>
                </a:lnTo>
                <a:lnTo>
                  <a:pt x="4289" y="2798"/>
                </a:lnTo>
                <a:lnTo>
                  <a:pt x="4272" y="2808"/>
                </a:lnTo>
                <a:lnTo>
                  <a:pt x="4256" y="2817"/>
                </a:lnTo>
                <a:lnTo>
                  <a:pt x="4239" y="2825"/>
                </a:lnTo>
                <a:lnTo>
                  <a:pt x="4222" y="2833"/>
                </a:lnTo>
                <a:lnTo>
                  <a:pt x="4204" y="2839"/>
                </a:lnTo>
                <a:lnTo>
                  <a:pt x="4185" y="2845"/>
                </a:lnTo>
                <a:lnTo>
                  <a:pt x="4167" y="2851"/>
                </a:lnTo>
                <a:lnTo>
                  <a:pt x="4147" y="2855"/>
                </a:lnTo>
                <a:lnTo>
                  <a:pt x="4128" y="2858"/>
                </a:lnTo>
                <a:lnTo>
                  <a:pt x="4108" y="2862"/>
                </a:lnTo>
                <a:lnTo>
                  <a:pt x="4087" y="2864"/>
                </a:lnTo>
                <a:lnTo>
                  <a:pt x="4066" y="2866"/>
                </a:lnTo>
                <a:lnTo>
                  <a:pt x="4045" y="2866"/>
                </a:lnTo>
                <a:lnTo>
                  <a:pt x="4023" y="2866"/>
                </a:lnTo>
                <a:lnTo>
                  <a:pt x="4001" y="2864"/>
                </a:lnTo>
                <a:lnTo>
                  <a:pt x="3979" y="2862"/>
                </a:lnTo>
                <a:lnTo>
                  <a:pt x="3956" y="2858"/>
                </a:lnTo>
                <a:lnTo>
                  <a:pt x="3933" y="2855"/>
                </a:lnTo>
                <a:lnTo>
                  <a:pt x="3908" y="2850"/>
                </a:lnTo>
                <a:lnTo>
                  <a:pt x="3884" y="2844"/>
                </a:lnTo>
                <a:lnTo>
                  <a:pt x="3859" y="2837"/>
                </a:lnTo>
                <a:lnTo>
                  <a:pt x="3833" y="2829"/>
                </a:lnTo>
                <a:lnTo>
                  <a:pt x="3808" y="2820"/>
                </a:lnTo>
                <a:lnTo>
                  <a:pt x="3781" y="2810"/>
                </a:lnTo>
                <a:lnTo>
                  <a:pt x="3754" y="2799"/>
                </a:lnTo>
                <a:lnTo>
                  <a:pt x="3727" y="2787"/>
                </a:lnTo>
                <a:lnTo>
                  <a:pt x="3698" y="2774"/>
                </a:lnTo>
                <a:lnTo>
                  <a:pt x="3670" y="2759"/>
                </a:lnTo>
                <a:lnTo>
                  <a:pt x="3641" y="2744"/>
                </a:lnTo>
                <a:lnTo>
                  <a:pt x="3611" y="2727"/>
                </a:lnTo>
                <a:lnTo>
                  <a:pt x="3551" y="2690"/>
                </a:lnTo>
                <a:lnTo>
                  <a:pt x="3489" y="2650"/>
                </a:lnTo>
                <a:lnTo>
                  <a:pt x="3424" y="2603"/>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90"/>
                                          </p:val>
                                        </p:tav>
                                        <p:tav tm="100000">
                                          <p:val>
                                            <p:fltVal val="0"/>
                                          </p:val>
                                        </p:tav>
                                      </p:tavLst>
                                    </p:anim>
                                    <p:animEffect transition="in" filter="fade">
                                      <p:cBhvr>
                                        <p:cTn id="16" dur="500"/>
                                        <p:tgtEl>
                                          <p:spTgt spid="1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 calcmode="lin" valueType="num">
                                      <p:cBhvr>
                                        <p:cTn id="21" dur="500" fill="hold"/>
                                        <p:tgtEl>
                                          <p:spTgt spid="18"/>
                                        </p:tgtEl>
                                        <p:attrNameLst>
                                          <p:attrName>style.rotation</p:attrName>
                                        </p:attrNameLst>
                                      </p:cBhvr>
                                      <p:tavLst>
                                        <p:tav tm="0">
                                          <p:val>
                                            <p:fltVal val="90"/>
                                          </p:val>
                                        </p:tav>
                                        <p:tav tm="100000">
                                          <p:val>
                                            <p:fltVal val="0"/>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p:cTn id="64" dur="500" fill="hold"/>
                                        <p:tgtEl>
                                          <p:spTgt spid="9"/>
                                        </p:tgtEl>
                                        <p:attrNameLst>
                                          <p:attrName>ppt_w</p:attrName>
                                        </p:attrNameLst>
                                      </p:cBhvr>
                                      <p:tavLst>
                                        <p:tav tm="0">
                                          <p:val>
                                            <p:fltVal val="0"/>
                                          </p:val>
                                        </p:tav>
                                        <p:tav tm="100000">
                                          <p:val>
                                            <p:strVal val="#ppt_w"/>
                                          </p:val>
                                        </p:tav>
                                      </p:tavLst>
                                    </p:anim>
                                    <p:anim calcmode="lin" valueType="num">
                                      <p:cBhvr>
                                        <p:cTn id="65" dur="500" fill="hold"/>
                                        <p:tgtEl>
                                          <p:spTgt spid="9"/>
                                        </p:tgtEl>
                                        <p:attrNameLst>
                                          <p:attrName>ppt_h</p:attrName>
                                        </p:attrNameLst>
                                      </p:cBhvr>
                                      <p:tavLst>
                                        <p:tav tm="0">
                                          <p:val>
                                            <p:fltVal val="0"/>
                                          </p:val>
                                        </p:tav>
                                        <p:tav tm="100000">
                                          <p:val>
                                            <p:strVal val="#ppt_h"/>
                                          </p:val>
                                        </p:tav>
                                      </p:tavLst>
                                    </p:anim>
                                    <p:animEffect transition="in" filter="fade">
                                      <p:cBhvr>
                                        <p:cTn id="66" dur="500"/>
                                        <p:tgtEl>
                                          <p:spTgt spid="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fltVal val="0"/>
                                          </p:val>
                                        </p:tav>
                                        <p:tav tm="100000">
                                          <p:val>
                                            <p:strVal val="#ppt_h"/>
                                          </p:val>
                                        </p:tav>
                                      </p:tavLst>
                                    </p:anim>
                                    <p:animEffect transition="in" filter="fade">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1500"/>
                                  </p:stCondLst>
                                  <p:childTnLst>
                                    <p:animEffect transition="out" filter="fade">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13" grpId="0"/>
      <p:bldP spid="14" grpId="0"/>
      <p:bldP spid="15" grpId="0"/>
      <p:bldP spid="16" grpId="0" animBg="1"/>
      <p:bldP spid="17" grpId="0" animBg="1"/>
      <p:bldP spid="18" grpId="0" animBg="1"/>
      <p:bldP spid="19" grpId="0" animBg="1"/>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KSO_Shape"/>
          <p:cNvSpPr/>
          <p:nvPr/>
        </p:nvSpPr>
        <p:spPr bwMode="auto">
          <a:xfrm>
            <a:off x="5143500" y="2967823"/>
            <a:ext cx="1905000" cy="1905000"/>
          </a:xfrm>
          <a:custGeom>
            <a:avLst/>
            <a:gdLst/>
            <a:ahLst/>
            <a:cxnLst/>
            <a:rect l="0" t="0" r="r" b="b"/>
            <a:pathLst>
              <a:path w="1530350" h="1536700">
                <a:moveTo>
                  <a:pt x="762317" y="817562"/>
                </a:moveTo>
                <a:lnTo>
                  <a:pt x="1000329" y="1069880"/>
                </a:lnTo>
                <a:lnTo>
                  <a:pt x="1026387" y="1100069"/>
                </a:lnTo>
                <a:lnTo>
                  <a:pt x="1038780" y="1115005"/>
                </a:lnTo>
                <a:lnTo>
                  <a:pt x="1050855" y="1129305"/>
                </a:lnTo>
                <a:lnTo>
                  <a:pt x="1062295" y="1144241"/>
                </a:lnTo>
                <a:lnTo>
                  <a:pt x="1073099" y="1158859"/>
                </a:lnTo>
                <a:lnTo>
                  <a:pt x="1083268" y="1173794"/>
                </a:lnTo>
                <a:lnTo>
                  <a:pt x="1092801" y="1189048"/>
                </a:lnTo>
                <a:lnTo>
                  <a:pt x="1097250" y="1196675"/>
                </a:lnTo>
                <a:lnTo>
                  <a:pt x="1101381" y="1204619"/>
                </a:lnTo>
                <a:lnTo>
                  <a:pt x="1105512" y="1212246"/>
                </a:lnTo>
                <a:lnTo>
                  <a:pt x="1109007" y="1220190"/>
                </a:lnTo>
                <a:lnTo>
                  <a:pt x="1112503" y="1228135"/>
                </a:lnTo>
                <a:lnTo>
                  <a:pt x="1115998" y="1236397"/>
                </a:lnTo>
                <a:lnTo>
                  <a:pt x="1118541" y="1244660"/>
                </a:lnTo>
                <a:lnTo>
                  <a:pt x="1121401" y="1253240"/>
                </a:lnTo>
                <a:lnTo>
                  <a:pt x="1123625" y="1261820"/>
                </a:lnTo>
                <a:lnTo>
                  <a:pt x="1126167" y="1270400"/>
                </a:lnTo>
                <a:lnTo>
                  <a:pt x="1127756" y="1279298"/>
                </a:lnTo>
                <a:lnTo>
                  <a:pt x="1129027" y="1288513"/>
                </a:lnTo>
                <a:lnTo>
                  <a:pt x="1130298" y="1297729"/>
                </a:lnTo>
                <a:lnTo>
                  <a:pt x="1131569" y="1307262"/>
                </a:lnTo>
                <a:lnTo>
                  <a:pt x="1131887" y="1316796"/>
                </a:lnTo>
                <a:lnTo>
                  <a:pt x="1131887" y="1326965"/>
                </a:lnTo>
                <a:lnTo>
                  <a:pt x="1131887" y="1337452"/>
                </a:lnTo>
                <a:lnTo>
                  <a:pt x="1131252" y="1348256"/>
                </a:lnTo>
                <a:lnTo>
                  <a:pt x="1129663" y="1358743"/>
                </a:lnTo>
                <a:lnTo>
                  <a:pt x="1127756" y="1368912"/>
                </a:lnTo>
                <a:lnTo>
                  <a:pt x="1125214" y="1379081"/>
                </a:lnTo>
                <a:lnTo>
                  <a:pt x="1122672" y="1389250"/>
                </a:lnTo>
                <a:lnTo>
                  <a:pt x="1119494" y="1398783"/>
                </a:lnTo>
                <a:lnTo>
                  <a:pt x="1115681" y="1408634"/>
                </a:lnTo>
                <a:lnTo>
                  <a:pt x="1111232" y="1417532"/>
                </a:lnTo>
                <a:lnTo>
                  <a:pt x="1106465" y="1427066"/>
                </a:lnTo>
                <a:lnTo>
                  <a:pt x="1101381" y="1435646"/>
                </a:lnTo>
                <a:lnTo>
                  <a:pt x="1095979" y="1444226"/>
                </a:lnTo>
                <a:lnTo>
                  <a:pt x="1090259" y="1452170"/>
                </a:lnTo>
                <a:lnTo>
                  <a:pt x="1083903" y="1460433"/>
                </a:lnTo>
                <a:lnTo>
                  <a:pt x="1077230" y="1467742"/>
                </a:lnTo>
                <a:lnTo>
                  <a:pt x="1070875" y="1475368"/>
                </a:lnTo>
                <a:lnTo>
                  <a:pt x="1063248" y="1482360"/>
                </a:lnTo>
                <a:lnTo>
                  <a:pt x="1055622" y="1489033"/>
                </a:lnTo>
                <a:lnTo>
                  <a:pt x="1047677" y="1495071"/>
                </a:lnTo>
                <a:lnTo>
                  <a:pt x="1039415" y="1501109"/>
                </a:lnTo>
                <a:lnTo>
                  <a:pt x="1031153" y="1506511"/>
                </a:lnTo>
                <a:lnTo>
                  <a:pt x="1021938" y="1511595"/>
                </a:lnTo>
                <a:lnTo>
                  <a:pt x="1013040" y="1516044"/>
                </a:lnTo>
                <a:lnTo>
                  <a:pt x="1003825" y="1520493"/>
                </a:lnTo>
                <a:lnTo>
                  <a:pt x="994291" y="1523989"/>
                </a:lnTo>
                <a:lnTo>
                  <a:pt x="984758" y="1527484"/>
                </a:lnTo>
                <a:lnTo>
                  <a:pt x="974590" y="1530027"/>
                </a:lnTo>
                <a:lnTo>
                  <a:pt x="964421" y="1532569"/>
                </a:lnTo>
                <a:lnTo>
                  <a:pt x="953934" y="1534476"/>
                </a:lnTo>
                <a:lnTo>
                  <a:pt x="943766" y="1535747"/>
                </a:lnTo>
                <a:lnTo>
                  <a:pt x="932961" y="1536382"/>
                </a:lnTo>
                <a:lnTo>
                  <a:pt x="921839" y="1536700"/>
                </a:lnTo>
                <a:lnTo>
                  <a:pt x="909446" y="1536382"/>
                </a:lnTo>
                <a:lnTo>
                  <a:pt x="897371" y="1535111"/>
                </a:lnTo>
                <a:lnTo>
                  <a:pt x="885295" y="1533205"/>
                </a:lnTo>
                <a:lnTo>
                  <a:pt x="873538" y="1530980"/>
                </a:lnTo>
                <a:lnTo>
                  <a:pt x="862734" y="1527802"/>
                </a:lnTo>
                <a:lnTo>
                  <a:pt x="851929" y="1523989"/>
                </a:lnTo>
                <a:lnTo>
                  <a:pt x="841443" y="1519222"/>
                </a:lnTo>
                <a:lnTo>
                  <a:pt x="831274" y="1514138"/>
                </a:lnTo>
                <a:lnTo>
                  <a:pt x="821105" y="1508418"/>
                </a:lnTo>
                <a:lnTo>
                  <a:pt x="811572" y="1502062"/>
                </a:lnTo>
                <a:lnTo>
                  <a:pt x="802357" y="1495389"/>
                </a:lnTo>
                <a:lnTo>
                  <a:pt x="793777" y="1488080"/>
                </a:lnTo>
                <a:lnTo>
                  <a:pt x="785197" y="1480453"/>
                </a:lnTo>
                <a:lnTo>
                  <a:pt x="776935" y="1472191"/>
                </a:lnTo>
                <a:lnTo>
                  <a:pt x="769626" y="1463293"/>
                </a:lnTo>
                <a:lnTo>
                  <a:pt x="762317" y="1453759"/>
                </a:lnTo>
                <a:lnTo>
                  <a:pt x="754691" y="1463293"/>
                </a:lnTo>
                <a:lnTo>
                  <a:pt x="747064" y="1472191"/>
                </a:lnTo>
                <a:lnTo>
                  <a:pt x="738802" y="1480453"/>
                </a:lnTo>
                <a:lnTo>
                  <a:pt x="730540" y="1488080"/>
                </a:lnTo>
                <a:lnTo>
                  <a:pt x="721642" y="1495389"/>
                </a:lnTo>
                <a:lnTo>
                  <a:pt x="712427" y="1502062"/>
                </a:lnTo>
                <a:lnTo>
                  <a:pt x="702894" y="1508418"/>
                </a:lnTo>
                <a:lnTo>
                  <a:pt x="693361" y="1514138"/>
                </a:lnTo>
                <a:lnTo>
                  <a:pt x="683192" y="1519222"/>
                </a:lnTo>
                <a:lnTo>
                  <a:pt x="672705" y="1523989"/>
                </a:lnTo>
                <a:lnTo>
                  <a:pt x="661583" y="1527802"/>
                </a:lnTo>
                <a:lnTo>
                  <a:pt x="650461" y="1530980"/>
                </a:lnTo>
                <a:lnTo>
                  <a:pt x="638704" y="1533205"/>
                </a:lnTo>
                <a:lnTo>
                  <a:pt x="626628" y="1535111"/>
                </a:lnTo>
                <a:lnTo>
                  <a:pt x="614553" y="1536382"/>
                </a:lnTo>
                <a:lnTo>
                  <a:pt x="602160" y="1536700"/>
                </a:lnTo>
                <a:lnTo>
                  <a:pt x="591355" y="1536382"/>
                </a:lnTo>
                <a:lnTo>
                  <a:pt x="580869" y="1535747"/>
                </a:lnTo>
                <a:lnTo>
                  <a:pt x="570065" y="1534476"/>
                </a:lnTo>
                <a:lnTo>
                  <a:pt x="559578" y="1532569"/>
                </a:lnTo>
                <a:lnTo>
                  <a:pt x="549409" y="1530027"/>
                </a:lnTo>
                <a:lnTo>
                  <a:pt x="539559" y="1527484"/>
                </a:lnTo>
                <a:lnTo>
                  <a:pt x="529708" y="1523989"/>
                </a:lnTo>
                <a:lnTo>
                  <a:pt x="520492" y="1520493"/>
                </a:lnTo>
                <a:lnTo>
                  <a:pt x="510959" y="1516044"/>
                </a:lnTo>
                <a:lnTo>
                  <a:pt x="502061" y="1511595"/>
                </a:lnTo>
                <a:lnTo>
                  <a:pt x="493164" y="1506511"/>
                </a:lnTo>
                <a:lnTo>
                  <a:pt x="484584" y="1501109"/>
                </a:lnTo>
                <a:lnTo>
                  <a:pt x="476322" y="1495071"/>
                </a:lnTo>
                <a:lnTo>
                  <a:pt x="468377" y="1489033"/>
                </a:lnTo>
                <a:lnTo>
                  <a:pt x="460751" y="1482360"/>
                </a:lnTo>
                <a:lnTo>
                  <a:pt x="453760" y="1475368"/>
                </a:lnTo>
                <a:lnTo>
                  <a:pt x="446769" y="1467742"/>
                </a:lnTo>
                <a:lnTo>
                  <a:pt x="440096" y="1460433"/>
                </a:lnTo>
                <a:lnTo>
                  <a:pt x="433740" y="1452170"/>
                </a:lnTo>
                <a:lnTo>
                  <a:pt x="428020" y="1444226"/>
                </a:lnTo>
                <a:lnTo>
                  <a:pt x="422618" y="1435646"/>
                </a:lnTo>
                <a:lnTo>
                  <a:pt x="417534" y="1427066"/>
                </a:lnTo>
                <a:lnTo>
                  <a:pt x="412767" y="1417532"/>
                </a:lnTo>
                <a:lnTo>
                  <a:pt x="408636" y="1408634"/>
                </a:lnTo>
                <a:lnTo>
                  <a:pt x="404505" y="1398783"/>
                </a:lnTo>
                <a:lnTo>
                  <a:pt x="401645" y="1389250"/>
                </a:lnTo>
                <a:lnTo>
                  <a:pt x="398785" y="1379081"/>
                </a:lnTo>
                <a:lnTo>
                  <a:pt x="396561" y="1368912"/>
                </a:lnTo>
                <a:lnTo>
                  <a:pt x="394654" y="1358743"/>
                </a:lnTo>
                <a:lnTo>
                  <a:pt x="393065" y="1348256"/>
                </a:lnTo>
                <a:lnTo>
                  <a:pt x="392112" y="1337452"/>
                </a:lnTo>
                <a:lnTo>
                  <a:pt x="392112" y="1326965"/>
                </a:lnTo>
                <a:lnTo>
                  <a:pt x="392112" y="1316796"/>
                </a:lnTo>
                <a:lnTo>
                  <a:pt x="392430" y="1307262"/>
                </a:lnTo>
                <a:lnTo>
                  <a:pt x="393701" y="1297729"/>
                </a:lnTo>
                <a:lnTo>
                  <a:pt x="394972" y="1288513"/>
                </a:lnTo>
                <a:lnTo>
                  <a:pt x="396561" y="1279298"/>
                </a:lnTo>
                <a:lnTo>
                  <a:pt x="398150" y="1270400"/>
                </a:lnTo>
                <a:lnTo>
                  <a:pt x="400374" y="1261820"/>
                </a:lnTo>
                <a:lnTo>
                  <a:pt x="402598" y="1253240"/>
                </a:lnTo>
                <a:lnTo>
                  <a:pt x="405458" y="1244660"/>
                </a:lnTo>
                <a:lnTo>
                  <a:pt x="408318" y="1236397"/>
                </a:lnTo>
                <a:lnTo>
                  <a:pt x="411814" y="1228135"/>
                </a:lnTo>
                <a:lnTo>
                  <a:pt x="415309" y="1220190"/>
                </a:lnTo>
                <a:lnTo>
                  <a:pt x="418805" y="1212246"/>
                </a:lnTo>
                <a:lnTo>
                  <a:pt x="422618" y="1204619"/>
                </a:lnTo>
                <a:lnTo>
                  <a:pt x="426749" y="1196675"/>
                </a:lnTo>
                <a:lnTo>
                  <a:pt x="431198" y="1189048"/>
                </a:lnTo>
                <a:lnTo>
                  <a:pt x="440731" y="1173794"/>
                </a:lnTo>
                <a:lnTo>
                  <a:pt x="450900" y="1158859"/>
                </a:lnTo>
                <a:lnTo>
                  <a:pt x="462022" y="1144241"/>
                </a:lnTo>
                <a:lnTo>
                  <a:pt x="473144" y="1129305"/>
                </a:lnTo>
                <a:lnTo>
                  <a:pt x="485219" y="1115005"/>
                </a:lnTo>
                <a:lnTo>
                  <a:pt x="497613" y="1100069"/>
                </a:lnTo>
                <a:lnTo>
                  <a:pt x="523988" y="1069880"/>
                </a:lnTo>
                <a:lnTo>
                  <a:pt x="762317" y="817562"/>
                </a:lnTo>
                <a:close/>
                <a:moveTo>
                  <a:pt x="1320615" y="398462"/>
                </a:moveTo>
                <a:lnTo>
                  <a:pt x="1331419" y="398780"/>
                </a:lnTo>
                <a:lnTo>
                  <a:pt x="1341906" y="399733"/>
                </a:lnTo>
                <a:lnTo>
                  <a:pt x="1352393" y="401321"/>
                </a:lnTo>
                <a:lnTo>
                  <a:pt x="1362880" y="402909"/>
                </a:lnTo>
                <a:lnTo>
                  <a:pt x="1373049" y="405132"/>
                </a:lnTo>
                <a:lnTo>
                  <a:pt x="1382900" y="408309"/>
                </a:lnTo>
                <a:lnTo>
                  <a:pt x="1392433" y="411485"/>
                </a:lnTo>
                <a:lnTo>
                  <a:pt x="1402284" y="415297"/>
                </a:lnTo>
                <a:lnTo>
                  <a:pt x="1411500" y="419426"/>
                </a:lnTo>
                <a:lnTo>
                  <a:pt x="1420716" y="424191"/>
                </a:lnTo>
                <a:lnTo>
                  <a:pt x="1428978" y="429273"/>
                </a:lnTo>
                <a:lnTo>
                  <a:pt x="1437558" y="434673"/>
                </a:lnTo>
                <a:lnTo>
                  <a:pt x="1445820" y="440390"/>
                </a:lnTo>
                <a:lnTo>
                  <a:pt x="1454083" y="446743"/>
                </a:lnTo>
                <a:lnTo>
                  <a:pt x="1461392" y="453413"/>
                </a:lnTo>
                <a:lnTo>
                  <a:pt x="1469018" y="460083"/>
                </a:lnTo>
                <a:lnTo>
                  <a:pt x="1476010" y="467389"/>
                </a:lnTo>
                <a:lnTo>
                  <a:pt x="1482365" y="475330"/>
                </a:lnTo>
                <a:lnTo>
                  <a:pt x="1488721" y="482953"/>
                </a:lnTo>
                <a:lnTo>
                  <a:pt x="1494441" y="491212"/>
                </a:lnTo>
                <a:lnTo>
                  <a:pt x="1500161" y="499788"/>
                </a:lnTo>
                <a:lnTo>
                  <a:pt x="1505245" y="508682"/>
                </a:lnTo>
                <a:lnTo>
                  <a:pt x="1509694" y="517576"/>
                </a:lnTo>
                <a:lnTo>
                  <a:pt x="1514143" y="527105"/>
                </a:lnTo>
                <a:lnTo>
                  <a:pt x="1517639" y="536316"/>
                </a:lnTo>
                <a:lnTo>
                  <a:pt x="1521134" y="546163"/>
                </a:lnTo>
                <a:lnTo>
                  <a:pt x="1523677" y="556327"/>
                </a:lnTo>
                <a:lnTo>
                  <a:pt x="1526219" y="566174"/>
                </a:lnTo>
                <a:lnTo>
                  <a:pt x="1528126" y="576656"/>
                </a:lnTo>
                <a:lnTo>
                  <a:pt x="1529397" y="587456"/>
                </a:lnTo>
                <a:lnTo>
                  <a:pt x="1530032" y="597938"/>
                </a:lnTo>
                <a:lnTo>
                  <a:pt x="1530350" y="608737"/>
                </a:lnTo>
                <a:lnTo>
                  <a:pt x="1530032" y="621125"/>
                </a:lnTo>
                <a:lnTo>
                  <a:pt x="1528761" y="633195"/>
                </a:lnTo>
                <a:lnTo>
                  <a:pt x="1526855" y="645265"/>
                </a:lnTo>
                <a:lnTo>
                  <a:pt x="1524630" y="657018"/>
                </a:lnTo>
                <a:lnTo>
                  <a:pt x="1521452" y="668453"/>
                </a:lnTo>
                <a:lnTo>
                  <a:pt x="1517639" y="678935"/>
                </a:lnTo>
                <a:lnTo>
                  <a:pt x="1512872" y="689417"/>
                </a:lnTo>
                <a:lnTo>
                  <a:pt x="1507788" y="699899"/>
                </a:lnTo>
                <a:lnTo>
                  <a:pt x="1502385" y="709428"/>
                </a:lnTo>
                <a:lnTo>
                  <a:pt x="1495712" y="718957"/>
                </a:lnTo>
                <a:lnTo>
                  <a:pt x="1489039" y="728169"/>
                </a:lnTo>
                <a:lnTo>
                  <a:pt x="1481730" y="736745"/>
                </a:lnTo>
                <a:lnTo>
                  <a:pt x="1473785" y="745321"/>
                </a:lnTo>
                <a:lnTo>
                  <a:pt x="1465841" y="753579"/>
                </a:lnTo>
                <a:lnTo>
                  <a:pt x="1456943" y="760885"/>
                </a:lnTo>
                <a:lnTo>
                  <a:pt x="1447409" y="768508"/>
                </a:lnTo>
                <a:lnTo>
                  <a:pt x="1456943" y="775814"/>
                </a:lnTo>
                <a:lnTo>
                  <a:pt x="1465841" y="783437"/>
                </a:lnTo>
                <a:lnTo>
                  <a:pt x="1473785" y="791696"/>
                </a:lnTo>
                <a:lnTo>
                  <a:pt x="1481730" y="800272"/>
                </a:lnTo>
                <a:lnTo>
                  <a:pt x="1489039" y="808848"/>
                </a:lnTo>
                <a:lnTo>
                  <a:pt x="1495712" y="818060"/>
                </a:lnTo>
                <a:lnTo>
                  <a:pt x="1502385" y="827589"/>
                </a:lnTo>
                <a:lnTo>
                  <a:pt x="1507788" y="837435"/>
                </a:lnTo>
                <a:lnTo>
                  <a:pt x="1512872" y="847282"/>
                </a:lnTo>
                <a:lnTo>
                  <a:pt x="1517639" y="858082"/>
                </a:lnTo>
                <a:lnTo>
                  <a:pt x="1521452" y="868881"/>
                </a:lnTo>
                <a:lnTo>
                  <a:pt x="1524630" y="879999"/>
                </a:lnTo>
                <a:lnTo>
                  <a:pt x="1526855" y="891751"/>
                </a:lnTo>
                <a:lnTo>
                  <a:pt x="1528761" y="903821"/>
                </a:lnTo>
                <a:lnTo>
                  <a:pt x="1530032" y="915892"/>
                </a:lnTo>
                <a:lnTo>
                  <a:pt x="1530350" y="928279"/>
                </a:lnTo>
                <a:lnTo>
                  <a:pt x="1530032" y="939397"/>
                </a:lnTo>
                <a:lnTo>
                  <a:pt x="1529397" y="950196"/>
                </a:lnTo>
                <a:lnTo>
                  <a:pt x="1528126" y="960361"/>
                </a:lnTo>
                <a:lnTo>
                  <a:pt x="1526219" y="970843"/>
                </a:lnTo>
                <a:lnTo>
                  <a:pt x="1523677" y="981007"/>
                </a:lnTo>
                <a:lnTo>
                  <a:pt x="1521134" y="991171"/>
                </a:lnTo>
                <a:lnTo>
                  <a:pt x="1517639" y="1000701"/>
                </a:lnTo>
                <a:lnTo>
                  <a:pt x="1514143" y="1010230"/>
                </a:lnTo>
                <a:lnTo>
                  <a:pt x="1509694" y="1019441"/>
                </a:lnTo>
                <a:lnTo>
                  <a:pt x="1505245" y="1028335"/>
                </a:lnTo>
                <a:lnTo>
                  <a:pt x="1500161" y="1037546"/>
                </a:lnTo>
                <a:lnTo>
                  <a:pt x="1494441" y="1046123"/>
                </a:lnTo>
                <a:lnTo>
                  <a:pt x="1488721" y="1054063"/>
                </a:lnTo>
                <a:lnTo>
                  <a:pt x="1482365" y="1062004"/>
                </a:lnTo>
                <a:lnTo>
                  <a:pt x="1476010" y="1069628"/>
                </a:lnTo>
                <a:lnTo>
                  <a:pt x="1469018" y="1076616"/>
                </a:lnTo>
                <a:lnTo>
                  <a:pt x="1461392" y="1083604"/>
                </a:lnTo>
                <a:lnTo>
                  <a:pt x="1454083" y="1090274"/>
                </a:lnTo>
                <a:lnTo>
                  <a:pt x="1445820" y="1096627"/>
                </a:lnTo>
                <a:lnTo>
                  <a:pt x="1437558" y="1102344"/>
                </a:lnTo>
                <a:lnTo>
                  <a:pt x="1428978" y="1107744"/>
                </a:lnTo>
                <a:lnTo>
                  <a:pt x="1420716" y="1112826"/>
                </a:lnTo>
                <a:lnTo>
                  <a:pt x="1411500" y="1117591"/>
                </a:lnTo>
                <a:lnTo>
                  <a:pt x="1402284" y="1122038"/>
                </a:lnTo>
                <a:lnTo>
                  <a:pt x="1392433" y="1125532"/>
                </a:lnTo>
                <a:lnTo>
                  <a:pt x="1382900" y="1129026"/>
                </a:lnTo>
                <a:lnTo>
                  <a:pt x="1373049" y="1131567"/>
                </a:lnTo>
                <a:lnTo>
                  <a:pt x="1362880" y="1134108"/>
                </a:lnTo>
                <a:lnTo>
                  <a:pt x="1352393" y="1136014"/>
                </a:lnTo>
                <a:lnTo>
                  <a:pt x="1341906" y="1136967"/>
                </a:lnTo>
                <a:lnTo>
                  <a:pt x="1331419" y="1137919"/>
                </a:lnTo>
                <a:lnTo>
                  <a:pt x="1320615" y="1138237"/>
                </a:lnTo>
                <a:lnTo>
                  <a:pt x="1310764" y="1138237"/>
                </a:lnTo>
                <a:lnTo>
                  <a:pt x="1300912" y="1137602"/>
                </a:lnTo>
                <a:lnTo>
                  <a:pt x="1291697" y="1136649"/>
                </a:lnTo>
                <a:lnTo>
                  <a:pt x="1282163" y="1135696"/>
                </a:lnTo>
                <a:lnTo>
                  <a:pt x="1272948" y="1134108"/>
                </a:lnTo>
                <a:lnTo>
                  <a:pt x="1264368" y="1132520"/>
                </a:lnTo>
                <a:lnTo>
                  <a:pt x="1255470" y="1129979"/>
                </a:lnTo>
                <a:lnTo>
                  <a:pt x="1246890" y="1127755"/>
                </a:lnTo>
                <a:lnTo>
                  <a:pt x="1238310" y="1124896"/>
                </a:lnTo>
                <a:lnTo>
                  <a:pt x="1230047" y="1122038"/>
                </a:lnTo>
                <a:lnTo>
                  <a:pt x="1221785" y="1118861"/>
                </a:lnTo>
                <a:lnTo>
                  <a:pt x="1214158" y="1115367"/>
                </a:lnTo>
                <a:lnTo>
                  <a:pt x="1205896" y="1111873"/>
                </a:lnTo>
                <a:lnTo>
                  <a:pt x="1198269" y="1107744"/>
                </a:lnTo>
                <a:lnTo>
                  <a:pt x="1182698" y="1098850"/>
                </a:lnTo>
                <a:lnTo>
                  <a:pt x="1167762" y="1089639"/>
                </a:lnTo>
                <a:lnTo>
                  <a:pt x="1152509" y="1079474"/>
                </a:lnTo>
                <a:lnTo>
                  <a:pt x="1137891" y="1068675"/>
                </a:lnTo>
                <a:lnTo>
                  <a:pt x="1123273" y="1057240"/>
                </a:lnTo>
                <a:lnTo>
                  <a:pt x="1108655" y="1045170"/>
                </a:lnTo>
                <a:lnTo>
                  <a:pt x="1093719" y="1032782"/>
                </a:lnTo>
                <a:lnTo>
                  <a:pt x="1063212" y="1006736"/>
                </a:lnTo>
                <a:lnTo>
                  <a:pt x="811212" y="768508"/>
                </a:lnTo>
                <a:lnTo>
                  <a:pt x="1063212" y="530599"/>
                </a:lnTo>
                <a:lnTo>
                  <a:pt x="1093719" y="504235"/>
                </a:lnTo>
                <a:lnTo>
                  <a:pt x="1108655" y="491847"/>
                </a:lnTo>
                <a:lnTo>
                  <a:pt x="1123273" y="479777"/>
                </a:lnTo>
                <a:lnTo>
                  <a:pt x="1137891" y="468660"/>
                </a:lnTo>
                <a:lnTo>
                  <a:pt x="1152509" y="457542"/>
                </a:lnTo>
                <a:lnTo>
                  <a:pt x="1167762" y="447696"/>
                </a:lnTo>
                <a:lnTo>
                  <a:pt x="1182698" y="437849"/>
                </a:lnTo>
                <a:lnTo>
                  <a:pt x="1190325" y="433402"/>
                </a:lnTo>
                <a:lnTo>
                  <a:pt x="1198269" y="429273"/>
                </a:lnTo>
                <a:lnTo>
                  <a:pt x="1205896" y="425461"/>
                </a:lnTo>
                <a:lnTo>
                  <a:pt x="1214158" y="421967"/>
                </a:lnTo>
                <a:lnTo>
                  <a:pt x="1221785" y="418473"/>
                </a:lnTo>
                <a:lnTo>
                  <a:pt x="1230047" y="414979"/>
                </a:lnTo>
                <a:lnTo>
                  <a:pt x="1238310" y="412120"/>
                </a:lnTo>
                <a:lnTo>
                  <a:pt x="1246890" y="409262"/>
                </a:lnTo>
                <a:lnTo>
                  <a:pt x="1255470" y="407038"/>
                </a:lnTo>
                <a:lnTo>
                  <a:pt x="1264368" y="404815"/>
                </a:lnTo>
                <a:lnTo>
                  <a:pt x="1272948" y="402909"/>
                </a:lnTo>
                <a:lnTo>
                  <a:pt x="1282163" y="401638"/>
                </a:lnTo>
                <a:lnTo>
                  <a:pt x="1291697" y="400050"/>
                </a:lnTo>
                <a:lnTo>
                  <a:pt x="1300912" y="399415"/>
                </a:lnTo>
                <a:lnTo>
                  <a:pt x="1310764" y="398780"/>
                </a:lnTo>
                <a:lnTo>
                  <a:pt x="1320615" y="398462"/>
                </a:lnTo>
                <a:close/>
                <a:moveTo>
                  <a:pt x="209589" y="398462"/>
                </a:moveTo>
                <a:lnTo>
                  <a:pt x="219419" y="398462"/>
                </a:lnTo>
                <a:lnTo>
                  <a:pt x="228931" y="399097"/>
                </a:lnTo>
                <a:lnTo>
                  <a:pt x="238443" y="400050"/>
                </a:lnTo>
                <a:lnTo>
                  <a:pt x="247639" y="401003"/>
                </a:lnTo>
                <a:lnTo>
                  <a:pt x="256517" y="402591"/>
                </a:lnTo>
                <a:lnTo>
                  <a:pt x="265712" y="404497"/>
                </a:lnTo>
                <a:lnTo>
                  <a:pt x="274590" y="406721"/>
                </a:lnTo>
                <a:lnTo>
                  <a:pt x="283152" y="408944"/>
                </a:lnTo>
                <a:lnTo>
                  <a:pt x="291396" y="411803"/>
                </a:lnTo>
                <a:lnTo>
                  <a:pt x="299957" y="414662"/>
                </a:lnTo>
                <a:lnTo>
                  <a:pt x="307884" y="417838"/>
                </a:lnTo>
                <a:lnTo>
                  <a:pt x="315811" y="421332"/>
                </a:lnTo>
                <a:lnTo>
                  <a:pt x="324055" y="424826"/>
                </a:lnTo>
                <a:lnTo>
                  <a:pt x="331665" y="429273"/>
                </a:lnTo>
                <a:lnTo>
                  <a:pt x="339592" y="433084"/>
                </a:lnTo>
                <a:lnTo>
                  <a:pt x="346884" y="437849"/>
                </a:lnTo>
                <a:lnTo>
                  <a:pt x="362104" y="447060"/>
                </a:lnTo>
                <a:lnTo>
                  <a:pt x="377007" y="457225"/>
                </a:lnTo>
                <a:lnTo>
                  <a:pt x="391910" y="468024"/>
                </a:lnTo>
                <a:lnTo>
                  <a:pt x="406178" y="479777"/>
                </a:lnTo>
                <a:lnTo>
                  <a:pt x="421081" y="491529"/>
                </a:lnTo>
                <a:lnTo>
                  <a:pt x="435984" y="504235"/>
                </a:lnTo>
                <a:lnTo>
                  <a:pt x="465789" y="530281"/>
                </a:lnTo>
                <a:lnTo>
                  <a:pt x="717550" y="768191"/>
                </a:lnTo>
                <a:lnTo>
                  <a:pt x="465789" y="1006736"/>
                </a:lnTo>
                <a:lnTo>
                  <a:pt x="435984" y="1032147"/>
                </a:lnTo>
                <a:lnTo>
                  <a:pt x="421081" y="1045170"/>
                </a:lnTo>
                <a:lnTo>
                  <a:pt x="406178" y="1056922"/>
                </a:lnTo>
                <a:lnTo>
                  <a:pt x="391910" y="1068357"/>
                </a:lnTo>
                <a:lnTo>
                  <a:pt x="377007" y="1079474"/>
                </a:lnTo>
                <a:lnTo>
                  <a:pt x="362104" y="1089639"/>
                </a:lnTo>
                <a:lnTo>
                  <a:pt x="346884" y="1098850"/>
                </a:lnTo>
                <a:lnTo>
                  <a:pt x="339592" y="1103615"/>
                </a:lnTo>
                <a:lnTo>
                  <a:pt x="331665" y="1107426"/>
                </a:lnTo>
                <a:lnTo>
                  <a:pt x="324055" y="1111873"/>
                </a:lnTo>
                <a:lnTo>
                  <a:pt x="315811" y="1115367"/>
                </a:lnTo>
                <a:lnTo>
                  <a:pt x="307884" y="1118861"/>
                </a:lnTo>
                <a:lnTo>
                  <a:pt x="299957" y="1121720"/>
                </a:lnTo>
                <a:lnTo>
                  <a:pt x="291396" y="1124896"/>
                </a:lnTo>
                <a:lnTo>
                  <a:pt x="283152" y="1127755"/>
                </a:lnTo>
                <a:lnTo>
                  <a:pt x="274590" y="1129979"/>
                </a:lnTo>
                <a:lnTo>
                  <a:pt x="265712" y="1132202"/>
                </a:lnTo>
                <a:lnTo>
                  <a:pt x="256517" y="1133790"/>
                </a:lnTo>
                <a:lnTo>
                  <a:pt x="247639" y="1135378"/>
                </a:lnTo>
                <a:lnTo>
                  <a:pt x="238443" y="1136649"/>
                </a:lnTo>
                <a:lnTo>
                  <a:pt x="228931" y="1137284"/>
                </a:lnTo>
                <a:lnTo>
                  <a:pt x="219419" y="1138237"/>
                </a:lnTo>
                <a:lnTo>
                  <a:pt x="209589" y="1138237"/>
                </a:lnTo>
                <a:lnTo>
                  <a:pt x="198809" y="1137919"/>
                </a:lnTo>
                <a:lnTo>
                  <a:pt x="188345" y="1136967"/>
                </a:lnTo>
                <a:lnTo>
                  <a:pt x="177881" y="1136014"/>
                </a:lnTo>
                <a:lnTo>
                  <a:pt x="167418" y="1133790"/>
                </a:lnTo>
                <a:lnTo>
                  <a:pt x="157271" y="1131567"/>
                </a:lnTo>
                <a:lnTo>
                  <a:pt x="147125" y="1128708"/>
                </a:lnTo>
                <a:lnTo>
                  <a:pt x="137295" y="1125214"/>
                </a:lnTo>
                <a:lnTo>
                  <a:pt x="128100" y="1121720"/>
                </a:lnTo>
                <a:lnTo>
                  <a:pt x="118588" y="1117591"/>
                </a:lnTo>
                <a:lnTo>
                  <a:pt x="109709" y="1112826"/>
                </a:lnTo>
                <a:lnTo>
                  <a:pt x="100831" y="1107744"/>
                </a:lnTo>
                <a:lnTo>
                  <a:pt x="92270" y="1102344"/>
                </a:lnTo>
                <a:lnTo>
                  <a:pt x="84026" y="1096627"/>
                </a:lnTo>
                <a:lnTo>
                  <a:pt x="76416" y="1090274"/>
                </a:lnTo>
                <a:lnTo>
                  <a:pt x="68489" y="1083604"/>
                </a:lnTo>
                <a:lnTo>
                  <a:pt x="61513" y="1076616"/>
                </a:lnTo>
                <a:lnTo>
                  <a:pt x="54538" y="1069310"/>
                </a:lnTo>
                <a:lnTo>
                  <a:pt x="47879" y="1062004"/>
                </a:lnTo>
                <a:lnTo>
                  <a:pt x="41854" y="1054063"/>
                </a:lnTo>
                <a:lnTo>
                  <a:pt x="35830" y="1045487"/>
                </a:lnTo>
                <a:lnTo>
                  <a:pt x="30440" y="1037229"/>
                </a:lnTo>
                <a:lnTo>
                  <a:pt x="25366" y="1028335"/>
                </a:lnTo>
                <a:lnTo>
                  <a:pt x="20610" y="1019441"/>
                </a:lnTo>
                <a:lnTo>
                  <a:pt x="16488" y="1010230"/>
                </a:lnTo>
                <a:lnTo>
                  <a:pt x="13000" y="1000383"/>
                </a:lnTo>
                <a:lnTo>
                  <a:pt x="9512" y="990536"/>
                </a:lnTo>
                <a:lnTo>
                  <a:pt x="6659" y="981007"/>
                </a:lnTo>
                <a:lnTo>
                  <a:pt x="4439" y="970843"/>
                </a:lnTo>
                <a:lnTo>
                  <a:pt x="2537" y="960361"/>
                </a:lnTo>
                <a:lnTo>
                  <a:pt x="1268" y="949879"/>
                </a:lnTo>
                <a:lnTo>
                  <a:pt x="634" y="939079"/>
                </a:lnTo>
                <a:lnTo>
                  <a:pt x="0" y="928279"/>
                </a:lnTo>
                <a:lnTo>
                  <a:pt x="634" y="915892"/>
                </a:lnTo>
                <a:lnTo>
                  <a:pt x="1585" y="903504"/>
                </a:lnTo>
                <a:lnTo>
                  <a:pt x="3171" y="891434"/>
                </a:lnTo>
                <a:lnTo>
                  <a:pt x="6025" y="879999"/>
                </a:lnTo>
                <a:lnTo>
                  <a:pt x="9195" y="868881"/>
                </a:lnTo>
                <a:lnTo>
                  <a:pt x="13000" y="857764"/>
                </a:lnTo>
                <a:lnTo>
                  <a:pt x="17756" y="847282"/>
                </a:lnTo>
                <a:lnTo>
                  <a:pt x="22830" y="837118"/>
                </a:lnTo>
                <a:lnTo>
                  <a:pt x="28220" y="826953"/>
                </a:lnTo>
                <a:lnTo>
                  <a:pt x="34245" y="817742"/>
                </a:lnTo>
                <a:lnTo>
                  <a:pt x="41220" y="808848"/>
                </a:lnTo>
                <a:lnTo>
                  <a:pt x="48830" y="799954"/>
                </a:lnTo>
                <a:lnTo>
                  <a:pt x="56440" y="791378"/>
                </a:lnTo>
                <a:lnTo>
                  <a:pt x="64684" y="783437"/>
                </a:lnTo>
                <a:lnTo>
                  <a:pt x="73562" y="775814"/>
                </a:lnTo>
                <a:lnTo>
                  <a:pt x="82441" y="768191"/>
                </a:lnTo>
                <a:lnTo>
                  <a:pt x="73562" y="760885"/>
                </a:lnTo>
                <a:lnTo>
                  <a:pt x="64684" y="753262"/>
                </a:lnTo>
                <a:lnTo>
                  <a:pt x="56440" y="745003"/>
                </a:lnTo>
                <a:lnTo>
                  <a:pt x="48830" y="736745"/>
                </a:lnTo>
                <a:lnTo>
                  <a:pt x="41220" y="727851"/>
                </a:lnTo>
                <a:lnTo>
                  <a:pt x="34245" y="718957"/>
                </a:lnTo>
                <a:lnTo>
                  <a:pt x="28220" y="709110"/>
                </a:lnTo>
                <a:lnTo>
                  <a:pt x="22830" y="699264"/>
                </a:lnTo>
                <a:lnTo>
                  <a:pt x="17756" y="689417"/>
                </a:lnTo>
                <a:lnTo>
                  <a:pt x="13000" y="678617"/>
                </a:lnTo>
                <a:lnTo>
                  <a:pt x="9195" y="667818"/>
                </a:lnTo>
                <a:lnTo>
                  <a:pt x="6025" y="656700"/>
                </a:lnTo>
                <a:lnTo>
                  <a:pt x="3171" y="644948"/>
                </a:lnTo>
                <a:lnTo>
                  <a:pt x="1585" y="633195"/>
                </a:lnTo>
                <a:lnTo>
                  <a:pt x="634" y="620807"/>
                </a:lnTo>
                <a:lnTo>
                  <a:pt x="0" y="608420"/>
                </a:lnTo>
                <a:lnTo>
                  <a:pt x="634" y="597302"/>
                </a:lnTo>
                <a:lnTo>
                  <a:pt x="1268" y="586820"/>
                </a:lnTo>
                <a:lnTo>
                  <a:pt x="2537" y="576338"/>
                </a:lnTo>
                <a:lnTo>
                  <a:pt x="4439" y="565856"/>
                </a:lnTo>
                <a:lnTo>
                  <a:pt x="6659" y="555692"/>
                </a:lnTo>
                <a:lnTo>
                  <a:pt x="9512" y="545528"/>
                </a:lnTo>
                <a:lnTo>
                  <a:pt x="13000" y="535999"/>
                </a:lnTo>
                <a:lnTo>
                  <a:pt x="16488" y="526470"/>
                </a:lnTo>
                <a:lnTo>
                  <a:pt x="20610" y="517258"/>
                </a:lnTo>
                <a:lnTo>
                  <a:pt x="25366" y="508364"/>
                </a:lnTo>
                <a:lnTo>
                  <a:pt x="30440" y="499153"/>
                </a:lnTo>
                <a:lnTo>
                  <a:pt x="35830" y="490577"/>
                </a:lnTo>
                <a:lnTo>
                  <a:pt x="41854" y="482636"/>
                </a:lnTo>
                <a:lnTo>
                  <a:pt x="47879" y="474695"/>
                </a:lnTo>
                <a:lnTo>
                  <a:pt x="54538" y="467071"/>
                </a:lnTo>
                <a:lnTo>
                  <a:pt x="61513" y="460083"/>
                </a:lnTo>
                <a:lnTo>
                  <a:pt x="68489" y="452778"/>
                </a:lnTo>
                <a:lnTo>
                  <a:pt x="76416" y="446425"/>
                </a:lnTo>
                <a:lnTo>
                  <a:pt x="84026" y="440072"/>
                </a:lnTo>
                <a:lnTo>
                  <a:pt x="92270" y="434355"/>
                </a:lnTo>
                <a:lnTo>
                  <a:pt x="100831" y="428637"/>
                </a:lnTo>
                <a:lnTo>
                  <a:pt x="109709" y="423873"/>
                </a:lnTo>
                <a:lnTo>
                  <a:pt x="118588" y="419108"/>
                </a:lnTo>
                <a:lnTo>
                  <a:pt x="128100" y="414662"/>
                </a:lnTo>
                <a:lnTo>
                  <a:pt x="137295" y="411167"/>
                </a:lnTo>
                <a:lnTo>
                  <a:pt x="147125" y="407673"/>
                </a:lnTo>
                <a:lnTo>
                  <a:pt x="157271" y="405132"/>
                </a:lnTo>
                <a:lnTo>
                  <a:pt x="167418" y="402591"/>
                </a:lnTo>
                <a:lnTo>
                  <a:pt x="177881" y="400685"/>
                </a:lnTo>
                <a:lnTo>
                  <a:pt x="188345" y="399733"/>
                </a:lnTo>
                <a:lnTo>
                  <a:pt x="198809" y="398780"/>
                </a:lnTo>
                <a:lnTo>
                  <a:pt x="209589" y="398462"/>
                </a:lnTo>
                <a:close/>
                <a:moveTo>
                  <a:pt x="607969" y="0"/>
                </a:moveTo>
                <a:lnTo>
                  <a:pt x="620964" y="318"/>
                </a:lnTo>
                <a:lnTo>
                  <a:pt x="633009" y="1588"/>
                </a:lnTo>
                <a:lnTo>
                  <a:pt x="645053" y="3494"/>
                </a:lnTo>
                <a:lnTo>
                  <a:pt x="656146" y="5718"/>
                </a:lnTo>
                <a:lnTo>
                  <a:pt x="667557" y="9212"/>
                </a:lnTo>
                <a:lnTo>
                  <a:pt x="678333" y="13023"/>
                </a:lnTo>
                <a:lnTo>
                  <a:pt x="688793" y="17470"/>
                </a:lnTo>
                <a:lnTo>
                  <a:pt x="698935" y="22553"/>
                </a:lnTo>
                <a:lnTo>
                  <a:pt x="709078" y="28270"/>
                </a:lnTo>
                <a:lnTo>
                  <a:pt x="718269" y="34623"/>
                </a:lnTo>
                <a:lnTo>
                  <a:pt x="727144" y="41611"/>
                </a:lnTo>
                <a:lnTo>
                  <a:pt x="736336" y="48599"/>
                </a:lnTo>
                <a:lnTo>
                  <a:pt x="744894" y="56858"/>
                </a:lnTo>
                <a:lnTo>
                  <a:pt x="752501" y="64799"/>
                </a:lnTo>
                <a:lnTo>
                  <a:pt x="760424" y="73375"/>
                </a:lnTo>
                <a:lnTo>
                  <a:pt x="767714" y="82904"/>
                </a:lnTo>
                <a:lnTo>
                  <a:pt x="775004" y="73375"/>
                </a:lnTo>
                <a:lnTo>
                  <a:pt x="782928" y="64799"/>
                </a:lnTo>
                <a:lnTo>
                  <a:pt x="790852" y="56858"/>
                </a:lnTo>
                <a:lnTo>
                  <a:pt x="799093" y="48599"/>
                </a:lnTo>
                <a:lnTo>
                  <a:pt x="807968" y="41611"/>
                </a:lnTo>
                <a:lnTo>
                  <a:pt x="817160" y="34623"/>
                </a:lnTo>
                <a:lnTo>
                  <a:pt x="826668" y="28270"/>
                </a:lnTo>
                <a:lnTo>
                  <a:pt x="836494" y="22553"/>
                </a:lnTo>
                <a:lnTo>
                  <a:pt x="846636" y="17470"/>
                </a:lnTo>
                <a:lnTo>
                  <a:pt x="857096" y="13023"/>
                </a:lnTo>
                <a:lnTo>
                  <a:pt x="867872" y="9212"/>
                </a:lnTo>
                <a:lnTo>
                  <a:pt x="879283" y="5718"/>
                </a:lnTo>
                <a:lnTo>
                  <a:pt x="890693" y="3494"/>
                </a:lnTo>
                <a:lnTo>
                  <a:pt x="902420" y="1588"/>
                </a:lnTo>
                <a:lnTo>
                  <a:pt x="914782" y="318"/>
                </a:lnTo>
                <a:lnTo>
                  <a:pt x="927460" y="0"/>
                </a:lnTo>
                <a:lnTo>
                  <a:pt x="938236" y="318"/>
                </a:lnTo>
                <a:lnTo>
                  <a:pt x="948696" y="953"/>
                </a:lnTo>
                <a:lnTo>
                  <a:pt x="959155" y="2224"/>
                </a:lnTo>
                <a:lnTo>
                  <a:pt x="969615" y="4129"/>
                </a:lnTo>
                <a:lnTo>
                  <a:pt x="979757" y="6353"/>
                </a:lnTo>
                <a:lnTo>
                  <a:pt x="989583" y="9212"/>
                </a:lnTo>
                <a:lnTo>
                  <a:pt x="999726" y="12706"/>
                </a:lnTo>
                <a:lnTo>
                  <a:pt x="1008917" y="16517"/>
                </a:lnTo>
                <a:lnTo>
                  <a:pt x="1018426" y="20647"/>
                </a:lnTo>
                <a:lnTo>
                  <a:pt x="1027301" y="25094"/>
                </a:lnTo>
                <a:lnTo>
                  <a:pt x="1036175" y="30176"/>
                </a:lnTo>
                <a:lnTo>
                  <a:pt x="1044733" y="35576"/>
                </a:lnTo>
                <a:lnTo>
                  <a:pt x="1052974" y="41611"/>
                </a:lnTo>
                <a:lnTo>
                  <a:pt x="1060581" y="47646"/>
                </a:lnTo>
                <a:lnTo>
                  <a:pt x="1068505" y="54317"/>
                </a:lnTo>
                <a:lnTo>
                  <a:pt x="1075478" y="61305"/>
                </a:lnTo>
                <a:lnTo>
                  <a:pt x="1082451" y="68928"/>
                </a:lnTo>
                <a:lnTo>
                  <a:pt x="1089107" y="76234"/>
                </a:lnTo>
                <a:lnTo>
                  <a:pt x="1095129" y="84492"/>
                </a:lnTo>
                <a:lnTo>
                  <a:pt x="1101151" y="92433"/>
                </a:lnTo>
                <a:lnTo>
                  <a:pt x="1106539" y="101010"/>
                </a:lnTo>
                <a:lnTo>
                  <a:pt x="1111611" y="109586"/>
                </a:lnTo>
                <a:lnTo>
                  <a:pt x="1116048" y="119115"/>
                </a:lnTo>
                <a:lnTo>
                  <a:pt x="1120485" y="128327"/>
                </a:lnTo>
                <a:lnTo>
                  <a:pt x="1123972" y="137856"/>
                </a:lnTo>
                <a:lnTo>
                  <a:pt x="1127458" y="147385"/>
                </a:lnTo>
                <a:lnTo>
                  <a:pt x="1130311" y="157550"/>
                </a:lnTo>
                <a:lnTo>
                  <a:pt x="1132530" y="167714"/>
                </a:lnTo>
                <a:lnTo>
                  <a:pt x="1134431" y="177879"/>
                </a:lnTo>
                <a:lnTo>
                  <a:pt x="1135699" y="188361"/>
                </a:lnTo>
                <a:lnTo>
                  <a:pt x="1136333" y="199161"/>
                </a:lnTo>
                <a:lnTo>
                  <a:pt x="1136650" y="209643"/>
                </a:lnTo>
                <a:lnTo>
                  <a:pt x="1136650" y="219807"/>
                </a:lnTo>
                <a:lnTo>
                  <a:pt x="1136016" y="229654"/>
                </a:lnTo>
                <a:lnTo>
                  <a:pt x="1135065" y="238866"/>
                </a:lnTo>
                <a:lnTo>
                  <a:pt x="1134114" y="248395"/>
                </a:lnTo>
                <a:lnTo>
                  <a:pt x="1132530" y="257289"/>
                </a:lnTo>
                <a:lnTo>
                  <a:pt x="1130945" y="266183"/>
                </a:lnTo>
                <a:lnTo>
                  <a:pt x="1128726" y="274759"/>
                </a:lnTo>
                <a:lnTo>
                  <a:pt x="1126191" y="283335"/>
                </a:lnTo>
                <a:lnTo>
                  <a:pt x="1123655" y="291912"/>
                </a:lnTo>
                <a:lnTo>
                  <a:pt x="1120485" y="300170"/>
                </a:lnTo>
                <a:lnTo>
                  <a:pt x="1117316" y="308111"/>
                </a:lnTo>
                <a:lnTo>
                  <a:pt x="1113829" y="316370"/>
                </a:lnTo>
                <a:lnTo>
                  <a:pt x="1110343" y="324311"/>
                </a:lnTo>
                <a:lnTo>
                  <a:pt x="1106222" y="331934"/>
                </a:lnTo>
                <a:lnTo>
                  <a:pt x="1102102" y="339875"/>
                </a:lnTo>
                <a:lnTo>
                  <a:pt x="1097665" y="347499"/>
                </a:lnTo>
                <a:lnTo>
                  <a:pt x="1088156" y="362745"/>
                </a:lnTo>
                <a:lnTo>
                  <a:pt x="1078013" y="377675"/>
                </a:lnTo>
                <a:lnTo>
                  <a:pt x="1067237" y="392286"/>
                </a:lnTo>
                <a:lnTo>
                  <a:pt x="1055827" y="407215"/>
                </a:lnTo>
                <a:lnTo>
                  <a:pt x="1043782" y="421827"/>
                </a:lnTo>
                <a:lnTo>
                  <a:pt x="1031421" y="436756"/>
                </a:lnTo>
                <a:lnTo>
                  <a:pt x="1005431" y="466614"/>
                </a:lnTo>
                <a:lnTo>
                  <a:pt x="767714" y="719138"/>
                </a:lnTo>
                <a:lnTo>
                  <a:pt x="530315" y="466614"/>
                </a:lnTo>
                <a:lnTo>
                  <a:pt x="504325" y="436756"/>
                </a:lnTo>
                <a:lnTo>
                  <a:pt x="491964" y="421827"/>
                </a:lnTo>
                <a:lnTo>
                  <a:pt x="479919" y="407215"/>
                </a:lnTo>
                <a:lnTo>
                  <a:pt x="468192" y="392286"/>
                </a:lnTo>
                <a:lnTo>
                  <a:pt x="457733" y="377675"/>
                </a:lnTo>
                <a:lnTo>
                  <a:pt x="447273" y="362745"/>
                </a:lnTo>
                <a:lnTo>
                  <a:pt x="437764" y="347499"/>
                </a:lnTo>
                <a:lnTo>
                  <a:pt x="433644" y="339875"/>
                </a:lnTo>
                <a:lnTo>
                  <a:pt x="429207" y="331934"/>
                </a:lnTo>
                <a:lnTo>
                  <a:pt x="425403" y="324311"/>
                </a:lnTo>
                <a:lnTo>
                  <a:pt x="421600" y="316370"/>
                </a:lnTo>
                <a:lnTo>
                  <a:pt x="418113" y="308111"/>
                </a:lnTo>
                <a:lnTo>
                  <a:pt x="414944" y="300170"/>
                </a:lnTo>
                <a:lnTo>
                  <a:pt x="412091" y="291912"/>
                </a:lnTo>
                <a:lnTo>
                  <a:pt x="409555" y="283335"/>
                </a:lnTo>
                <a:lnTo>
                  <a:pt x="406703" y="274759"/>
                </a:lnTo>
                <a:lnTo>
                  <a:pt x="404801" y="266183"/>
                </a:lnTo>
                <a:lnTo>
                  <a:pt x="402899" y="257289"/>
                </a:lnTo>
                <a:lnTo>
                  <a:pt x="401632" y="248395"/>
                </a:lnTo>
                <a:lnTo>
                  <a:pt x="400047" y="238866"/>
                </a:lnTo>
                <a:lnTo>
                  <a:pt x="399413" y="229654"/>
                </a:lnTo>
                <a:lnTo>
                  <a:pt x="399096" y="219807"/>
                </a:lnTo>
                <a:lnTo>
                  <a:pt x="398462" y="209643"/>
                </a:lnTo>
                <a:lnTo>
                  <a:pt x="399096" y="199161"/>
                </a:lnTo>
                <a:lnTo>
                  <a:pt x="399730" y="188361"/>
                </a:lnTo>
                <a:lnTo>
                  <a:pt x="401315" y="177879"/>
                </a:lnTo>
                <a:lnTo>
                  <a:pt x="402899" y="167714"/>
                </a:lnTo>
                <a:lnTo>
                  <a:pt x="405118" y="157550"/>
                </a:lnTo>
                <a:lnTo>
                  <a:pt x="408288" y="147385"/>
                </a:lnTo>
                <a:lnTo>
                  <a:pt x="411457" y="137856"/>
                </a:lnTo>
                <a:lnTo>
                  <a:pt x="415261" y="128327"/>
                </a:lnTo>
                <a:lnTo>
                  <a:pt x="419698" y="119115"/>
                </a:lnTo>
                <a:lnTo>
                  <a:pt x="423818" y="109586"/>
                </a:lnTo>
                <a:lnTo>
                  <a:pt x="428890" y="101010"/>
                </a:lnTo>
                <a:lnTo>
                  <a:pt x="434278" y="92433"/>
                </a:lnTo>
                <a:lnTo>
                  <a:pt x="440300" y="84492"/>
                </a:lnTo>
                <a:lnTo>
                  <a:pt x="446322" y="76234"/>
                </a:lnTo>
                <a:lnTo>
                  <a:pt x="452978" y="68928"/>
                </a:lnTo>
                <a:lnTo>
                  <a:pt x="459951" y="61305"/>
                </a:lnTo>
                <a:lnTo>
                  <a:pt x="467241" y="54317"/>
                </a:lnTo>
                <a:lnTo>
                  <a:pt x="475165" y="47646"/>
                </a:lnTo>
                <a:lnTo>
                  <a:pt x="482772" y="41611"/>
                </a:lnTo>
                <a:lnTo>
                  <a:pt x="491013" y="35576"/>
                </a:lnTo>
                <a:lnTo>
                  <a:pt x="499571" y="30176"/>
                </a:lnTo>
                <a:lnTo>
                  <a:pt x="508128" y="25094"/>
                </a:lnTo>
                <a:lnTo>
                  <a:pt x="517320" y="20647"/>
                </a:lnTo>
                <a:lnTo>
                  <a:pt x="526829" y="16517"/>
                </a:lnTo>
                <a:lnTo>
                  <a:pt x="536020" y="12706"/>
                </a:lnTo>
                <a:lnTo>
                  <a:pt x="545846" y="9212"/>
                </a:lnTo>
                <a:lnTo>
                  <a:pt x="555989" y="6353"/>
                </a:lnTo>
                <a:lnTo>
                  <a:pt x="566131" y="4129"/>
                </a:lnTo>
                <a:lnTo>
                  <a:pt x="576274" y="2224"/>
                </a:lnTo>
                <a:lnTo>
                  <a:pt x="586733" y="953"/>
                </a:lnTo>
                <a:lnTo>
                  <a:pt x="597510" y="318"/>
                </a:lnTo>
                <a:lnTo>
                  <a:pt x="607969" y="0"/>
                </a:lnTo>
                <a:close/>
              </a:path>
            </a:pathLst>
          </a:custGeom>
          <a:solidFill>
            <a:srgbClr val="00B0F0"/>
          </a:solidFill>
          <a:ln>
            <a:solidFill>
              <a:schemeClr val="accent5">
                <a:lumMod val="60000"/>
                <a:lumOff val="40000"/>
              </a:schemeClr>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任意多边形 6"/>
          <p:cNvSpPr/>
          <p:nvPr/>
        </p:nvSpPr>
        <p:spPr>
          <a:xfrm>
            <a:off x="3948751" y="303360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8" name="矩形 7"/>
          <p:cNvSpPr/>
          <p:nvPr/>
        </p:nvSpPr>
        <p:spPr>
          <a:xfrm>
            <a:off x="1605886" y="3501880"/>
            <a:ext cx="3402844" cy="923330"/>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9" name="文本框 8"/>
          <p:cNvSpPr txBox="1"/>
          <p:nvPr/>
        </p:nvSpPr>
        <p:spPr>
          <a:xfrm>
            <a:off x="2628600" y="303360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0" name="任意多边形 9"/>
          <p:cNvSpPr/>
          <p:nvPr/>
        </p:nvSpPr>
        <p:spPr>
          <a:xfrm>
            <a:off x="7786047" y="303360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1" name="矩形 10"/>
          <p:cNvSpPr/>
          <p:nvPr/>
        </p:nvSpPr>
        <p:spPr>
          <a:xfrm>
            <a:off x="7258334" y="3463211"/>
            <a:ext cx="3402844" cy="923330"/>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2" name="文本框 11"/>
          <p:cNvSpPr txBox="1"/>
          <p:nvPr/>
        </p:nvSpPr>
        <p:spPr>
          <a:xfrm>
            <a:off x="8281048" y="303360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3" name="任意多边形 12"/>
          <p:cNvSpPr/>
          <p:nvPr/>
        </p:nvSpPr>
        <p:spPr>
          <a:xfrm>
            <a:off x="4922291" y="5039829"/>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4" name="矩形 13"/>
          <p:cNvSpPr/>
          <p:nvPr/>
        </p:nvSpPr>
        <p:spPr>
          <a:xfrm>
            <a:off x="4394578" y="5455784"/>
            <a:ext cx="3402844" cy="923330"/>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5" name="文本框 14"/>
          <p:cNvSpPr txBox="1"/>
          <p:nvPr/>
        </p:nvSpPr>
        <p:spPr>
          <a:xfrm>
            <a:off x="5417292" y="504171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6" name="任意多边形 15"/>
          <p:cNvSpPr/>
          <p:nvPr/>
        </p:nvSpPr>
        <p:spPr>
          <a:xfrm>
            <a:off x="4922291" y="1575572"/>
            <a:ext cx="391236" cy="351336"/>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7" name="矩形 16"/>
          <p:cNvSpPr/>
          <p:nvPr/>
        </p:nvSpPr>
        <p:spPr>
          <a:xfrm>
            <a:off x="4394578" y="1991527"/>
            <a:ext cx="3402844" cy="923330"/>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8" name="文本框 17"/>
          <p:cNvSpPr txBox="1"/>
          <p:nvPr/>
        </p:nvSpPr>
        <p:spPr>
          <a:xfrm>
            <a:off x="5417292" y="1577456"/>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9" name="KSO_Shape"/>
          <p:cNvSpPr/>
          <p:nvPr/>
        </p:nvSpPr>
        <p:spPr bwMode="auto">
          <a:xfrm>
            <a:off x="5897254" y="3162014"/>
            <a:ext cx="397491" cy="397491"/>
          </a:xfrm>
          <a:custGeom>
            <a:avLst/>
            <a:gdLst/>
            <a:ahLst/>
            <a:cxnLst/>
            <a:rect l="0" t="0" r="r" b="b"/>
            <a:pathLst>
              <a:path w="1774826" h="1774825">
                <a:moveTo>
                  <a:pt x="875381" y="0"/>
                </a:moveTo>
                <a:lnTo>
                  <a:pt x="887413" y="0"/>
                </a:lnTo>
                <a:lnTo>
                  <a:pt x="899445" y="0"/>
                </a:lnTo>
                <a:lnTo>
                  <a:pt x="911160" y="635"/>
                </a:lnTo>
                <a:lnTo>
                  <a:pt x="922559" y="1905"/>
                </a:lnTo>
                <a:lnTo>
                  <a:pt x="933958" y="3492"/>
                </a:lnTo>
                <a:lnTo>
                  <a:pt x="945357" y="5397"/>
                </a:lnTo>
                <a:lnTo>
                  <a:pt x="956122" y="7937"/>
                </a:lnTo>
                <a:lnTo>
                  <a:pt x="966888" y="11112"/>
                </a:lnTo>
                <a:lnTo>
                  <a:pt x="977337" y="15240"/>
                </a:lnTo>
                <a:lnTo>
                  <a:pt x="987785" y="19367"/>
                </a:lnTo>
                <a:lnTo>
                  <a:pt x="997601" y="24130"/>
                </a:lnTo>
                <a:lnTo>
                  <a:pt x="1007417" y="29527"/>
                </a:lnTo>
                <a:lnTo>
                  <a:pt x="1016916" y="35877"/>
                </a:lnTo>
                <a:lnTo>
                  <a:pt x="1025781" y="42227"/>
                </a:lnTo>
                <a:lnTo>
                  <a:pt x="1034964" y="50165"/>
                </a:lnTo>
                <a:lnTo>
                  <a:pt x="1042880" y="57785"/>
                </a:lnTo>
                <a:lnTo>
                  <a:pt x="1051112" y="66992"/>
                </a:lnTo>
                <a:lnTo>
                  <a:pt x="1059028" y="76200"/>
                </a:lnTo>
                <a:lnTo>
                  <a:pt x="1066310" y="86677"/>
                </a:lnTo>
                <a:lnTo>
                  <a:pt x="1072960" y="97472"/>
                </a:lnTo>
                <a:lnTo>
                  <a:pt x="1079609" y="109220"/>
                </a:lnTo>
                <a:lnTo>
                  <a:pt x="1085308" y="122237"/>
                </a:lnTo>
                <a:lnTo>
                  <a:pt x="1091008" y="135255"/>
                </a:lnTo>
                <a:lnTo>
                  <a:pt x="1096074" y="149860"/>
                </a:lnTo>
                <a:lnTo>
                  <a:pt x="1100823" y="164465"/>
                </a:lnTo>
                <a:lnTo>
                  <a:pt x="1105256" y="180657"/>
                </a:lnTo>
                <a:lnTo>
                  <a:pt x="1108739" y="197167"/>
                </a:lnTo>
                <a:lnTo>
                  <a:pt x="1111589" y="215265"/>
                </a:lnTo>
                <a:lnTo>
                  <a:pt x="1114439" y="233680"/>
                </a:lnTo>
                <a:lnTo>
                  <a:pt x="1116338" y="253365"/>
                </a:lnTo>
                <a:lnTo>
                  <a:pt x="1117921" y="274002"/>
                </a:lnTo>
                <a:lnTo>
                  <a:pt x="1118555" y="295275"/>
                </a:lnTo>
                <a:lnTo>
                  <a:pt x="1119188" y="317817"/>
                </a:lnTo>
                <a:lnTo>
                  <a:pt x="1118555" y="329247"/>
                </a:lnTo>
                <a:lnTo>
                  <a:pt x="1118238" y="340995"/>
                </a:lnTo>
                <a:lnTo>
                  <a:pt x="1117605" y="353060"/>
                </a:lnTo>
                <a:lnTo>
                  <a:pt x="1116338" y="364490"/>
                </a:lnTo>
                <a:lnTo>
                  <a:pt x="1114755" y="376555"/>
                </a:lnTo>
                <a:lnTo>
                  <a:pt x="1113172" y="388302"/>
                </a:lnTo>
                <a:lnTo>
                  <a:pt x="1111272" y="400367"/>
                </a:lnTo>
                <a:lnTo>
                  <a:pt x="1109056" y="412432"/>
                </a:lnTo>
                <a:lnTo>
                  <a:pt x="1106523" y="424815"/>
                </a:lnTo>
                <a:lnTo>
                  <a:pt x="1103990" y="436880"/>
                </a:lnTo>
                <a:lnTo>
                  <a:pt x="1097657" y="461645"/>
                </a:lnTo>
                <a:lnTo>
                  <a:pt x="1090691" y="485775"/>
                </a:lnTo>
                <a:lnTo>
                  <a:pt x="1083092" y="510223"/>
                </a:lnTo>
                <a:lnTo>
                  <a:pt x="1074543" y="534353"/>
                </a:lnTo>
                <a:lnTo>
                  <a:pt x="1065044" y="558483"/>
                </a:lnTo>
                <a:lnTo>
                  <a:pt x="1055861" y="582295"/>
                </a:lnTo>
                <a:lnTo>
                  <a:pt x="1045729" y="605473"/>
                </a:lnTo>
                <a:lnTo>
                  <a:pt x="1035280" y="628333"/>
                </a:lnTo>
                <a:lnTo>
                  <a:pt x="1024831" y="650875"/>
                </a:lnTo>
                <a:lnTo>
                  <a:pt x="1013749" y="673101"/>
                </a:lnTo>
                <a:lnTo>
                  <a:pt x="1002984" y="694373"/>
                </a:lnTo>
                <a:lnTo>
                  <a:pt x="992218" y="715011"/>
                </a:lnTo>
                <a:lnTo>
                  <a:pt x="981769" y="734696"/>
                </a:lnTo>
                <a:lnTo>
                  <a:pt x="970687" y="753746"/>
                </a:lnTo>
                <a:lnTo>
                  <a:pt x="960872" y="771526"/>
                </a:lnTo>
                <a:lnTo>
                  <a:pt x="940924" y="804228"/>
                </a:lnTo>
                <a:lnTo>
                  <a:pt x="923509" y="832803"/>
                </a:lnTo>
                <a:lnTo>
                  <a:pt x="908627" y="855663"/>
                </a:lnTo>
                <a:lnTo>
                  <a:pt x="897545" y="872808"/>
                </a:lnTo>
                <a:lnTo>
                  <a:pt x="888284" y="886158"/>
                </a:lnTo>
                <a:lnTo>
                  <a:pt x="901701" y="876604"/>
                </a:lnTo>
                <a:lnTo>
                  <a:pt x="918846" y="865159"/>
                </a:lnTo>
                <a:lnTo>
                  <a:pt x="942023" y="850534"/>
                </a:lnTo>
                <a:lnTo>
                  <a:pt x="969963" y="832411"/>
                </a:lnTo>
                <a:lnTo>
                  <a:pt x="1002983" y="813017"/>
                </a:lnTo>
                <a:lnTo>
                  <a:pt x="1020763" y="802526"/>
                </a:lnTo>
                <a:lnTo>
                  <a:pt x="1039813" y="792034"/>
                </a:lnTo>
                <a:lnTo>
                  <a:pt x="1059498" y="780906"/>
                </a:lnTo>
                <a:lnTo>
                  <a:pt x="1080136" y="770096"/>
                </a:lnTo>
                <a:lnTo>
                  <a:pt x="1101408" y="759287"/>
                </a:lnTo>
                <a:lnTo>
                  <a:pt x="1123316" y="748795"/>
                </a:lnTo>
                <a:lnTo>
                  <a:pt x="1145858" y="737667"/>
                </a:lnTo>
                <a:lnTo>
                  <a:pt x="1168718" y="727493"/>
                </a:lnTo>
                <a:lnTo>
                  <a:pt x="1192531" y="717637"/>
                </a:lnTo>
                <a:lnTo>
                  <a:pt x="1216343" y="707781"/>
                </a:lnTo>
                <a:lnTo>
                  <a:pt x="1239838" y="698879"/>
                </a:lnTo>
                <a:lnTo>
                  <a:pt x="1264603" y="690295"/>
                </a:lnTo>
                <a:lnTo>
                  <a:pt x="1288733" y="682346"/>
                </a:lnTo>
                <a:lnTo>
                  <a:pt x="1313181" y="675352"/>
                </a:lnTo>
                <a:lnTo>
                  <a:pt x="1337628" y="669311"/>
                </a:lnTo>
                <a:lnTo>
                  <a:pt x="1349693" y="666450"/>
                </a:lnTo>
                <a:lnTo>
                  <a:pt x="1361758" y="664224"/>
                </a:lnTo>
                <a:lnTo>
                  <a:pt x="1373823" y="661681"/>
                </a:lnTo>
                <a:lnTo>
                  <a:pt x="1385888" y="659773"/>
                </a:lnTo>
                <a:lnTo>
                  <a:pt x="1397953" y="657865"/>
                </a:lnTo>
                <a:lnTo>
                  <a:pt x="1410018" y="656594"/>
                </a:lnTo>
                <a:lnTo>
                  <a:pt x="1421766" y="655640"/>
                </a:lnTo>
                <a:lnTo>
                  <a:pt x="1433513" y="654686"/>
                </a:lnTo>
                <a:lnTo>
                  <a:pt x="1444943" y="654050"/>
                </a:lnTo>
                <a:lnTo>
                  <a:pt x="1456691" y="654050"/>
                </a:lnTo>
                <a:lnTo>
                  <a:pt x="1479233" y="654368"/>
                </a:lnTo>
                <a:lnTo>
                  <a:pt x="1500823" y="655004"/>
                </a:lnTo>
                <a:lnTo>
                  <a:pt x="1521461" y="656594"/>
                </a:lnTo>
                <a:lnTo>
                  <a:pt x="1540828" y="658501"/>
                </a:lnTo>
                <a:lnTo>
                  <a:pt x="1559561" y="661363"/>
                </a:lnTo>
                <a:lnTo>
                  <a:pt x="1577023" y="664542"/>
                </a:lnTo>
                <a:lnTo>
                  <a:pt x="1593851" y="668039"/>
                </a:lnTo>
                <a:lnTo>
                  <a:pt x="1609726" y="672173"/>
                </a:lnTo>
                <a:lnTo>
                  <a:pt x="1624966" y="676942"/>
                </a:lnTo>
                <a:lnTo>
                  <a:pt x="1639253" y="682028"/>
                </a:lnTo>
                <a:lnTo>
                  <a:pt x="1652588" y="687433"/>
                </a:lnTo>
                <a:lnTo>
                  <a:pt x="1664971" y="693792"/>
                </a:lnTo>
                <a:lnTo>
                  <a:pt x="1677036" y="699833"/>
                </a:lnTo>
                <a:lnTo>
                  <a:pt x="1687831" y="706827"/>
                </a:lnTo>
                <a:lnTo>
                  <a:pt x="1697991" y="714458"/>
                </a:lnTo>
                <a:lnTo>
                  <a:pt x="1707833" y="722088"/>
                </a:lnTo>
                <a:lnTo>
                  <a:pt x="1716406" y="730037"/>
                </a:lnTo>
                <a:lnTo>
                  <a:pt x="1724661" y="738621"/>
                </a:lnTo>
                <a:lnTo>
                  <a:pt x="1731963" y="747523"/>
                </a:lnTo>
                <a:lnTo>
                  <a:pt x="1738949" y="756425"/>
                </a:lnTo>
                <a:lnTo>
                  <a:pt x="1744663" y="765963"/>
                </a:lnTo>
                <a:lnTo>
                  <a:pt x="1750061" y="775501"/>
                </a:lnTo>
                <a:lnTo>
                  <a:pt x="1755141" y="785675"/>
                </a:lnTo>
                <a:lnTo>
                  <a:pt x="1759586" y="795849"/>
                </a:lnTo>
                <a:lnTo>
                  <a:pt x="1763396" y="806659"/>
                </a:lnTo>
                <a:lnTo>
                  <a:pt x="1766571" y="817151"/>
                </a:lnTo>
                <a:lnTo>
                  <a:pt x="1768793" y="828596"/>
                </a:lnTo>
                <a:lnTo>
                  <a:pt x="1771333" y="839406"/>
                </a:lnTo>
                <a:lnTo>
                  <a:pt x="1772921" y="851170"/>
                </a:lnTo>
                <a:lnTo>
                  <a:pt x="1773873" y="862933"/>
                </a:lnTo>
                <a:lnTo>
                  <a:pt x="1774826" y="874697"/>
                </a:lnTo>
                <a:lnTo>
                  <a:pt x="1774826" y="886778"/>
                </a:lnTo>
                <a:lnTo>
                  <a:pt x="1774826" y="898860"/>
                </a:lnTo>
                <a:lnTo>
                  <a:pt x="1773873" y="910305"/>
                </a:lnTo>
                <a:lnTo>
                  <a:pt x="1772921" y="922069"/>
                </a:lnTo>
                <a:lnTo>
                  <a:pt x="1771333" y="933515"/>
                </a:lnTo>
                <a:lnTo>
                  <a:pt x="1768793" y="944642"/>
                </a:lnTo>
                <a:lnTo>
                  <a:pt x="1766571" y="956088"/>
                </a:lnTo>
                <a:lnTo>
                  <a:pt x="1763396" y="966580"/>
                </a:lnTo>
                <a:lnTo>
                  <a:pt x="1759586" y="977072"/>
                </a:lnTo>
                <a:lnTo>
                  <a:pt x="1755141" y="987563"/>
                </a:lnTo>
                <a:lnTo>
                  <a:pt x="1750061" y="997737"/>
                </a:lnTo>
                <a:lnTo>
                  <a:pt x="1744663" y="1007593"/>
                </a:lnTo>
                <a:lnTo>
                  <a:pt x="1738949" y="1016813"/>
                </a:lnTo>
                <a:lnTo>
                  <a:pt x="1731963" y="1025716"/>
                </a:lnTo>
                <a:lnTo>
                  <a:pt x="1724661" y="1034618"/>
                </a:lnTo>
                <a:lnTo>
                  <a:pt x="1716406" y="1043202"/>
                </a:lnTo>
                <a:lnTo>
                  <a:pt x="1707833" y="1051150"/>
                </a:lnTo>
                <a:lnTo>
                  <a:pt x="1697991" y="1058781"/>
                </a:lnTo>
                <a:lnTo>
                  <a:pt x="1687831" y="1066411"/>
                </a:lnTo>
                <a:lnTo>
                  <a:pt x="1677036" y="1073406"/>
                </a:lnTo>
                <a:lnTo>
                  <a:pt x="1664971" y="1079446"/>
                </a:lnTo>
                <a:lnTo>
                  <a:pt x="1652588" y="1085805"/>
                </a:lnTo>
                <a:lnTo>
                  <a:pt x="1639253" y="1091210"/>
                </a:lnTo>
                <a:lnTo>
                  <a:pt x="1624966" y="1096297"/>
                </a:lnTo>
                <a:lnTo>
                  <a:pt x="1609726" y="1101066"/>
                </a:lnTo>
                <a:lnTo>
                  <a:pt x="1593851" y="1105199"/>
                </a:lnTo>
                <a:lnTo>
                  <a:pt x="1577023" y="1108696"/>
                </a:lnTo>
                <a:lnTo>
                  <a:pt x="1559561" y="1111876"/>
                </a:lnTo>
                <a:lnTo>
                  <a:pt x="1540828" y="1114737"/>
                </a:lnTo>
                <a:lnTo>
                  <a:pt x="1521461" y="1116645"/>
                </a:lnTo>
                <a:lnTo>
                  <a:pt x="1500823" y="1118234"/>
                </a:lnTo>
                <a:lnTo>
                  <a:pt x="1479233" y="1118870"/>
                </a:lnTo>
                <a:lnTo>
                  <a:pt x="1456691" y="1119188"/>
                </a:lnTo>
                <a:lnTo>
                  <a:pt x="1444943" y="1119188"/>
                </a:lnTo>
                <a:lnTo>
                  <a:pt x="1433513" y="1118552"/>
                </a:lnTo>
                <a:lnTo>
                  <a:pt x="1421766" y="1117599"/>
                </a:lnTo>
                <a:lnTo>
                  <a:pt x="1410018" y="1116645"/>
                </a:lnTo>
                <a:lnTo>
                  <a:pt x="1397953" y="1115373"/>
                </a:lnTo>
                <a:lnTo>
                  <a:pt x="1385888" y="1113465"/>
                </a:lnTo>
                <a:lnTo>
                  <a:pt x="1373823" y="1111558"/>
                </a:lnTo>
                <a:lnTo>
                  <a:pt x="1361758" y="1109650"/>
                </a:lnTo>
                <a:lnTo>
                  <a:pt x="1349693" y="1106789"/>
                </a:lnTo>
                <a:lnTo>
                  <a:pt x="1337628" y="1104245"/>
                </a:lnTo>
                <a:lnTo>
                  <a:pt x="1313181" y="1097887"/>
                </a:lnTo>
                <a:lnTo>
                  <a:pt x="1288733" y="1090892"/>
                </a:lnTo>
                <a:lnTo>
                  <a:pt x="1264603" y="1082944"/>
                </a:lnTo>
                <a:lnTo>
                  <a:pt x="1239838" y="1074359"/>
                </a:lnTo>
                <a:lnTo>
                  <a:pt x="1216343" y="1065457"/>
                </a:lnTo>
                <a:lnTo>
                  <a:pt x="1192531" y="1055919"/>
                </a:lnTo>
                <a:lnTo>
                  <a:pt x="1168718" y="1045745"/>
                </a:lnTo>
                <a:lnTo>
                  <a:pt x="1145858" y="1035571"/>
                </a:lnTo>
                <a:lnTo>
                  <a:pt x="1123316" y="1024444"/>
                </a:lnTo>
                <a:lnTo>
                  <a:pt x="1101408" y="1013634"/>
                </a:lnTo>
                <a:lnTo>
                  <a:pt x="1080136" y="1002824"/>
                </a:lnTo>
                <a:lnTo>
                  <a:pt x="1059498" y="992332"/>
                </a:lnTo>
                <a:lnTo>
                  <a:pt x="1039813" y="981205"/>
                </a:lnTo>
                <a:lnTo>
                  <a:pt x="1020763" y="970395"/>
                </a:lnTo>
                <a:lnTo>
                  <a:pt x="1002983" y="960221"/>
                </a:lnTo>
                <a:lnTo>
                  <a:pt x="969963" y="940509"/>
                </a:lnTo>
                <a:lnTo>
                  <a:pt x="942023" y="923023"/>
                </a:lnTo>
                <a:lnTo>
                  <a:pt x="918846" y="908080"/>
                </a:lnTo>
                <a:lnTo>
                  <a:pt x="901701" y="896316"/>
                </a:lnTo>
                <a:lnTo>
                  <a:pt x="887714" y="886979"/>
                </a:lnTo>
                <a:lnTo>
                  <a:pt x="887413" y="887413"/>
                </a:lnTo>
                <a:lnTo>
                  <a:pt x="897545" y="901705"/>
                </a:lnTo>
                <a:lnTo>
                  <a:pt x="908627" y="918856"/>
                </a:lnTo>
                <a:lnTo>
                  <a:pt x="923509" y="941724"/>
                </a:lnTo>
                <a:lnTo>
                  <a:pt x="940924" y="969674"/>
                </a:lnTo>
                <a:lnTo>
                  <a:pt x="960872" y="1003024"/>
                </a:lnTo>
                <a:lnTo>
                  <a:pt x="970687" y="1020810"/>
                </a:lnTo>
                <a:lnTo>
                  <a:pt x="981769" y="1039867"/>
                </a:lnTo>
                <a:lnTo>
                  <a:pt x="992218" y="1059241"/>
                </a:lnTo>
                <a:lnTo>
                  <a:pt x="1002984" y="1079886"/>
                </a:lnTo>
                <a:lnTo>
                  <a:pt x="1013749" y="1101484"/>
                </a:lnTo>
                <a:lnTo>
                  <a:pt x="1024831" y="1123082"/>
                </a:lnTo>
                <a:lnTo>
                  <a:pt x="1035280" y="1145632"/>
                </a:lnTo>
                <a:lnTo>
                  <a:pt x="1045729" y="1168818"/>
                </a:lnTo>
                <a:lnTo>
                  <a:pt x="1055861" y="1192639"/>
                </a:lnTo>
                <a:lnTo>
                  <a:pt x="1065044" y="1216143"/>
                </a:lnTo>
                <a:lnTo>
                  <a:pt x="1074543" y="1239964"/>
                </a:lnTo>
                <a:lnTo>
                  <a:pt x="1083092" y="1264420"/>
                </a:lnTo>
                <a:lnTo>
                  <a:pt x="1090691" y="1288558"/>
                </a:lnTo>
                <a:lnTo>
                  <a:pt x="1097657" y="1313332"/>
                </a:lnTo>
                <a:lnTo>
                  <a:pt x="1103990" y="1337789"/>
                </a:lnTo>
                <a:lnTo>
                  <a:pt x="1106523" y="1349858"/>
                </a:lnTo>
                <a:lnTo>
                  <a:pt x="1109056" y="1362245"/>
                </a:lnTo>
                <a:lnTo>
                  <a:pt x="1111272" y="1374314"/>
                </a:lnTo>
                <a:lnTo>
                  <a:pt x="1113172" y="1386384"/>
                </a:lnTo>
                <a:lnTo>
                  <a:pt x="1114755" y="1398135"/>
                </a:lnTo>
                <a:lnTo>
                  <a:pt x="1116338" y="1410205"/>
                </a:lnTo>
                <a:lnTo>
                  <a:pt x="1117605" y="1421956"/>
                </a:lnTo>
                <a:lnTo>
                  <a:pt x="1118238" y="1434026"/>
                </a:lnTo>
                <a:lnTo>
                  <a:pt x="1118555" y="1445460"/>
                </a:lnTo>
                <a:lnTo>
                  <a:pt x="1119188" y="1456894"/>
                </a:lnTo>
                <a:lnTo>
                  <a:pt x="1118555" y="1479444"/>
                </a:lnTo>
                <a:lnTo>
                  <a:pt x="1117921" y="1500724"/>
                </a:lnTo>
                <a:lnTo>
                  <a:pt x="1116338" y="1521369"/>
                </a:lnTo>
                <a:lnTo>
                  <a:pt x="1114439" y="1541061"/>
                </a:lnTo>
                <a:lnTo>
                  <a:pt x="1111589" y="1559483"/>
                </a:lnTo>
                <a:lnTo>
                  <a:pt x="1108739" y="1577269"/>
                </a:lnTo>
                <a:lnTo>
                  <a:pt x="1105256" y="1594421"/>
                </a:lnTo>
                <a:lnTo>
                  <a:pt x="1100823" y="1609984"/>
                </a:lnTo>
                <a:lnTo>
                  <a:pt x="1096074" y="1624911"/>
                </a:lnTo>
                <a:lnTo>
                  <a:pt x="1091008" y="1639522"/>
                </a:lnTo>
                <a:lnTo>
                  <a:pt x="1085308" y="1652544"/>
                </a:lnTo>
                <a:lnTo>
                  <a:pt x="1079609" y="1665248"/>
                </a:lnTo>
                <a:lnTo>
                  <a:pt x="1072960" y="1677318"/>
                </a:lnTo>
                <a:lnTo>
                  <a:pt x="1066310" y="1688117"/>
                </a:lnTo>
                <a:lnTo>
                  <a:pt x="1059028" y="1698280"/>
                </a:lnTo>
                <a:lnTo>
                  <a:pt x="1051112" y="1708126"/>
                </a:lnTo>
                <a:lnTo>
                  <a:pt x="1042880" y="1716384"/>
                </a:lnTo>
                <a:lnTo>
                  <a:pt x="1034964" y="1724642"/>
                </a:lnTo>
                <a:lnTo>
                  <a:pt x="1025781" y="1732265"/>
                </a:lnTo>
                <a:lnTo>
                  <a:pt x="1016916" y="1739252"/>
                </a:lnTo>
                <a:lnTo>
                  <a:pt x="1007417" y="1744970"/>
                </a:lnTo>
                <a:lnTo>
                  <a:pt x="997601" y="1750369"/>
                </a:lnTo>
                <a:lnTo>
                  <a:pt x="987785" y="1755451"/>
                </a:lnTo>
                <a:lnTo>
                  <a:pt x="977337" y="1759897"/>
                </a:lnTo>
                <a:lnTo>
                  <a:pt x="966888" y="1763391"/>
                </a:lnTo>
                <a:lnTo>
                  <a:pt x="956122" y="1766885"/>
                </a:lnTo>
                <a:lnTo>
                  <a:pt x="945357" y="1769108"/>
                </a:lnTo>
                <a:lnTo>
                  <a:pt x="933958" y="1771331"/>
                </a:lnTo>
                <a:lnTo>
                  <a:pt x="922559" y="1772920"/>
                </a:lnTo>
                <a:lnTo>
                  <a:pt x="911160" y="1774190"/>
                </a:lnTo>
                <a:lnTo>
                  <a:pt x="899445" y="1774508"/>
                </a:lnTo>
                <a:lnTo>
                  <a:pt x="887413" y="1774825"/>
                </a:lnTo>
                <a:lnTo>
                  <a:pt x="875381" y="1774508"/>
                </a:lnTo>
                <a:lnTo>
                  <a:pt x="863666" y="1774190"/>
                </a:lnTo>
                <a:lnTo>
                  <a:pt x="851950" y="1772920"/>
                </a:lnTo>
                <a:lnTo>
                  <a:pt x="840551" y="1771331"/>
                </a:lnTo>
                <a:lnTo>
                  <a:pt x="829469" y="1769108"/>
                </a:lnTo>
                <a:lnTo>
                  <a:pt x="818387" y="1766885"/>
                </a:lnTo>
                <a:lnTo>
                  <a:pt x="807305" y="1763391"/>
                </a:lnTo>
                <a:lnTo>
                  <a:pt x="796856" y="1759897"/>
                </a:lnTo>
                <a:lnTo>
                  <a:pt x="786724" y="1755451"/>
                </a:lnTo>
                <a:lnTo>
                  <a:pt x="776908" y="1750369"/>
                </a:lnTo>
                <a:lnTo>
                  <a:pt x="767093" y="1744970"/>
                </a:lnTo>
                <a:lnTo>
                  <a:pt x="757594" y="1739252"/>
                </a:lnTo>
                <a:lnTo>
                  <a:pt x="748411" y="1732265"/>
                </a:lnTo>
                <a:lnTo>
                  <a:pt x="739862" y="1724642"/>
                </a:lnTo>
                <a:lnTo>
                  <a:pt x="731313" y="1716384"/>
                </a:lnTo>
                <a:lnTo>
                  <a:pt x="723081" y="1708126"/>
                </a:lnTo>
                <a:lnTo>
                  <a:pt x="715798" y="1698280"/>
                </a:lnTo>
                <a:lnTo>
                  <a:pt x="708516" y="1688117"/>
                </a:lnTo>
                <a:lnTo>
                  <a:pt x="701550" y="1677318"/>
                </a:lnTo>
                <a:lnTo>
                  <a:pt x="694900" y="1665248"/>
                </a:lnTo>
                <a:lnTo>
                  <a:pt x="689201" y="1652544"/>
                </a:lnTo>
                <a:lnTo>
                  <a:pt x="683502" y="1639522"/>
                </a:lnTo>
                <a:lnTo>
                  <a:pt x="678119" y="1624911"/>
                </a:lnTo>
                <a:lnTo>
                  <a:pt x="673369" y="1609984"/>
                </a:lnTo>
                <a:lnTo>
                  <a:pt x="669570" y="1594421"/>
                </a:lnTo>
                <a:lnTo>
                  <a:pt x="665770" y="1577269"/>
                </a:lnTo>
                <a:lnTo>
                  <a:pt x="662604" y="1559483"/>
                </a:lnTo>
                <a:lnTo>
                  <a:pt x="660387" y="1541061"/>
                </a:lnTo>
                <a:lnTo>
                  <a:pt x="657854" y="1521369"/>
                </a:lnTo>
                <a:lnTo>
                  <a:pt x="656904" y="1500724"/>
                </a:lnTo>
                <a:lnTo>
                  <a:pt x="655638" y="1479444"/>
                </a:lnTo>
                <a:lnTo>
                  <a:pt x="655638" y="1456894"/>
                </a:lnTo>
                <a:lnTo>
                  <a:pt x="655638" y="1445460"/>
                </a:lnTo>
                <a:lnTo>
                  <a:pt x="655954" y="1434026"/>
                </a:lnTo>
                <a:lnTo>
                  <a:pt x="656904" y="1421956"/>
                </a:lnTo>
                <a:lnTo>
                  <a:pt x="657854" y="1410205"/>
                </a:lnTo>
                <a:lnTo>
                  <a:pt x="659438" y="1398135"/>
                </a:lnTo>
                <a:lnTo>
                  <a:pt x="661021" y="1386384"/>
                </a:lnTo>
                <a:lnTo>
                  <a:pt x="662921" y="1374314"/>
                </a:lnTo>
                <a:lnTo>
                  <a:pt x="665454" y="1362245"/>
                </a:lnTo>
                <a:lnTo>
                  <a:pt x="667987" y="1349858"/>
                </a:lnTo>
                <a:lnTo>
                  <a:pt x="670836" y="1337789"/>
                </a:lnTo>
                <a:lnTo>
                  <a:pt x="677169" y="1313332"/>
                </a:lnTo>
                <a:lnTo>
                  <a:pt x="684135" y="1288558"/>
                </a:lnTo>
                <a:lnTo>
                  <a:pt x="691734" y="1264420"/>
                </a:lnTo>
                <a:lnTo>
                  <a:pt x="700283" y="1239964"/>
                </a:lnTo>
                <a:lnTo>
                  <a:pt x="709149" y="1216143"/>
                </a:lnTo>
                <a:lnTo>
                  <a:pt x="718965" y="1192639"/>
                </a:lnTo>
                <a:lnTo>
                  <a:pt x="729097" y="1168818"/>
                </a:lnTo>
                <a:lnTo>
                  <a:pt x="739229" y="1145632"/>
                </a:lnTo>
                <a:lnTo>
                  <a:pt x="749678" y="1123082"/>
                </a:lnTo>
                <a:lnTo>
                  <a:pt x="760443" y="1101484"/>
                </a:lnTo>
                <a:lnTo>
                  <a:pt x="771209" y="1079886"/>
                </a:lnTo>
                <a:lnTo>
                  <a:pt x="782291" y="1059241"/>
                </a:lnTo>
                <a:lnTo>
                  <a:pt x="793057" y="1039867"/>
                </a:lnTo>
                <a:lnTo>
                  <a:pt x="803505" y="1020810"/>
                </a:lnTo>
                <a:lnTo>
                  <a:pt x="813954" y="1003024"/>
                </a:lnTo>
                <a:lnTo>
                  <a:pt x="833585" y="969674"/>
                </a:lnTo>
                <a:lnTo>
                  <a:pt x="851317" y="941724"/>
                </a:lnTo>
                <a:lnTo>
                  <a:pt x="865882" y="918856"/>
                </a:lnTo>
                <a:lnTo>
                  <a:pt x="877281" y="901705"/>
                </a:lnTo>
                <a:lnTo>
                  <a:pt x="887413" y="887413"/>
                </a:lnTo>
                <a:lnTo>
                  <a:pt x="887112" y="886979"/>
                </a:lnTo>
                <a:lnTo>
                  <a:pt x="873125" y="896316"/>
                </a:lnTo>
                <a:lnTo>
                  <a:pt x="855981" y="908080"/>
                </a:lnTo>
                <a:lnTo>
                  <a:pt x="832803" y="923023"/>
                </a:lnTo>
                <a:lnTo>
                  <a:pt x="804545" y="940509"/>
                </a:lnTo>
                <a:lnTo>
                  <a:pt x="771843" y="960221"/>
                </a:lnTo>
                <a:lnTo>
                  <a:pt x="753745" y="970395"/>
                </a:lnTo>
                <a:lnTo>
                  <a:pt x="734695" y="981205"/>
                </a:lnTo>
                <a:lnTo>
                  <a:pt x="715010" y="992332"/>
                </a:lnTo>
                <a:lnTo>
                  <a:pt x="694373" y="1002824"/>
                </a:lnTo>
                <a:lnTo>
                  <a:pt x="673418" y="1013634"/>
                </a:lnTo>
                <a:lnTo>
                  <a:pt x="651193" y="1024444"/>
                </a:lnTo>
                <a:lnTo>
                  <a:pt x="628650" y="1035571"/>
                </a:lnTo>
                <a:lnTo>
                  <a:pt x="605473" y="1045745"/>
                </a:lnTo>
                <a:lnTo>
                  <a:pt x="582295" y="1055919"/>
                </a:lnTo>
                <a:lnTo>
                  <a:pt x="558483" y="1065457"/>
                </a:lnTo>
                <a:lnTo>
                  <a:pt x="534353" y="1074359"/>
                </a:lnTo>
                <a:lnTo>
                  <a:pt x="510223" y="1082944"/>
                </a:lnTo>
                <a:lnTo>
                  <a:pt x="485775" y="1090892"/>
                </a:lnTo>
                <a:lnTo>
                  <a:pt x="461328" y="1097887"/>
                </a:lnTo>
                <a:lnTo>
                  <a:pt x="437198" y="1104245"/>
                </a:lnTo>
                <a:lnTo>
                  <a:pt x="424498" y="1106789"/>
                </a:lnTo>
                <a:lnTo>
                  <a:pt x="412432" y="1109650"/>
                </a:lnTo>
                <a:lnTo>
                  <a:pt x="400367" y="1111558"/>
                </a:lnTo>
                <a:lnTo>
                  <a:pt x="388302" y="1113465"/>
                </a:lnTo>
                <a:lnTo>
                  <a:pt x="376237" y="1115373"/>
                </a:lnTo>
                <a:lnTo>
                  <a:pt x="364807" y="1116645"/>
                </a:lnTo>
                <a:lnTo>
                  <a:pt x="352742" y="1117599"/>
                </a:lnTo>
                <a:lnTo>
                  <a:pt x="340995" y="1118552"/>
                </a:lnTo>
                <a:lnTo>
                  <a:pt x="329247" y="1119188"/>
                </a:lnTo>
                <a:lnTo>
                  <a:pt x="317500" y="1119188"/>
                </a:lnTo>
                <a:lnTo>
                  <a:pt x="295275" y="1118870"/>
                </a:lnTo>
                <a:lnTo>
                  <a:pt x="274002" y="1118234"/>
                </a:lnTo>
                <a:lnTo>
                  <a:pt x="253365" y="1116645"/>
                </a:lnTo>
                <a:lnTo>
                  <a:pt x="233997" y="1114737"/>
                </a:lnTo>
                <a:lnTo>
                  <a:pt x="215265" y="1111876"/>
                </a:lnTo>
                <a:lnTo>
                  <a:pt x="197485" y="1108696"/>
                </a:lnTo>
                <a:lnTo>
                  <a:pt x="180657" y="1105199"/>
                </a:lnTo>
                <a:lnTo>
                  <a:pt x="164782" y="1101066"/>
                </a:lnTo>
                <a:lnTo>
                  <a:pt x="149860" y="1096297"/>
                </a:lnTo>
                <a:lnTo>
                  <a:pt x="135572" y="1091210"/>
                </a:lnTo>
                <a:lnTo>
                  <a:pt x="122237" y="1085805"/>
                </a:lnTo>
                <a:lnTo>
                  <a:pt x="109537" y="1079446"/>
                </a:lnTo>
                <a:lnTo>
                  <a:pt x="97790" y="1073406"/>
                </a:lnTo>
                <a:lnTo>
                  <a:pt x="86677" y="1066411"/>
                </a:lnTo>
                <a:lnTo>
                  <a:pt x="76835" y="1058781"/>
                </a:lnTo>
                <a:lnTo>
                  <a:pt x="66992" y="1051150"/>
                </a:lnTo>
                <a:lnTo>
                  <a:pt x="58102" y="1043202"/>
                </a:lnTo>
                <a:lnTo>
                  <a:pt x="50165" y="1034618"/>
                </a:lnTo>
                <a:lnTo>
                  <a:pt x="42862" y="1025716"/>
                </a:lnTo>
                <a:lnTo>
                  <a:pt x="35877" y="1016813"/>
                </a:lnTo>
                <a:lnTo>
                  <a:pt x="29527" y="1007593"/>
                </a:lnTo>
                <a:lnTo>
                  <a:pt x="24130" y="997737"/>
                </a:lnTo>
                <a:lnTo>
                  <a:pt x="19367" y="987563"/>
                </a:lnTo>
                <a:lnTo>
                  <a:pt x="15240" y="977072"/>
                </a:lnTo>
                <a:lnTo>
                  <a:pt x="11430" y="966580"/>
                </a:lnTo>
                <a:lnTo>
                  <a:pt x="8255" y="956088"/>
                </a:lnTo>
                <a:lnTo>
                  <a:pt x="5397" y="944642"/>
                </a:lnTo>
                <a:lnTo>
                  <a:pt x="3492" y="933515"/>
                </a:lnTo>
                <a:lnTo>
                  <a:pt x="1905" y="922069"/>
                </a:lnTo>
                <a:lnTo>
                  <a:pt x="952" y="910305"/>
                </a:lnTo>
                <a:lnTo>
                  <a:pt x="0" y="898860"/>
                </a:lnTo>
                <a:lnTo>
                  <a:pt x="0" y="886778"/>
                </a:lnTo>
                <a:lnTo>
                  <a:pt x="0" y="874697"/>
                </a:lnTo>
                <a:lnTo>
                  <a:pt x="952" y="862933"/>
                </a:lnTo>
                <a:lnTo>
                  <a:pt x="1905" y="851170"/>
                </a:lnTo>
                <a:lnTo>
                  <a:pt x="3492" y="839406"/>
                </a:lnTo>
                <a:lnTo>
                  <a:pt x="5397" y="828596"/>
                </a:lnTo>
                <a:lnTo>
                  <a:pt x="8255" y="817151"/>
                </a:lnTo>
                <a:lnTo>
                  <a:pt x="11430" y="806659"/>
                </a:lnTo>
                <a:lnTo>
                  <a:pt x="15240" y="795849"/>
                </a:lnTo>
                <a:lnTo>
                  <a:pt x="19367" y="785675"/>
                </a:lnTo>
                <a:lnTo>
                  <a:pt x="24130" y="775501"/>
                </a:lnTo>
                <a:lnTo>
                  <a:pt x="29527" y="765963"/>
                </a:lnTo>
                <a:lnTo>
                  <a:pt x="35877" y="756425"/>
                </a:lnTo>
                <a:lnTo>
                  <a:pt x="42862" y="747523"/>
                </a:lnTo>
                <a:lnTo>
                  <a:pt x="50165" y="738621"/>
                </a:lnTo>
                <a:lnTo>
                  <a:pt x="58102" y="730037"/>
                </a:lnTo>
                <a:lnTo>
                  <a:pt x="66992" y="722088"/>
                </a:lnTo>
                <a:lnTo>
                  <a:pt x="76835" y="714458"/>
                </a:lnTo>
                <a:lnTo>
                  <a:pt x="86677" y="706827"/>
                </a:lnTo>
                <a:lnTo>
                  <a:pt x="97790" y="699833"/>
                </a:lnTo>
                <a:lnTo>
                  <a:pt x="109537" y="693792"/>
                </a:lnTo>
                <a:lnTo>
                  <a:pt x="122237" y="687433"/>
                </a:lnTo>
                <a:lnTo>
                  <a:pt x="135572" y="682028"/>
                </a:lnTo>
                <a:lnTo>
                  <a:pt x="149860" y="676942"/>
                </a:lnTo>
                <a:lnTo>
                  <a:pt x="164782" y="672173"/>
                </a:lnTo>
                <a:lnTo>
                  <a:pt x="180657" y="668039"/>
                </a:lnTo>
                <a:lnTo>
                  <a:pt x="197485" y="664542"/>
                </a:lnTo>
                <a:lnTo>
                  <a:pt x="215265" y="661363"/>
                </a:lnTo>
                <a:lnTo>
                  <a:pt x="233997" y="658501"/>
                </a:lnTo>
                <a:lnTo>
                  <a:pt x="253365" y="656594"/>
                </a:lnTo>
                <a:lnTo>
                  <a:pt x="274002" y="655004"/>
                </a:lnTo>
                <a:lnTo>
                  <a:pt x="295275" y="654368"/>
                </a:lnTo>
                <a:lnTo>
                  <a:pt x="317500" y="654050"/>
                </a:lnTo>
                <a:lnTo>
                  <a:pt x="329247" y="654050"/>
                </a:lnTo>
                <a:lnTo>
                  <a:pt x="340995" y="654686"/>
                </a:lnTo>
                <a:lnTo>
                  <a:pt x="352742" y="655640"/>
                </a:lnTo>
                <a:lnTo>
                  <a:pt x="364807" y="656594"/>
                </a:lnTo>
                <a:lnTo>
                  <a:pt x="376237" y="657865"/>
                </a:lnTo>
                <a:lnTo>
                  <a:pt x="388302" y="659773"/>
                </a:lnTo>
                <a:lnTo>
                  <a:pt x="400367" y="661681"/>
                </a:lnTo>
                <a:lnTo>
                  <a:pt x="412432" y="664224"/>
                </a:lnTo>
                <a:lnTo>
                  <a:pt x="424498" y="666450"/>
                </a:lnTo>
                <a:lnTo>
                  <a:pt x="437198" y="669311"/>
                </a:lnTo>
                <a:lnTo>
                  <a:pt x="461328" y="675352"/>
                </a:lnTo>
                <a:lnTo>
                  <a:pt x="485775" y="682346"/>
                </a:lnTo>
                <a:lnTo>
                  <a:pt x="510223" y="690295"/>
                </a:lnTo>
                <a:lnTo>
                  <a:pt x="534353" y="698879"/>
                </a:lnTo>
                <a:lnTo>
                  <a:pt x="558483" y="707781"/>
                </a:lnTo>
                <a:lnTo>
                  <a:pt x="582295" y="717637"/>
                </a:lnTo>
                <a:lnTo>
                  <a:pt x="605473" y="727493"/>
                </a:lnTo>
                <a:lnTo>
                  <a:pt x="628650" y="737667"/>
                </a:lnTo>
                <a:lnTo>
                  <a:pt x="651193" y="748795"/>
                </a:lnTo>
                <a:lnTo>
                  <a:pt x="673418" y="759287"/>
                </a:lnTo>
                <a:lnTo>
                  <a:pt x="694373" y="770096"/>
                </a:lnTo>
                <a:lnTo>
                  <a:pt x="715010" y="780906"/>
                </a:lnTo>
                <a:lnTo>
                  <a:pt x="734695" y="792034"/>
                </a:lnTo>
                <a:lnTo>
                  <a:pt x="753745" y="802526"/>
                </a:lnTo>
                <a:lnTo>
                  <a:pt x="771843" y="813017"/>
                </a:lnTo>
                <a:lnTo>
                  <a:pt x="804545" y="832411"/>
                </a:lnTo>
                <a:lnTo>
                  <a:pt x="832803" y="850534"/>
                </a:lnTo>
                <a:lnTo>
                  <a:pt x="855981" y="865159"/>
                </a:lnTo>
                <a:lnTo>
                  <a:pt x="873125" y="876604"/>
                </a:lnTo>
                <a:lnTo>
                  <a:pt x="886542" y="886158"/>
                </a:lnTo>
                <a:lnTo>
                  <a:pt x="877281" y="872808"/>
                </a:lnTo>
                <a:lnTo>
                  <a:pt x="865882" y="855663"/>
                </a:lnTo>
                <a:lnTo>
                  <a:pt x="851317" y="832803"/>
                </a:lnTo>
                <a:lnTo>
                  <a:pt x="833585" y="804228"/>
                </a:lnTo>
                <a:lnTo>
                  <a:pt x="813954" y="771526"/>
                </a:lnTo>
                <a:lnTo>
                  <a:pt x="803505" y="753746"/>
                </a:lnTo>
                <a:lnTo>
                  <a:pt x="793057" y="734696"/>
                </a:lnTo>
                <a:lnTo>
                  <a:pt x="782291" y="715011"/>
                </a:lnTo>
                <a:lnTo>
                  <a:pt x="771209" y="694373"/>
                </a:lnTo>
                <a:lnTo>
                  <a:pt x="760443" y="673101"/>
                </a:lnTo>
                <a:lnTo>
                  <a:pt x="749678" y="650875"/>
                </a:lnTo>
                <a:lnTo>
                  <a:pt x="739229" y="628333"/>
                </a:lnTo>
                <a:lnTo>
                  <a:pt x="729097" y="605473"/>
                </a:lnTo>
                <a:lnTo>
                  <a:pt x="718965" y="582295"/>
                </a:lnTo>
                <a:lnTo>
                  <a:pt x="709149" y="558483"/>
                </a:lnTo>
                <a:lnTo>
                  <a:pt x="700283" y="534353"/>
                </a:lnTo>
                <a:lnTo>
                  <a:pt x="691734" y="510223"/>
                </a:lnTo>
                <a:lnTo>
                  <a:pt x="684135" y="485775"/>
                </a:lnTo>
                <a:lnTo>
                  <a:pt x="677169" y="461645"/>
                </a:lnTo>
                <a:lnTo>
                  <a:pt x="670836" y="436880"/>
                </a:lnTo>
                <a:lnTo>
                  <a:pt x="667987" y="424815"/>
                </a:lnTo>
                <a:lnTo>
                  <a:pt x="665454" y="412432"/>
                </a:lnTo>
                <a:lnTo>
                  <a:pt x="662921" y="400367"/>
                </a:lnTo>
                <a:lnTo>
                  <a:pt x="661021" y="388302"/>
                </a:lnTo>
                <a:lnTo>
                  <a:pt x="659438" y="376555"/>
                </a:lnTo>
                <a:lnTo>
                  <a:pt x="657854" y="364490"/>
                </a:lnTo>
                <a:lnTo>
                  <a:pt x="656904" y="353060"/>
                </a:lnTo>
                <a:lnTo>
                  <a:pt x="655954" y="340995"/>
                </a:lnTo>
                <a:lnTo>
                  <a:pt x="655638" y="329247"/>
                </a:lnTo>
                <a:lnTo>
                  <a:pt x="655638" y="317817"/>
                </a:lnTo>
                <a:lnTo>
                  <a:pt x="655638" y="295275"/>
                </a:lnTo>
                <a:lnTo>
                  <a:pt x="656904" y="274002"/>
                </a:lnTo>
                <a:lnTo>
                  <a:pt x="657854" y="253365"/>
                </a:lnTo>
                <a:lnTo>
                  <a:pt x="660387" y="233680"/>
                </a:lnTo>
                <a:lnTo>
                  <a:pt x="662604" y="215265"/>
                </a:lnTo>
                <a:lnTo>
                  <a:pt x="665770" y="197167"/>
                </a:lnTo>
                <a:lnTo>
                  <a:pt x="669570" y="180657"/>
                </a:lnTo>
                <a:lnTo>
                  <a:pt x="673369" y="164465"/>
                </a:lnTo>
                <a:lnTo>
                  <a:pt x="678119" y="149860"/>
                </a:lnTo>
                <a:lnTo>
                  <a:pt x="683502" y="135255"/>
                </a:lnTo>
                <a:lnTo>
                  <a:pt x="689201" y="122237"/>
                </a:lnTo>
                <a:lnTo>
                  <a:pt x="694900" y="109220"/>
                </a:lnTo>
                <a:lnTo>
                  <a:pt x="701550" y="97472"/>
                </a:lnTo>
                <a:lnTo>
                  <a:pt x="708516" y="86677"/>
                </a:lnTo>
                <a:lnTo>
                  <a:pt x="715798" y="76200"/>
                </a:lnTo>
                <a:lnTo>
                  <a:pt x="723081" y="66992"/>
                </a:lnTo>
                <a:lnTo>
                  <a:pt x="731313" y="57785"/>
                </a:lnTo>
                <a:lnTo>
                  <a:pt x="739862" y="50165"/>
                </a:lnTo>
                <a:lnTo>
                  <a:pt x="748411" y="42227"/>
                </a:lnTo>
                <a:lnTo>
                  <a:pt x="757594" y="35877"/>
                </a:lnTo>
                <a:lnTo>
                  <a:pt x="767093" y="29527"/>
                </a:lnTo>
                <a:lnTo>
                  <a:pt x="776908" y="24130"/>
                </a:lnTo>
                <a:lnTo>
                  <a:pt x="786724" y="19367"/>
                </a:lnTo>
                <a:lnTo>
                  <a:pt x="796856" y="15240"/>
                </a:lnTo>
                <a:lnTo>
                  <a:pt x="807305" y="11112"/>
                </a:lnTo>
                <a:lnTo>
                  <a:pt x="818387" y="7937"/>
                </a:lnTo>
                <a:lnTo>
                  <a:pt x="829469" y="5397"/>
                </a:lnTo>
                <a:lnTo>
                  <a:pt x="840551" y="3492"/>
                </a:lnTo>
                <a:lnTo>
                  <a:pt x="851950" y="1905"/>
                </a:lnTo>
                <a:lnTo>
                  <a:pt x="863666" y="635"/>
                </a:lnTo>
                <a:lnTo>
                  <a:pt x="875381"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KSO_Shape"/>
          <p:cNvSpPr/>
          <p:nvPr/>
        </p:nvSpPr>
        <p:spPr bwMode="auto">
          <a:xfrm>
            <a:off x="5422615" y="3729400"/>
            <a:ext cx="254853" cy="420087"/>
          </a:xfrm>
          <a:custGeom>
            <a:avLst/>
            <a:gdLst>
              <a:gd name="T0" fmla="*/ 1059507 w 3638"/>
              <a:gd name="T1" fmla="*/ 469978 h 5999"/>
              <a:gd name="T2" fmla="*/ 1055697 w 3638"/>
              <a:gd name="T3" fmla="*/ 421393 h 5999"/>
              <a:gd name="T4" fmla="*/ 1047442 w 3638"/>
              <a:gd name="T5" fmla="*/ 373760 h 5999"/>
              <a:gd name="T6" fmla="*/ 1034424 w 3638"/>
              <a:gd name="T7" fmla="*/ 327715 h 5999"/>
              <a:gd name="T8" fmla="*/ 1017279 w 3638"/>
              <a:gd name="T9" fmla="*/ 284210 h 5999"/>
              <a:gd name="T10" fmla="*/ 995689 w 3638"/>
              <a:gd name="T11" fmla="*/ 242610 h 5999"/>
              <a:gd name="T12" fmla="*/ 970606 w 3638"/>
              <a:gd name="T13" fmla="*/ 203234 h 5999"/>
              <a:gd name="T14" fmla="*/ 942031 w 3638"/>
              <a:gd name="T15" fmla="*/ 167033 h 5999"/>
              <a:gd name="T16" fmla="*/ 910280 w 3638"/>
              <a:gd name="T17" fmla="*/ 133690 h 5999"/>
              <a:gd name="T18" fmla="*/ 875038 w 3638"/>
              <a:gd name="T19" fmla="*/ 103205 h 5999"/>
              <a:gd name="T20" fmla="*/ 837572 w 3638"/>
              <a:gd name="T21" fmla="*/ 76213 h 5999"/>
              <a:gd name="T22" fmla="*/ 796932 w 3638"/>
              <a:gd name="T23" fmla="*/ 53031 h 5999"/>
              <a:gd name="T24" fmla="*/ 754069 w 3638"/>
              <a:gd name="T25" fmla="*/ 33661 h 5999"/>
              <a:gd name="T26" fmla="*/ 709301 w 3638"/>
              <a:gd name="T27" fmla="*/ 18418 h 5999"/>
              <a:gd name="T28" fmla="*/ 662628 w 3638"/>
              <a:gd name="T29" fmla="*/ 7621 h 5999"/>
              <a:gd name="T30" fmla="*/ 614368 w 3638"/>
              <a:gd name="T31" fmla="*/ 1588 h 5999"/>
              <a:gd name="T32" fmla="*/ 577538 w 3638"/>
              <a:gd name="T33" fmla="*/ 0 h 5999"/>
              <a:gd name="T34" fmla="*/ 528325 w 3638"/>
              <a:gd name="T35" fmla="*/ 2540 h 5999"/>
              <a:gd name="T36" fmla="*/ 480382 w 3638"/>
              <a:gd name="T37" fmla="*/ 9844 h 5999"/>
              <a:gd name="T38" fmla="*/ 434344 w 3638"/>
              <a:gd name="T39" fmla="*/ 21911 h 5999"/>
              <a:gd name="T40" fmla="*/ 389893 w 3638"/>
              <a:gd name="T41" fmla="*/ 38106 h 5999"/>
              <a:gd name="T42" fmla="*/ 347983 w 3638"/>
              <a:gd name="T43" fmla="*/ 58430 h 5999"/>
              <a:gd name="T44" fmla="*/ 307978 w 3638"/>
              <a:gd name="T45" fmla="*/ 82564 h 5999"/>
              <a:gd name="T46" fmla="*/ 270830 w 3638"/>
              <a:gd name="T47" fmla="*/ 110191 h 5999"/>
              <a:gd name="T48" fmla="*/ 236540 w 3638"/>
              <a:gd name="T49" fmla="*/ 141311 h 5999"/>
              <a:gd name="T50" fmla="*/ 205424 w 3638"/>
              <a:gd name="T51" fmla="*/ 175607 h 5999"/>
              <a:gd name="T52" fmla="*/ 177802 w 3638"/>
              <a:gd name="T53" fmla="*/ 213078 h 5999"/>
              <a:gd name="T54" fmla="*/ 153671 w 3638"/>
              <a:gd name="T55" fmla="*/ 252772 h 5999"/>
              <a:gd name="T56" fmla="*/ 133351 w 3638"/>
              <a:gd name="T57" fmla="*/ 294689 h 5999"/>
              <a:gd name="T58" fmla="*/ 117159 w 3638"/>
              <a:gd name="T59" fmla="*/ 339147 h 5999"/>
              <a:gd name="T60" fmla="*/ 105093 w 3638"/>
              <a:gd name="T61" fmla="*/ 385509 h 5999"/>
              <a:gd name="T62" fmla="*/ 97473 w 3638"/>
              <a:gd name="T63" fmla="*/ 433460 h 5999"/>
              <a:gd name="T64" fmla="*/ 95251 w 3638"/>
              <a:gd name="T65" fmla="*/ 482363 h 5999"/>
              <a:gd name="T66" fmla="*/ 287022 w 3638"/>
              <a:gd name="T67" fmla="*/ 452830 h 5999"/>
              <a:gd name="T68" fmla="*/ 298770 w 3638"/>
              <a:gd name="T69" fmla="*/ 395671 h 5999"/>
              <a:gd name="T70" fmla="*/ 320995 w 3638"/>
              <a:gd name="T71" fmla="*/ 343275 h 5999"/>
              <a:gd name="T72" fmla="*/ 352428 w 3638"/>
              <a:gd name="T73" fmla="*/ 296594 h 5999"/>
              <a:gd name="T74" fmla="*/ 391798 w 3638"/>
              <a:gd name="T75" fmla="*/ 257218 h 5999"/>
              <a:gd name="T76" fmla="*/ 438471 w 3638"/>
              <a:gd name="T77" fmla="*/ 225780 h 5999"/>
              <a:gd name="T78" fmla="*/ 490542 w 3638"/>
              <a:gd name="T79" fmla="*/ 203551 h 5999"/>
              <a:gd name="T80" fmla="*/ 548010 w 3638"/>
              <a:gd name="T81" fmla="*/ 192120 h 5999"/>
              <a:gd name="T82" fmla="*/ 592778 w 3638"/>
              <a:gd name="T83" fmla="*/ 190849 h 5999"/>
              <a:gd name="T84" fmla="*/ 650246 w 3638"/>
              <a:gd name="T85" fmla="*/ 199741 h 5999"/>
              <a:gd name="T86" fmla="*/ 703904 w 3638"/>
              <a:gd name="T87" fmla="*/ 219112 h 5999"/>
              <a:gd name="T88" fmla="*/ 752164 w 3638"/>
              <a:gd name="T89" fmla="*/ 248326 h 5999"/>
              <a:gd name="T90" fmla="*/ 793439 w 3638"/>
              <a:gd name="T91" fmla="*/ 286115 h 5999"/>
              <a:gd name="T92" fmla="*/ 827412 w 3638"/>
              <a:gd name="T93" fmla="*/ 331208 h 5999"/>
              <a:gd name="T94" fmla="*/ 851860 w 3638"/>
              <a:gd name="T95" fmla="*/ 382334 h 5999"/>
              <a:gd name="T96" fmla="*/ 866147 w 3638"/>
              <a:gd name="T97" fmla="*/ 437905 h 5999"/>
              <a:gd name="T98" fmla="*/ 869323 w 3638"/>
              <a:gd name="T99" fmla="*/ 694806 h 5999"/>
              <a:gd name="T100" fmla="*/ 1155075 w 3638"/>
              <a:gd name="T101" fmla="*/ 694806 h 5999"/>
              <a:gd name="T102" fmla="*/ 279720 w 3638"/>
              <a:gd name="T103" fmla="*/ 1073646 h 5999"/>
              <a:gd name="T104" fmla="*/ 279720 w 3638"/>
              <a:gd name="T105" fmla="*/ 1540449 h 59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638" h="5999">
                <a:moveTo>
                  <a:pt x="3337" y="2188"/>
                </a:moveTo>
                <a:lnTo>
                  <a:pt x="3337" y="1519"/>
                </a:lnTo>
                <a:lnTo>
                  <a:pt x="3337" y="1480"/>
                </a:lnTo>
                <a:lnTo>
                  <a:pt x="3336" y="1442"/>
                </a:lnTo>
                <a:lnTo>
                  <a:pt x="3334" y="1403"/>
                </a:lnTo>
                <a:lnTo>
                  <a:pt x="3330" y="1365"/>
                </a:lnTo>
                <a:lnTo>
                  <a:pt x="3325" y="1327"/>
                </a:lnTo>
                <a:lnTo>
                  <a:pt x="3320" y="1289"/>
                </a:lnTo>
                <a:lnTo>
                  <a:pt x="3314" y="1251"/>
                </a:lnTo>
                <a:lnTo>
                  <a:pt x="3307" y="1214"/>
                </a:lnTo>
                <a:lnTo>
                  <a:pt x="3299" y="1177"/>
                </a:lnTo>
                <a:lnTo>
                  <a:pt x="3290" y="1140"/>
                </a:lnTo>
                <a:lnTo>
                  <a:pt x="3280" y="1103"/>
                </a:lnTo>
                <a:lnTo>
                  <a:pt x="3270" y="1068"/>
                </a:lnTo>
                <a:lnTo>
                  <a:pt x="3258" y="1032"/>
                </a:lnTo>
                <a:lnTo>
                  <a:pt x="3246" y="998"/>
                </a:lnTo>
                <a:lnTo>
                  <a:pt x="3232" y="962"/>
                </a:lnTo>
                <a:lnTo>
                  <a:pt x="3219" y="928"/>
                </a:lnTo>
                <a:lnTo>
                  <a:pt x="3204" y="895"/>
                </a:lnTo>
                <a:lnTo>
                  <a:pt x="3188" y="862"/>
                </a:lnTo>
                <a:lnTo>
                  <a:pt x="3172" y="829"/>
                </a:lnTo>
                <a:lnTo>
                  <a:pt x="3155" y="796"/>
                </a:lnTo>
                <a:lnTo>
                  <a:pt x="3136" y="764"/>
                </a:lnTo>
                <a:lnTo>
                  <a:pt x="3118" y="732"/>
                </a:lnTo>
                <a:lnTo>
                  <a:pt x="3098" y="701"/>
                </a:lnTo>
                <a:lnTo>
                  <a:pt x="3078" y="671"/>
                </a:lnTo>
                <a:lnTo>
                  <a:pt x="3057" y="640"/>
                </a:lnTo>
                <a:lnTo>
                  <a:pt x="3036" y="611"/>
                </a:lnTo>
                <a:lnTo>
                  <a:pt x="3014" y="582"/>
                </a:lnTo>
                <a:lnTo>
                  <a:pt x="2991" y="553"/>
                </a:lnTo>
                <a:lnTo>
                  <a:pt x="2967" y="526"/>
                </a:lnTo>
                <a:lnTo>
                  <a:pt x="2943" y="498"/>
                </a:lnTo>
                <a:lnTo>
                  <a:pt x="2918" y="472"/>
                </a:lnTo>
                <a:lnTo>
                  <a:pt x="2892" y="445"/>
                </a:lnTo>
                <a:lnTo>
                  <a:pt x="2867" y="421"/>
                </a:lnTo>
                <a:lnTo>
                  <a:pt x="2840" y="395"/>
                </a:lnTo>
                <a:lnTo>
                  <a:pt x="2813" y="372"/>
                </a:lnTo>
                <a:lnTo>
                  <a:pt x="2785" y="347"/>
                </a:lnTo>
                <a:lnTo>
                  <a:pt x="2756" y="325"/>
                </a:lnTo>
                <a:lnTo>
                  <a:pt x="2727" y="303"/>
                </a:lnTo>
                <a:lnTo>
                  <a:pt x="2698" y="281"/>
                </a:lnTo>
                <a:lnTo>
                  <a:pt x="2667" y="260"/>
                </a:lnTo>
                <a:lnTo>
                  <a:pt x="2638" y="240"/>
                </a:lnTo>
                <a:lnTo>
                  <a:pt x="2606" y="221"/>
                </a:lnTo>
                <a:lnTo>
                  <a:pt x="2574" y="201"/>
                </a:lnTo>
                <a:lnTo>
                  <a:pt x="2542" y="184"/>
                </a:lnTo>
                <a:lnTo>
                  <a:pt x="2510" y="167"/>
                </a:lnTo>
                <a:lnTo>
                  <a:pt x="2477" y="150"/>
                </a:lnTo>
                <a:lnTo>
                  <a:pt x="2444" y="135"/>
                </a:lnTo>
                <a:lnTo>
                  <a:pt x="2410" y="120"/>
                </a:lnTo>
                <a:lnTo>
                  <a:pt x="2375" y="106"/>
                </a:lnTo>
                <a:lnTo>
                  <a:pt x="2341" y="92"/>
                </a:lnTo>
                <a:lnTo>
                  <a:pt x="2305" y="80"/>
                </a:lnTo>
                <a:lnTo>
                  <a:pt x="2270" y="69"/>
                </a:lnTo>
                <a:lnTo>
                  <a:pt x="2234" y="58"/>
                </a:lnTo>
                <a:lnTo>
                  <a:pt x="2197" y="48"/>
                </a:lnTo>
                <a:lnTo>
                  <a:pt x="2162" y="39"/>
                </a:lnTo>
                <a:lnTo>
                  <a:pt x="2125" y="31"/>
                </a:lnTo>
                <a:lnTo>
                  <a:pt x="2087" y="24"/>
                </a:lnTo>
                <a:lnTo>
                  <a:pt x="2050" y="17"/>
                </a:lnTo>
                <a:lnTo>
                  <a:pt x="2012" y="12"/>
                </a:lnTo>
                <a:lnTo>
                  <a:pt x="1974" y="8"/>
                </a:lnTo>
                <a:lnTo>
                  <a:pt x="1935" y="5"/>
                </a:lnTo>
                <a:lnTo>
                  <a:pt x="1897" y="3"/>
                </a:lnTo>
                <a:lnTo>
                  <a:pt x="1858" y="0"/>
                </a:lnTo>
                <a:lnTo>
                  <a:pt x="1819" y="0"/>
                </a:lnTo>
                <a:lnTo>
                  <a:pt x="1779" y="0"/>
                </a:lnTo>
                <a:lnTo>
                  <a:pt x="1741" y="3"/>
                </a:lnTo>
                <a:lnTo>
                  <a:pt x="1702" y="5"/>
                </a:lnTo>
                <a:lnTo>
                  <a:pt x="1664" y="8"/>
                </a:lnTo>
                <a:lnTo>
                  <a:pt x="1626" y="12"/>
                </a:lnTo>
                <a:lnTo>
                  <a:pt x="1588" y="17"/>
                </a:lnTo>
                <a:lnTo>
                  <a:pt x="1550" y="24"/>
                </a:lnTo>
                <a:lnTo>
                  <a:pt x="1513" y="31"/>
                </a:lnTo>
                <a:lnTo>
                  <a:pt x="1477" y="39"/>
                </a:lnTo>
                <a:lnTo>
                  <a:pt x="1440" y="48"/>
                </a:lnTo>
                <a:lnTo>
                  <a:pt x="1403" y="58"/>
                </a:lnTo>
                <a:lnTo>
                  <a:pt x="1368" y="69"/>
                </a:lnTo>
                <a:lnTo>
                  <a:pt x="1332" y="80"/>
                </a:lnTo>
                <a:lnTo>
                  <a:pt x="1298" y="92"/>
                </a:lnTo>
                <a:lnTo>
                  <a:pt x="1262" y="106"/>
                </a:lnTo>
                <a:lnTo>
                  <a:pt x="1228" y="120"/>
                </a:lnTo>
                <a:lnTo>
                  <a:pt x="1195" y="135"/>
                </a:lnTo>
                <a:lnTo>
                  <a:pt x="1160" y="150"/>
                </a:lnTo>
                <a:lnTo>
                  <a:pt x="1129" y="167"/>
                </a:lnTo>
                <a:lnTo>
                  <a:pt x="1096" y="184"/>
                </a:lnTo>
                <a:lnTo>
                  <a:pt x="1064" y="201"/>
                </a:lnTo>
                <a:lnTo>
                  <a:pt x="1032" y="221"/>
                </a:lnTo>
                <a:lnTo>
                  <a:pt x="1001" y="240"/>
                </a:lnTo>
                <a:lnTo>
                  <a:pt x="970" y="260"/>
                </a:lnTo>
                <a:lnTo>
                  <a:pt x="940" y="281"/>
                </a:lnTo>
                <a:lnTo>
                  <a:pt x="910" y="303"/>
                </a:lnTo>
                <a:lnTo>
                  <a:pt x="882" y="325"/>
                </a:lnTo>
                <a:lnTo>
                  <a:pt x="853" y="347"/>
                </a:lnTo>
                <a:lnTo>
                  <a:pt x="826" y="372"/>
                </a:lnTo>
                <a:lnTo>
                  <a:pt x="798" y="395"/>
                </a:lnTo>
                <a:lnTo>
                  <a:pt x="772" y="421"/>
                </a:lnTo>
                <a:lnTo>
                  <a:pt x="745" y="445"/>
                </a:lnTo>
                <a:lnTo>
                  <a:pt x="720" y="472"/>
                </a:lnTo>
                <a:lnTo>
                  <a:pt x="695" y="498"/>
                </a:lnTo>
                <a:lnTo>
                  <a:pt x="671" y="526"/>
                </a:lnTo>
                <a:lnTo>
                  <a:pt x="647" y="553"/>
                </a:lnTo>
                <a:lnTo>
                  <a:pt x="625" y="582"/>
                </a:lnTo>
                <a:lnTo>
                  <a:pt x="603" y="611"/>
                </a:lnTo>
                <a:lnTo>
                  <a:pt x="581" y="640"/>
                </a:lnTo>
                <a:lnTo>
                  <a:pt x="560" y="671"/>
                </a:lnTo>
                <a:lnTo>
                  <a:pt x="540" y="701"/>
                </a:lnTo>
                <a:lnTo>
                  <a:pt x="521" y="732"/>
                </a:lnTo>
                <a:lnTo>
                  <a:pt x="501" y="764"/>
                </a:lnTo>
                <a:lnTo>
                  <a:pt x="484" y="796"/>
                </a:lnTo>
                <a:lnTo>
                  <a:pt x="467" y="829"/>
                </a:lnTo>
                <a:lnTo>
                  <a:pt x="450" y="862"/>
                </a:lnTo>
                <a:lnTo>
                  <a:pt x="435" y="895"/>
                </a:lnTo>
                <a:lnTo>
                  <a:pt x="420" y="928"/>
                </a:lnTo>
                <a:lnTo>
                  <a:pt x="405" y="962"/>
                </a:lnTo>
                <a:lnTo>
                  <a:pt x="392" y="998"/>
                </a:lnTo>
                <a:lnTo>
                  <a:pt x="380" y="1032"/>
                </a:lnTo>
                <a:lnTo>
                  <a:pt x="369" y="1068"/>
                </a:lnTo>
                <a:lnTo>
                  <a:pt x="358" y="1103"/>
                </a:lnTo>
                <a:lnTo>
                  <a:pt x="348" y="1140"/>
                </a:lnTo>
                <a:lnTo>
                  <a:pt x="339" y="1177"/>
                </a:lnTo>
                <a:lnTo>
                  <a:pt x="331" y="1214"/>
                </a:lnTo>
                <a:lnTo>
                  <a:pt x="323" y="1251"/>
                </a:lnTo>
                <a:lnTo>
                  <a:pt x="317" y="1289"/>
                </a:lnTo>
                <a:lnTo>
                  <a:pt x="312" y="1327"/>
                </a:lnTo>
                <a:lnTo>
                  <a:pt x="307" y="1365"/>
                </a:lnTo>
                <a:lnTo>
                  <a:pt x="305" y="1403"/>
                </a:lnTo>
                <a:lnTo>
                  <a:pt x="302" y="1442"/>
                </a:lnTo>
                <a:lnTo>
                  <a:pt x="300" y="1480"/>
                </a:lnTo>
                <a:lnTo>
                  <a:pt x="300" y="1519"/>
                </a:lnTo>
                <a:lnTo>
                  <a:pt x="899" y="1519"/>
                </a:lnTo>
                <a:lnTo>
                  <a:pt x="901" y="1472"/>
                </a:lnTo>
                <a:lnTo>
                  <a:pt x="904" y="1426"/>
                </a:lnTo>
                <a:lnTo>
                  <a:pt x="910" y="1379"/>
                </a:lnTo>
                <a:lnTo>
                  <a:pt x="919" y="1334"/>
                </a:lnTo>
                <a:lnTo>
                  <a:pt x="929" y="1290"/>
                </a:lnTo>
                <a:lnTo>
                  <a:pt x="941" y="1246"/>
                </a:lnTo>
                <a:lnTo>
                  <a:pt x="956" y="1204"/>
                </a:lnTo>
                <a:lnTo>
                  <a:pt x="972" y="1162"/>
                </a:lnTo>
                <a:lnTo>
                  <a:pt x="990" y="1121"/>
                </a:lnTo>
                <a:lnTo>
                  <a:pt x="1011" y="1081"/>
                </a:lnTo>
                <a:lnTo>
                  <a:pt x="1033" y="1043"/>
                </a:lnTo>
                <a:lnTo>
                  <a:pt x="1058" y="1005"/>
                </a:lnTo>
                <a:lnTo>
                  <a:pt x="1083" y="970"/>
                </a:lnTo>
                <a:lnTo>
                  <a:pt x="1110" y="934"/>
                </a:lnTo>
                <a:lnTo>
                  <a:pt x="1138" y="901"/>
                </a:lnTo>
                <a:lnTo>
                  <a:pt x="1169" y="869"/>
                </a:lnTo>
                <a:lnTo>
                  <a:pt x="1201" y="839"/>
                </a:lnTo>
                <a:lnTo>
                  <a:pt x="1234" y="810"/>
                </a:lnTo>
                <a:lnTo>
                  <a:pt x="1270" y="782"/>
                </a:lnTo>
                <a:lnTo>
                  <a:pt x="1305" y="757"/>
                </a:lnTo>
                <a:lnTo>
                  <a:pt x="1343" y="733"/>
                </a:lnTo>
                <a:lnTo>
                  <a:pt x="1381" y="711"/>
                </a:lnTo>
                <a:lnTo>
                  <a:pt x="1420" y="690"/>
                </a:lnTo>
                <a:lnTo>
                  <a:pt x="1462" y="672"/>
                </a:lnTo>
                <a:lnTo>
                  <a:pt x="1504" y="656"/>
                </a:lnTo>
                <a:lnTo>
                  <a:pt x="1545" y="641"/>
                </a:lnTo>
                <a:lnTo>
                  <a:pt x="1589" y="629"/>
                </a:lnTo>
                <a:lnTo>
                  <a:pt x="1634" y="618"/>
                </a:lnTo>
                <a:lnTo>
                  <a:pt x="1679" y="611"/>
                </a:lnTo>
                <a:lnTo>
                  <a:pt x="1726" y="605"/>
                </a:lnTo>
                <a:lnTo>
                  <a:pt x="1772" y="601"/>
                </a:lnTo>
                <a:lnTo>
                  <a:pt x="1819" y="600"/>
                </a:lnTo>
                <a:lnTo>
                  <a:pt x="1867" y="601"/>
                </a:lnTo>
                <a:lnTo>
                  <a:pt x="1913" y="605"/>
                </a:lnTo>
                <a:lnTo>
                  <a:pt x="1958" y="611"/>
                </a:lnTo>
                <a:lnTo>
                  <a:pt x="2004" y="618"/>
                </a:lnTo>
                <a:lnTo>
                  <a:pt x="2048" y="629"/>
                </a:lnTo>
                <a:lnTo>
                  <a:pt x="2092" y="641"/>
                </a:lnTo>
                <a:lnTo>
                  <a:pt x="2135" y="656"/>
                </a:lnTo>
                <a:lnTo>
                  <a:pt x="2177" y="672"/>
                </a:lnTo>
                <a:lnTo>
                  <a:pt x="2217" y="690"/>
                </a:lnTo>
                <a:lnTo>
                  <a:pt x="2256" y="711"/>
                </a:lnTo>
                <a:lnTo>
                  <a:pt x="2296" y="733"/>
                </a:lnTo>
                <a:lnTo>
                  <a:pt x="2332" y="757"/>
                </a:lnTo>
                <a:lnTo>
                  <a:pt x="2369" y="782"/>
                </a:lnTo>
                <a:lnTo>
                  <a:pt x="2403" y="810"/>
                </a:lnTo>
                <a:lnTo>
                  <a:pt x="2437" y="839"/>
                </a:lnTo>
                <a:lnTo>
                  <a:pt x="2468" y="869"/>
                </a:lnTo>
                <a:lnTo>
                  <a:pt x="2499" y="901"/>
                </a:lnTo>
                <a:lnTo>
                  <a:pt x="2528" y="934"/>
                </a:lnTo>
                <a:lnTo>
                  <a:pt x="2555" y="970"/>
                </a:lnTo>
                <a:lnTo>
                  <a:pt x="2581" y="1005"/>
                </a:lnTo>
                <a:lnTo>
                  <a:pt x="2606" y="1043"/>
                </a:lnTo>
                <a:lnTo>
                  <a:pt x="2628" y="1081"/>
                </a:lnTo>
                <a:lnTo>
                  <a:pt x="2647" y="1121"/>
                </a:lnTo>
                <a:lnTo>
                  <a:pt x="2666" y="1162"/>
                </a:lnTo>
                <a:lnTo>
                  <a:pt x="2683" y="1204"/>
                </a:lnTo>
                <a:lnTo>
                  <a:pt x="2698" y="1246"/>
                </a:lnTo>
                <a:lnTo>
                  <a:pt x="2710" y="1290"/>
                </a:lnTo>
                <a:lnTo>
                  <a:pt x="2720" y="1334"/>
                </a:lnTo>
                <a:lnTo>
                  <a:pt x="2728" y="1379"/>
                </a:lnTo>
                <a:lnTo>
                  <a:pt x="2734" y="1426"/>
                </a:lnTo>
                <a:lnTo>
                  <a:pt x="2737" y="1472"/>
                </a:lnTo>
                <a:lnTo>
                  <a:pt x="2738" y="1519"/>
                </a:lnTo>
                <a:lnTo>
                  <a:pt x="2738" y="2188"/>
                </a:lnTo>
                <a:lnTo>
                  <a:pt x="0" y="2188"/>
                </a:lnTo>
                <a:lnTo>
                  <a:pt x="0" y="5999"/>
                </a:lnTo>
                <a:lnTo>
                  <a:pt x="3638" y="5999"/>
                </a:lnTo>
                <a:lnTo>
                  <a:pt x="3638" y="2188"/>
                </a:lnTo>
                <a:lnTo>
                  <a:pt x="3337" y="2188"/>
                </a:lnTo>
                <a:close/>
                <a:moveTo>
                  <a:pt x="2737" y="3903"/>
                </a:moveTo>
                <a:lnTo>
                  <a:pt x="881" y="3903"/>
                </a:lnTo>
                <a:lnTo>
                  <a:pt x="881" y="3381"/>
                </a:lnTo>
                <a:lnTo>
                  <a:pt x="2737" y="3381"/>
                </a:lnTo>
                <a:lnTo>
                  <a:pt x="2737" y="3903"/>
                </a:lnTo>
                <a:close/>
                <a:moveTo>
                  <a:pt x="2737" y="4851"/>
                </a:moveTo>
                <a:lnTo>
                  <a:pt x="881" y="4851"/>
                </a:lnTo>
                <a:lnTo>
                  <a:pt x="881" y="4329"/>
                </a:lnTo>
                <a:lnTo>
                  <a:pt x="2737" y="4329"/>
                </a:lnTo>
                <a:lnTo>
                  <a:pt x="2737" y="4851"/>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1" name="KSO_Shape"/>
          <p:cNvSpPr/>
          <p:nvPr/>
        </p:nvSpPr>
        <p:spPr bwMode="auto">
          <a:xfrm>
            <a:off x="5876783" y="4234626"/>
            <a:ext cx="438434" cy="407744"/>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chemeClr val="bg1"/>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2" name="KSO_Shape"/>
          <p:cNvSpPr/>
          <p:nvPr/>
        </p:nvSpPr>
        <p:spPr bwMode="auto">
          <a:xfrm>
            <a:off x="6441696" y="3696438"/>
            <a:ext cx="354889" cy="453050"/>
          </a:xfrm>
          <a:custGeom>
            <a:avLst/>
            <a:gdLst/>
            <a:ahLst/>
            <a:cxnLst/>
            <a:rect l="0" t="0" r="r" b="b"/>
            <a:pathLst>
              <a:path w="1182688" h="1511300">
                <a:moveTo>
                  <a:pt x="1182688" y="396875"/>
                </a:moveTo>
                <a:lnTo>
                  <a:pt x="1177297" y="403852"/>
                </a:lnTo>
                <a:lnTo>
                  <a:pt x="1171590" y="411781"/>
                </a:lnTo>
                <a:lnTo>
                  <a:pt x="1164296" y="422880"/>
                </a:lnTo>
                <a:lnTo>
                  <a:pt x="1155417" y="436834"/>
                </a:lnTo>
                <a:lnTo>
                  <a:pt x="1146221" y="453008"/>
                </a:lnTo>
                <a:lnTo>
                  <a:pt x="1141147" y="461888"/>
                </a:lnTo>
                <a:lnTo>
                  <a:pt x="1136074" y="471085"/>
                </a:lnTo>
                <a:lnTo>
                  <a:pt x="1131634" y="481233"/>
                </a:lnTo>
                <a:lnTo>
                  <a:pt x="1126560" y="492016"/>
                </a:lnTo>
                <a:lnTo>
                  <a:pt x="1121804" y="502482"/>
                </a:lnTo>
                <a:lnTo>
                  <a:pt x="1117681" y="513898"/>
                </a:lnTo>
                <a:lnTo>
                  <a:pt x="1113242" y="525950"/>
                </a:lnTo>
                <a:lnTo>
                  <a:pt x="1109120" y="538001"/>
                </a:lnTo>
                <a:lnTo>
                  <a:pt x="1105314" y="550686"/>
                </a:lnTo>
                <a:lnTo>
                  <a:pt x="1101826" y="563055"/>
                </a:lnTo>
                <a:lnTo>
                  <a:pt x="1099289" y="576057"/>
                </a:lnTo>
                <a:lnTo>
                  <a:pt x="1096435" y="589694"/>
                </a:lnTo>
                <a:lnTo>
                  <a:pt x="1094533" y="603331"/>
                </a:lnTo>
                <a:lnTo>
                  <a:pt x="1093264" y="616968"/>
                </a:lnTo>
                <a:lnTo>
                  <a:pt x="1092630" y="630922"/>
                </a:lnTo>
                <a:lnTo>
                  <a:pt x="1092630" y="645193"/>
                </a:lnTo>
                <a:lnTo>
                  <a:pt x="1093264" y="659464"/>
                </a:lnTo>
                <a:lnTo>
                  <a:pt x="1093899" y="666441"/>
                </a:lnTo>
                <a:lnTo>
                  <a:pt x="1094850" y="673735"/>
                </a:lnTo>
                <a:lnTo>
                  <a:pt x="1095801" y="681029"/>
                </a:lnTo>
                <a:lnTo>
                  <a:pt x="1097070" y="688323"/>
                </a:lnTo>
                <a:lnTo>
                  <a:pt x="1098972" y="695617"/>
                </a:lnTo>
                <a:lnTo>
                  <a:pt x="1100558" y="702912"/>
                </a:lnTo>
                <a:lnTo>
                  <a:pt x="1107851" y="732405"/>
                </a:lnTo>
                <a:lnTo>
                  <a:pt x="1115462" y="763167"/>
                </a:lnTo>
                <a:lnTo>
                  <a:pt x="1123072" y="794881"/>
                </a:lnTo>
                <a:lnTo>
                  <a:pt x="1130366" y="827863"/>
                </a:lnTo>
                <a:lnTo>
                  <a:pt x="1133537" y="844671"/>
                </a:lnTo>
                <a:lnTo>
                  <a:pt x="1136391" y="861163"/>
                </a:lnTo>
                <a:lnTo>
                  <a:pt x="1139562" y="878288"/>
                </a:lnTo>
                <a:lnTo>
                  <a:pt x="1142099" y="895413"/>
                </a:lnTo>
                <a:lnTo>
                  <a:pt x="1144953" y="912856"/>
                </a:lnTo>
                <a:lnTo>
                  <a:pt x="1146855" y="930298"/>
                </a:lnTo>
                <a:lnTo>
                  <a:pt x="1148758" y="947424"/>
                </a:lnTo>
                <a:lnTo>
                  <a:pt x="1150661" y="965183"/>
                </a:lnTo>
                <a:lnTo>
                  <a:pt x="1151612" y="982943"/>
                </a:lnTo>
                <a:lnTo>
                  <a:pt x="1152246" y="1000385"/>
                </a:lnTo>
                <a:lnTo>
                  <a:pt x="1152880" y="1018462"/>
                </a:lnTo>
                <a:lnTo>
                  <a:pt x="1152563" y="1036222"/>
                </a:lnTo>
                <a:lnTo>
                  <a:pt x="1152246" y="1053981"/>
                </a:lnTo>
                <a:lnTo>
                  <a:pt x="1150978" y="1071741"/>
                </a:lnTo>
                <a:lnTo>
                  <a:pt x="1149392" y="1089501"/>
                </a:lnTo>
                <a:lnTo>
                  <a:pt x="1147172" y="1107260"/>
                </a:lnTo>
                <a:lnTo>
                  <a:pt x="1144636" y="1125337"/>
                </a:lnTo>
                <a:lnTo>
                  <a:pt x="1141147" y="1142462"/>
                </a:lnTo>
                <a:lnTo>
                  <a:pt x="1137342" y="1160222"/>
                </a:lnTo>
                <a:lnTo>
                  <a:pt x="1132585" y="1177664"/>
                </a:lnTo>
                <a:lnTo>
                  <a:pt x="1127195" y="1194790"/>
                </a:lnTo>
                <a:lnTo>
                  <a:pt x="1121170" y="1212232"/>
                </a:lnTo>
                <a:lnTo>
                  <a:pt x="1114193" y="1229040"/>
                </a:lnTo>
                <a:lnTo>
                  <a:pt x="1106900" y="1246166"/>
                </a:lnTo>
                <a:lnTo>
                  <a:pt x="1105949" y="1248386"/>
                </a:lnTo>
                <a:lnTo>
                  <a:pt x="1102460" y="1255680"/>
                </a:lnTo>
                <a:lnTo>
                  <a:pt x="1096752" y="1266145"/>
                </a:lnTo>
                <a:lnTo>
                  <a:pt x="1093264" y="1272805"/>
                </a:lnTo>
                <a:lnTo>
                  <a:pt x="1088825" y="1280099"/>
                </a:lnTo>
                <a:lnTo>
                  <a:pt x="1083751" y="1288662"/>
                </a:lnTo>
                <a:lnTo>
                  <a:pt x="1078360" y="1297225"/>
                </a:lnTo>
                <a:lnTo>
                  <a:pt x="1071701" y="1306422"/>
                </a:lnTo>
                <a:lnTo>
                  <a:pt x="1064091" y="1316253"/>
                </a:lnTo>
                <a:lnTo>
                  <a:pt x="1056163" y="1326084"/>
                </a:lnTo>
                <a:lnTo>
                  <a:pt x="1047601" y="1336867"/>
                </a:lnTo>
                <a:lnTo>
                  <a:pt x="1037771" y="1347649"/>
                </a:lnTo>
                <a:lnTo>
                  <a:pt x="1027306" y="1358432"/>
                </a:lnTo>
                <a:lnTo>
                  <a:pt x="1015890" y="1369849"/>
                </a:lnTo>
                <a:lnTo>
                  <a:pt x="1003523" y="1380949"/>
                </a:lnTo>
                <a:lnTo>
                  <a:pt x="990205" y="1391731"/>
                </a:lnTo>
                <a:lnTo>
                  <a:pt x="975935" y="1403148"/>
                </a:lnTo>
                <a:lnTo>
                  <a:pt x="961031" y="1413931"/>
                </a:lnTo>
                <a:lnTo>
                  <a:pt x="944542" y="1424396"/>
                </a:lnTo>
                <a:lnTo>
                  <a:pt x="936297" y="1429788"/>
                </a:lnTo>
                <a:lnTo>
                  <a:pt x="927418" y="1435179"/>
                </a:lnTo>
                <a:lnTo>
                  <a:pt x="918539" y="1440253"/>
                </a:lnTo>
                <a:lnTo>
                  <a:pt x="909343" y="1445327"/>
                </a:lnTo>
                <a:lnTo>
                  <a:pt x="899513" y="1449767"/>
                </a:lnTo>
                <a:lnTo>
                  <a:pt x="889999" y="1454524"/>
                </a:lnTo>
                <a:lnTo>
                  <a:pt x="879535" y="1459281"/>
                </a:lnTo>
                <a:lnTo>
                  <a:pt x="869070" y="1463721"/>
                </a:lnTo>
                <a:lnTo>
                  <a:pt x="858606" y="1468161"/>
                </a:lnTo>
                <a:lnTo>
                  <a:pt x="847824" y="1472284"/>
                </a:lnTo>
                <a:lnTo>
                  <a:pt x="836408" y="1476089"/>
                </a:lnTo>
                <a:lnTo>
                  <a:pt x="824993" y="1480212"/>
                </a:lnTo>
                <a:lnTo>
                  <a:pt x="813260" y="1483701"/>
                </a:lnTo>
                <a:lnTo>
                  <a:pt x="801210" y="1487189"/>
                </a:lnTo>
                <a:lnTo>
                  <a:pt x="788525" y="1490361"/>
                </a:lnTo>
                <a:lnTo>
                  <a:pt x="775841" y="1493532"/>
                </a:lnTo>
                <a:lnTo>
                  <a:pt x="762840" y="1496386"/>
                </a:lnTo>
                <a:lnTo>
                  <a:pt x="749521" y="1499240"/>
                </a:lnTo>
                <a:lnTo>
                  <a:pt x="735886" y="1501460"/>
                </a:lnTo>
                <a:lnTo>
                  <a:pt x="722250" y="1503363"/>
                </a:lnTo>
                <a:lnTo>
                  <a:pt x="722250" y="1489409"/>
                </a:lnTo>
                <a:lnTo>
                  <a:pt x="722567" y="1475772"/>
                </a:lnTo>
                <a:lnTo>
                  <a:pt x="723836" y="1449133"/>
                </a:lnTo>
                <a:lnTo>
                  <a:pt x="725104" y="1422811"/>
                </a:lnTo>
                <a:lnTo>
                  <a:pt x="727324" y="1396488"/>
                </a:lnTo>
                <a:lnTo>
                  <a:pt x="728592" y="1369215"/>
                </a:lnTo>
                <a:lnTo>
                  <a:pt x="729861" y="1340990"/>
                </a:lnTo>
                <a:lnTo>
                  <a:pt x="730495" y="1310227"/>
                </a:lnTo>
                <a:lnTo>
                  <a:pt x="730495" y="1294053"/>
                </a:lnTo>
                <a:lnTo>
                  <a:pt x="730495" y="1277562"/>
                </a:lnTo>
                <a:lnTo>
                  <a:pt x="729861" y="1259803"/>
                </a:lnTo>
                <a:lnTo>
                  <a:pt x="729227" y="1241409"/>
                </a:lnTo>
                <a:lnTo>
                  <a:pt x="728275" y="1222063"/>
                </a:lnTo>
                <a:lnTo>
                  <a:pt x="727007" y="1201767"/>
                </a:lnTo>
                <a:lnTo>
                  <a:pt x="724787" y="1180519"/>
                </a:lnTo>
                <a:lnTo>
                  <a:pt x="722884" y="1158319"/>
                </a:lnTo>
                <a:lnTo>
                  <a:pt x="720348" y="1134534"/>
                </a:lnTo>
                <a:lnTo>
                  <a:pt x="716859" y="1109480"/>
                </a:lnTo>
                <a:lnTo>
                  <a:pt x="713054" y="1083158"/>
                </a:lnTo>
                <a:lnTo>
                  <a:pt x="709249" y="1055567"/>
                </a:lnTo>
                <a:lnTo>
                  <a:pt x="704492" y="1026390"/>
                </a:lnTo>
                <a:lnTo>
                  <a:pt x="699101" y="995945"/>
                </a:lnTo>
                <a:lnTo>
                  <a:pt x="693076" y="963598"/>
                </a:lnTo>
                <a:lnTo>
                  <a:pt x="686417" y="929664"/>
                </a:lnTo>
                <a:lnTo>
                  <a:pt x="679441" y="893828"/>
                </a:lnTo>
                <a:lnTo>
                  <a:pt x="671513" y="856088"/>
                </a:lnTo>
                <a:lnTo>
                  <a:pt x="678490" y="835475"/>
                </a:lnTo>
                <a:lnTo>
                  <a:pt x="686100" y="815178"/>
                </a:lnTo>
                <a:lnTo>
                  <a:pt x="694345" y="795198"/>
                </a:lnTo>
                <a:lnTo>
                  <a:pt x="702590" y="775219"/>
                </a:lnTo>
                <a:lnTo>
                  <a:pt x="711469" y="755556"/>
                </a:lnTo>
                <a:lnTo>
                  <a:pt x="721299" y="735894"/>
                </a:lnTo>
                <a:lnTo>
                  <a:pt x="730812" y="716548"/>
                </a:lnTo>
                <a:lnTo>
                  <a:pt x="741594" y="697520"/>
                </a:lnTo>
                <a:lnTo>
                  <a:pt x="752692" y="678809"/>
                </a:lnTo>
                <a:lnTo>
                  <a:pt x="764108" y="660415"/>
                </a:lnTo>
                <a:lnTo>
                  <a:pt x="776158" y="642973"/>
                </a:lnTo>
                <a:lnTo>
                  <a:pt x="788842" y="625213"/>
                </a:lnTo>
                <a:lnTo>
                  <a:pt x="802161" y="608088"/>
                </a:lnTo>
                <a:lnTo>
                  <a:pt x="816114" y="591597"/>
                </a:lnTo>
                <a:lnTo>
                  <a:pt x="830700" y="575106"/>
                </a:lnTo>
                <a:lnTo>
                  <a:pt x="838311" y="567177"/>
                </a:lnTo>
                <a:lnTo>
                  <a:pt x="845922" y="559566"/>
                </a:lnTo>
                <a:lnTo>
                  <a:pt x="853532" y="551955"/>
                </a:lnTo>
                <a:lnTo>
                  <a:pt x="861460" y="544661"/>
                </a:lnTo>
                <a:lnTo>
                  <a:pt x="869387" y="537367"/>
                </a:lnTo>
                <a:lnTo>
                  <a:pt x="877949" y="529755"/>
                </a:lnTo>
                <a:lnTo>
                  <a:pt x="886194" y="522778"/>
                </a:lnTo>
                <a:lnTo>
                  <a:pt x="894756" y="515801"/>
                </a:lnTo>
                <a:lnTo>
                  <a:pt x="903952" y="508824"/>
                </a:lnTo>
                <a:lnTo>
                  <a:pt x="912831" y="502164"/>
                </a:lnTo>
                <a:lnTo>
                  <a:pt x="922027" y="495822"/>
                </a:lnTo>
                <a:lnTo>
                  <a:pt x="931223" y="489479"/>
                </a:lnTo>
                <a:lnTo>
                  <a:pt x="940419" y="483136"/>
                </a:lnTo>
                <a:lnTo>
                  <a:pt x="950249" y="477111"/>
                </a:lnTo>
                <a:lnTo>
                  <a:pt x="960080" y="471402"/>
                </a:lnTo>
                <a:lnTo>
                  <a:pt x="970227" y="466011"/>
                </a:lnTo>
                <a:lnTo>
                  <a:pt x="980057" y="460302"/>
                </a:lnTo>
                <a:lnTo>
                  <a:pt x="990522" y="455228"/>
                </a:lnTo>
                <a:lnTo>
                  <a:pt x="1001304" y="449837"/>
                </a:lnTo>
                <a:lnTo>
                  <a:pt x="1011768" y="444763"/>
                </a:lnTo>
                <a:lnTo>
                  <a:pt x="1022867" y="440323"/>
                </a:lnTo>
                <a:lnTo>
                  <a:pt x="1033965" y="435566"/>
                </a:lnTo>
                <a:lnTo>
                  <a:pt x="1045064" y="431126"/>
                </a:lnTo>
                <a:lnTo>
                  <a:pt x="1056480" y="427320"/>
                </a:lnTo>
                <a:lnTo>
                  <a:pt x="1068530" y="423198"/>
                </a:lnTo>
                <a:lnTo>
                  <a:pt x="1080263" y="419392"/>
                </a:lnTo>
                <a:lnTo>
                  <a:pt x="1092313" y="415903"/>
                </a:lnTo>
                <a:lnTo>
                  <a:pt x="1104680" y="412415"/>
                </a:lnTo>
                <a:lnTo>
                  <a:pt x="1117364" y="409561"/>
                </a:lnTo>
                <a:lnTo>
                  <a:pt x="1129732" y="406706"/>
                </a:lnTo>
                <a:lnTo>
                  <a:pt x="1142416" y="403852"/>
                </a:lnTo>
                <a:lnTo>
                  <a:pt x="1155417" y="401315"/>
                </a:lnTo>
                <a:lnTo>
                  <a:pt x="1168736" y="399095"/>
                </a:lnTo>
                <a:lnTo>
                  <a:pt x="1182688" y="396875"/>
                </a:lnTo>
                <a:close/>
                <a:moveTo>
                  <a:pt x="0" y="396875"/>
                </a:moveTo>
                <a:lnTo>
                  <a:pt x="16483" y="399412"/>
                </a:lnTo>
                <a:lnTo>
                  <a:pt x="32015" y="402267"/>
                </a:lnTo>
                <a:lnTo>
                  <a:pt x="47547" y="405438"/>
                </a:lnTo>
                <a:lnTo>
                  <a:pt x="63079" y="408927"/>
                </a:lnTo>
                <a:lnTo>
                  <a:pt x="77977" y="412415"/>
                </a:lnTo>
                <a:lnTo>
                  <a:pt x="92558" y="416538"/>
                </a:lnTo>
                <a:lnTo>
                  <a:pt x="107456" y="420978"/>
                </a:lnTo>
                <a:lnTo>
                  <a:pt x="121403" y="425418"/>
                </a:lnTo>
                <a:lnTo>
                  <a:pt x="135350" y="430492"/>
                </a:lnTo>
                <a:lnTo>
                  <a:pt x="148980" y="435883"/>
                </a:lnTo>
                <a:lnTo>
                  <a:pt x="162293" y="441275"/>
                </a:lnTo>
                <a:lnTo>
                  <a:pt x="175289" y="447300"/>
                </a:lnTo>
                <a:lnTo>
                  <a:pt x="187969" y="453326"/>
                </a:lnTo>
                <a:lnTo>
                  <a:pt x="200648" y="459669"/>
                </a:lnTo>
                <a:lnTo>
                  <a:pt x="213010" y="466329"/>
                </a:lnTo>
                <a:lnTo>
                  <a:pt x="225055" y="472989"/>
                </a:lnTo>
                <a:lnTo>
                  <a:pt x="236466" y="479966"/>
                </a:lnTo>
                <a:lnTo>
                  <a:pt x="247878" y="487260"/>
                </a:lnTo>
                <a:lnTo>
                  <a:pt x="259289" y="494871"/>
                </a:lnTo>
                <a:lnTo>
                  <a:pt x="270383" y="502482"/>
                </a:lnTo>
                <a:lnTo>
                  <a:pt x="280843" y="510411"/>
                </a:lnTo>
                <a:lnTo>
                  <a:pt x="291621" y="518974"/>
                </a:lnTo>
                <a:lnTo>
                  <a:pt x="301447" y="527536"/>
                </a:lnTo>
                <a:lnTo>
                  <a:pt x="311590" y="536099"/>
                </a:lnTo>
                <a:lnTo>
                  <a:pt x="321734" y="544979"/>
                </a:lnTo>
                <a:lnTo>
                  <a:pt x="330926" y="553859"/>
                </a:lnTo>
                <a:lnTo>
                  <a:pt x="340118" y="563056"/>
                </a:lnTo>
                <a:lnTo>
                  <a:pt x="349311" y="572570"/>
                </a:lnTo>
                <a:lnTo>
                  <a:pt x="358186" y="582084"/>
                </a:lnTo>
                <a:lnTo>
                  <a:pt x="367062" y="592233"/>
                </a:lnTo>
                <a:lnTo>
                  <a:pt x="375304" y="602064"/>
                </a:lnTo>
                <a:lnTo>
                  <a:pt x="383545" y="612212"/>
                </a:lnTo>
                <a:lnTo>
                  <a:pt x="391470" y="622678"/>
                </a:lnTo>
                <a:lnTo>
                  <a:pt x="399077" y="632826"/>
                </a:lnTo>
                <a:lnTo>
                  <a:pt x="407002" y="643609"/>
                </a:lnTo>
                <a:lnTo>
                  <a:pt x="414292" y="654075"/>
                </a:lnTo>
                <a:lnTo>
                  <a:pt x="421266" y="665174"/>
                </a:lnTo>
                <a:lnTo>
                  <a:pt x="428239" y="676274"/>
                </a:lnTo>
                <a:lnTo>
                  <a:pt x="434896" y="687691"/>
                </a:lnTo>
                <a:lnTo>
                  <a:pt x="441552" y="698474"/>
                </a:lnTo>
                <a:lnTo>
                  <a:pt x="447892" y="709891"/>
                </a:lnTo>
                <a:lnTo>
                  <a:pt x="453914" y="721625"/>
                </a:lnTo>
                <a:lnTo>
                  <a:pt x="459937" y="733359"/>
                </a:lnTo>
                <a:lnTo>
                  <a:pt x="465960" y="744776"/>
                </a:lnTo>
                <a:lnTo>
                  <a:pt x="471348" y="756510"/>
                </a:lnTo>
                <a:lnTo>
                  <a:pt x="476737" y="768562"/>
                </a:lnTo>
                <a:lnTo>
                  <a:pt x="487197" y="792664"/>
                </a:lnTo>
                <a:lnTo>
                  <a:pt x="496707" y="816450"/>
                </a:lnTo>
                <a:lnTo>
                  <a:pt x="505899" y="841186"/>
                </a:lnTo>
                <a:lnTo>
                  <a:pt x="514141" y="865923"/>
                </a:lnTo>
                <a:lnTo>
                  <a:pt x="521748" y="890977"/>
                </a:lnTo>
                <a:lnTo>
                  <a:pt x="528722" y="915397"/>
                </a:lnTo>
                <a:lnTo>
                  <a:pt x="535378" y="940451"/>
                </a:lnTo>
                <a:lnTo>
                  <a:pt x="541401" y="965822"/>
                </a:lnTo>
                <a:lnTo>
                  <a:pt x="546789" y="990876"/>
                </a:lnTo>
                <a:lnTo>
                  <a:pt x="551861" y="1015613"/>
                </a:lnTo>
                <a:lnTo>
                  <a:pt x="556616" y="1040667"/>
                </a:lnTo>
                <a:lnTo>
                  <a:pt x="560419" y="1065086"/>
                </a:lnTo>
                <a:lnTo>
                  <a:pt x="563906" y="1089506"/>
                </a:lnTo>
                <a:lnTo>
                  <a:pt x="567076" y="1113926"/>
                </a:lnTo>
                <a:lnTo>
                  <a:pt x="569929" y="1137394"/>
                </a:lnTo>
                <a:lnTo>
                  <a:pt x="572148" y="1161179"/>
                </a:lnTo>
                <a:lnTo>
                  <a:pt x="574050" y="1184647"/>
                </a:lnTo>
                <a:lnTo>
                  <a:pt x="575951" y="1207164"/>
                </a:lnTo>
                <a:lnTo>
                  <a:pt x="577219" y="1229681"/>
                </a:lnTo>
                <a:lnTo>
                  <a:pt x="578170" y="1251247"/>
                </a:lnTo>
                <a:lnTo>
                  <a:pt x="578804" y="1272495"/>
                </a:lnTo>
                <a:lnTo>
                  <a:pt x="579438" y="1293109"/>
                </a:lnTo>
                <a:lnTo>
                  <a:pt x="579438" y="1313089"/>
                </a:lnTo>
                <a:lnTo>
                  <a:pt x="579438" y="1350828"/>
                </a:lnTo>
                <a:lnTo>
                  <a:pt x="578804" y="1385396"/>
                </a:lnTo>
                <a:lnTo>
                  <a:pt x="577853" y="1416793"/>
                </a:lnTo>
                <a:lnTo>
                  <a:pt x="576585" y="1444067"/>
                </a:lnTo>
                <a:lnTo>
                  <a:pt x="574684" y="1467535"/>
                </a:lnTo>
                <a:lnTo>
                  <a:pt x="573099" y="1486246"/>
                </a:lnTo>
                <a:lnTo>
                  <a:pt x="571831" y="1499883"/>
                </a:lnTo>
                <a:lnTo>
                  <a:pt x="570880" y="1511300"/>
                </a:lnTo>
                <a:lnTo>
                  <a:pt x="552495" y="1511300"/>
                </a:lnTo>
                <a:lnTo>
                  <a:pt x="534744" y="1510666"/>
                </a:lnTo>
                <a:lnTo>
                  <a:pt x="517627" y="1509397"/>
                </a:lnTo>
                <a:lnTo>
                  <a:pt x="500510" y="1508446"/>
                </a:lnTo>
                <a:lnTo>
                  <a:pt x="484344" y="1506860"/>
                </a:lnTo>
                <a:lnTo>
                  <a:pt x="468179" y="1504957"/>
                </a:lnTo>
                <a:lnTo>
                  <a:pt x="452647" y="1502420"/>
                </a:lnTo>
                <a:lnTo>
                  <a:pt x="437115" y="1499883"/>
                </a:lnTo>
                <a:lnTo>
                  <a:pt x="422217" y="1497346"/>
                </a:lnTo>
                <a:lnTo>
                  <a:pt x="407636" y="1493858"/>
                </a:lnTo>
                <a:lnTo>
                  <a:pt x="393688" y="1490369"/>
                </a:lnTo>
                <a:lnTo>
                  <a:pt x="379424" y="1486881"/>
                </a:lnTo>
                <a:lnTo>
                  <a:pt x="366111" y="1482758"/>
                </a:lnTo>
                <a:lnTo>
                  <a:pt x="353115" y="1478952"/>
                </a:lnTo>
                <a:lnTo>
                  <a:pt x="340435" y="1474512"/>
                </a:lnTo>
                <a:lnTo>
                  <a:pt x="328390" y="1469755"/>
                </a:lnTo>
                <a:lnTo>
                  <a:pt x="316345" y="1465315"/>
                </a:lnTo>
                <a:lnTo>
                  <a:pt x="304617" y="1460241"/>
                </a:lnTo>
                <a:lnTo>
                  <a:pt x="293523" y="1455167"/>
                </a:lnTo>
                <a:lnTo>
                  <a:pt x="282745" y="1449775"/>
                </a:lnTo>
                <a:lnTo>
                  <a:pt x="271968" y="1444384"/>
                </a:lnTo>
                <a:lnTo>
                  <a:pt x="261508" y="1438993"/>
                </a:lnTo>
                <a:lnTo>
                  <a:pt x="251681" y="1433284"/>
                </a:lnTo>
                <a:lnTo>
                  <a:pt x="242172" y="1427576"/>
                </a:lnTo>
                <a:lnTo>
                  <a:pt x="232980" y="1421550"/>
                </a:lnTo>
                <a:lnTo>
                  <a:pt x="224104" y="1415524"/>
                </a:lnTo>
                <a:lnTo>
                  <a:pt x="215229" y="1409499"/>
                </a:lnTo>
                <a:lnTo>
                  <a:pt x="206987" y="1403473"/>
                </a:lnTo>
                <a:lnTo>
                  <a:pt x="199063" y="1397130"/>
                </a:lnTo>
                <a:lnTo>
                  <a:pt x="190821" y="1391105"/>
                </a:lnTo>
                <a:lnTo>
                  <a:pt x="183531" y="1384762"/>
                </a:lnTo>
                <a:lnTo>
                  <a:pt x="176240" y="1378736"/>
                </a:lnTo>
                <a:lnTo>
                  <a:pt x="162927" y="1366051"/>
                </a:lnTo>
                <a:lnTo>
                  <a:pt x="150565" y="1354317"/>
                </a:lnTo>
                <a:lnTo>
                  <a:pt x="139471" y="1341948"/>
                </a:lnTo>
                <a:lnTo>
                  <a:pt x="129327" y="1330214"/>
                </a:lnTo>
                <a:lnTo>
                  <a:pt x="120135" y="1318480"/>
                </a:lnTo>
                <a:lnTo>
                  <a:pt x="111577" y="1307380"/>
                </a:lnTo>
                <a:lnTo>
                  <a:pt x="104286" y="1297232"/>
                </a:lnTo>
                <a:lnTo>
                  <a:pt x="97946" y="1287400"/>
                </a:lnTo>
                <a:lnTo>
                  <a:pt x="92558" y="1278520"/>
                </a:lnTo>
                <a:lnTo>
                  <a:pt x="88120" y="1270592"/>
                </a:lnTo>
                <a:lnTo>
                  <a:pt x="83999" y="1263615"/>
                </a:lnTo>
                <a:lnTo>
                  <a:pt x="81147" y="1257589"/>
                </a:lnTo>
                <a:lnTo>
                  <a:pt x="77026" y="1249344"/>
                </a:lnTo>
                <a:lnTo>
                  <a:pt x="75758" y="1246172"/>
                </a:lnTo>
                <a:lnTo>
                  <a:pt x="68150" y="1229047"/>
                </a:lnTo>
                <a:lnTo>
                  <a:pt x="61494" y="1212239"/>
                </a:lnTo>
                <a:lnTo>
                  <a:pt x="55471" y="1194796"/>
                </a:lnTo>
                <a:lnTo>
                  <a:pt x="50083" y="1177670"/>
                </a:lnTo>
                <a:lnTo>
                  <a:pt x="45328" y="1160228"/>
                </a:lnTo>
                <a:lnTo>
                  <a:pt x="41207" y="1142468"/>
                </a:lnTo>
                <a:lnTo>
                  <a:pt x="38037" y="1125343"/>
                </a:lnTo>
                <a:lnTo>
                  <a:pt x="35502" y="1107266"/>
                </a:lnTo>
                <a:lnTo>
                  <a:pt x="32966" y="1089506"/>
                </a:lnTo>
                <a:lnTo>
                  <a:pt x="31381" y="1071746"/>
                </a:lnTo>
                <a:lnTo>
                  <a:pt x="30430" y="1053986"/>
                </a:lnTo>
                <a:lnTo>
                  <a:pt x="29796" y="1036227"/>
                </a:lnTo>
                <a:lnTo>
                  <a:pt x="29796" y="1018467"/>
                </a:lnTo>
                <a:lnTo>
                  <a:pt x="30113" y="1000390"/>
                </a:lnTo>
                <a:lnTo>
                  <a:pt x="31064" y="982947"/>
                </a:lnTo>
                <a:lnTo>
                  <a:pt x="32015" y="965188"/>
                </a:lnTo>
                <a:lnTo>
                  <a:pt x="33600" y="947428"/>
                </a:lnTo>
                <a:lnTo>
                  <a:pt x="35502" y="930302"/>
                </a:lnTo>
                <a:lnTo>
                  <a:pt x="37720" y="912860"/>
                </a:lnTo>
                <a:lnTo>
                  <a:pt x="39939" y="895417"/>
                </a:lnTo>
                <a:lnTo>
                  <a:pt x="42792" y="878292"/>
                </a:lnTo>
                <a:lnTo>
                  <a:pt x="45645" y="861166"/>
                </a:lnTo>
                <a:lnTo>
                  <a:pt x="49132" y="844675"/>
                </a:lnTo>
                <a:lnTo>
                  <a:pt x="52301" y="827867"/>
                </a:lnTo>
                <a:lnTo>
                  <a:pt x="59275" y="794884"/>
                </a:lnTo>
                <a:lnTo>
                  <a:pt x="66566" y="763170"/>
                </a:lnTo>
                <a:lnTo>
                  <a:pt x="74490" y="732408"/>
                </a:lnTo>
                <a:lnTo>
                  <a:pt x="82097" y="702914"/>
                </a:lnTo>
                <a:lnTo>
                  <a:pt x="83682" y="695620"/>
                </a:lnTo>
                <a:lnTo>
                  <a:pt x="85267" y="688326"/>
                </a:lnTo>
                <a:lnTo>
                  <a:pt x="86535" y="681031"/>
                </a:lnTo>
                <a:lnTo>
                  <a:pt x="87803" y="673737"/>
                </a:lnTo>
                <a:lnTo>
                  <a:pt x="88437" y="666443"/>
                </a:lnTo>
                <a:lnTo>
                  <a:pt x="89071" y="659466"/>
                </a:lnTo>
                <a:lnTo>
                  <a:pt x="89705" y="645195"/>
                </a:lnTo>
                <a:lnTo>
                  <a:pt x="89705" y="630924"/>
                </a:lnTo>
                <a:lnTo>
                  <a:pt x="89071" y="616969"/>
                </a:lnTo>
                <a:lnTo>
                  <a:pt x="87803" y="603332"/>
                </a:lnTo>
                <a:lnTo>
                  <a:pt x="85901" y="589696"/>
                </a:lnTo>
                <a:lnTo>
                  <a:pt x="83365" y="576059"/>
                </a:lnTo>
                <a:lnTo>
                  <a:pt x="80196" y="563056"/>
                </a:lnTo>
                <a:lnTo>
                  <a:pt x="77026" y="550687"/>
                </a:lnTo>
                <a:lnTo>
                  <a:pt x="73222" y="538002"/>
                </a:lnTo>
                <a:lnTo>
                  <a:pt x="69418" y="525951"/>
                </a:lnTo>
                <a:lnTo>
                  <a:pt x="64981" y="513899"/>
                </a:lnTo>
                <a:lnTo>
                  <a:pt x="60543" y="502482"/>
                </a:lnTo>
                <a:lnTo>
                  <a:pt x="55788" y="492017"/>
                </a:lnTo>
                <a:lnTo>
                  <a:pt x="51034" y="481234"/>
                </a:lnTo>
                <a:lnTo>
                  <a:pt x="45962" y="471086"/>
                </a:lnTo>
                <a:lnTo>
                  <a:pt x="41207" y="461889"/>
                </a:lnTo>
                <a:lnTo>
                  <a:pt x="36452" y="453009"/>
                </a:lnTo>
                <a:lnTo>
                  <a:pt x="26943" y="436835"/>
                </a:lnTo>
                <a:lnTo>
                  <a:pt x="18385" y="422881"/>
                </a:lnTo>
                <a:lnTo>
                  <a:pt x="11094" y="411781"/>
                </a:lnTo>
                <a:lnTo>
                  <a:pt x="5072" y="403852"/>
                </a:lnTo>
                <a:lnTo>
                  <a:pt x="0" y="396875"/>
                </a:lnTo>
                <a:close/>
                <a:moveTo>
                  <a:pt x="588169" y="0"/>
                </a:moveTo>
                <a:lnTo>
                  <a:pt x="607233" y="20657"/>
                </a:lnTo>
                <a:lnTo>
                  <a:pt x="625661" y="40678"/>
                </a:lnTo>
                <a:lnTo>
                  <a:pt x="642501" y="60699"/>
                </a:lnTo>
                <a:lnTo>
                  <a:pt x="658388" y="80085"/>
                </a:lnTo>
                <a:lnTo>
                  <a:pt x="673003" y="99471"/>
                </a:lnTo>
                <a:lnTo>
                  <a:pt x="687301" y="118538"/>
                </a:lnTo>
                <a:lnTo>
                  <a:pt x="700010" y="136653"/>
                </a:lnTo>
                <a:lnTo>
                  <a:pt x="711766" y="154767"/>
                </a:lnTo>
                <a:lnTo>
                  <a:pt x="722887" y="172564"/>
                </a:lnTo>
                <a:lnTo>
                  <a:pt x="733054" y="189725"/>
                </a:lnTo>
                <a:lnTo>
                  <a:pt x="742268" y="206568"/>
                </a:lnTo>
                <a:lnTo>
                  <a:pt x="750847" y="223093"/>
                </a:lnTo>
                <a:lnTo>
                  <a:pt x="758790" y="238665"/>
                </a:lnTo>
                <a:lnTo>
                  <a:pt x="765780" y="253920"/>
                </a:lnTo>
                <a:lnTo>
                  <a:pt x="772135" y="268856"/>
                </a:lnTo>
                <a:lnTo>
                  <a:pt x="777854" y="282521"/>
                </a:lnTo>
                <a:lnTo>
                  <a:pt x="782620" y="295869"/>
                </a:lnTo>
                <a:lnTo>
                  <a:pt x="787068" y="308581"/>
                </a:lnTo>
                <a:lnTo>
                  <a:pt x="791199" y="320339"/>
                </a:lnTo>
                <a:lnTo>
                  <a:pt x="794376" y="331780"/>
                </a:lnTo>
                <a:lnTo>
                  <a:pt x="797553" y="342585"/>
                </a:lnTo>
                <a:lnTo>
                  <a:pt x="799777" y="352119"/>
                </a:lnTo>
                <a:lnTo>
                  <a:pt x="803272" y="369280"/>
                </a:lnTo>
                <a:lnTo>
                  <a:pt x="806132" y="382945"/>
                </a:lnTo>
                <a:lnTo>
                  <a:pt x="807403" y="393115"/>
                </a:lnTo>
                <a:lnTo>
                  <a:pt x="808038" y="399153"/>
                </a:lnTo>
                <a:lnTo>
                  <a:pt x="808038" y="401377"/>
                </a:lnTo>
                <a:lnTo>
                  <a:pt x="800413" y="406462"/>
                </a:lnTo>
                <a:lnTo>
                  <a:pt x="791516" y="412182"/>
                </a:lnTo>
                <a:lnTo>
                  <a:pt x="779443" y="420445"/>
                </a:lnTo>
                <a:lnTo>
                  <a:pt x="765462" y="430932"/>
                </a:lnTo>
                <a:lnTo>
                  <a:pt x="748940" y="443644"/>
                </a:lnTo>
                <a:lnTo>
                  <a:pt x="740680" y="450954"/>
                </a:lnTo>
                <a:lnTo>
                  <a:pt x="731465" y="458898"/>
                </a:lnTo>
                <a:lnTo>
                  <a:pt x="722569" y="467161"/>
                </a:lnTo>
                <a:lnTo>
                  <a:pt x="713355" y="475742"/>
                </a:lnTo>
                <a:lnTo>
                  <a:pt x="703823" y="485276"/>
                </a:lnTo>
                <a:lnTo>
                  <a:pt x="694291" y="494809"/>
                </a:lnTo>
                <a:lnTo>
                  <a:pt x="684759" y="505297"/>
                </a:lnTo>
                <a:lnTo>
                  <a:pt x="675545" y="515784"/>
                </a:lnTo>
                <a:lnTo>
                  <a:pt x="666013" y="527225"/>
                </a:lnTo>
                <a:lnTo>
                  <a:pt x="657117" y="538983"/>
                </a:lnTo>
                <a:lnTo>
                  <a:pt x="648220" y="551059"/>
                </a:lnTo>
                <a:lnTo>
                  <a:pt x="639324" y="563771"/>
                </a:lnTo>
                <a:lnTo>
                  <a:pt x="631380" y="576801"/>
                </a:lnTo>
                <a:lnTo>
                  <a:pt x="623437" y="590466"/>
                </a:lnTo>
                <a:lnTo>
                  <a:pt x="616129" y="604449"/>
                </a:lnTo>
                <a:lnTo>
                  <a:pt x="609457" y="618750"/>
                </a:lnTo>
                <a:lnTo>
                  <a:pt x="603103" y="633687"/>
                </a:lnTo>
                <a:lnTo>
                  <a:pt x="597383" y="649259"/>
                </a:lnTo>
                <a:lnTo>
                  <a:pt x="594524" y="656886"/>
                </a:lnTo>
                <a:lnTo>
                  <a:pt x="592300" y="664831"/>
                </a:lnTo>
                <a:lnTo>
                  <a:pt x="590393" y="672776"/>
                </a:lnTo>
                <a:lnTo>
                  <a:pt x="588169" y="681038"/>
                </a:lnTo>
                <a:lnTo>
                  <a:pt x="586263" y="672776"/>
                </a:lnTo>
                <a:lnTo>
                  <a:pt x="584039" y="664831"/>
                </a:lnTo>
                <a:lnTo>
                  <a:pt x="581497" y="656886"/>
                </a:lnTo>
                <a:lnTo>
                  <a:pt x="579273" y="649259"/>
                </a:lnTo>
                <a:lnTo>
                  <a:pt x="573554" y="633687"/>
                </a:lnTo>
                <a:lnTo>
                  <a:pt x="567199" y="618750"/>
                </a:lnTo>
                <a:lnTo>
                  <a:pt x="560527" y="604449"/>
                </a:lnTo>
                <a:lnTo>
                  <a:pt x="553219" y="590466"/>
                </a:lnTo>
                <a:lnTo>
                  <a:pt x="545276" y="576801"/>
                </a:lnTo>
                <a:lnTo>
                  <a:pt x="537015" y="563771"/>
                </a:lnTo>
                <a:lnTo>
                  <a:pt x="528436" y="551059"/>
                </a:lnTo>
                <a:lnTo>
                  <a:pt x="519540" y="538983"/>
                </a:lnTo>
                <a:lnTo>
                  <a:pt x="510643" y="527225"/>
                </a:lnTo>
                <a:lnTo>
                  <a:pt x="501111" y="515784"/>
                </a:lnTo>
                <a:lnTo>
                  <a:pt x="491579" y="505297"/>
                </a:lnTo>
                <a:lnTo>
                  <a:pt x="482048" y="494809"/>
                </a:lnTo>
                <a:lnTo>
                  <a:pt x="472833" y="485276"/>
                </a:lnTo>
                <a:lnTo>
                  <a:pt x="462984" y="475742"/>
                </a:lnTo>
                <a:lnTo>
                  <a:pt x="454087" y="467161"/>
                </a:lnTo>
                <a:lnTo>
                  <a:pt x="444555" y="458898"/>
                </a:lnTo>
                <a:lnTo>
                  <a:pt x="435977" y="450954"/>
                </a:lnTo>
                <a:lnTo>
                  <a:pt x="427398" y="443644"/>
                </a:lnTo>
                <a:lnTo>
                  <a:pt x="411194" y="430932"/>
                </a:lnTo>
                <a:lnTo>
                  <a:pt x="396896" y="420445"/>
                </a:lnTo>
                <a:lnTo>
                  <a:pt x="385140" y="412182"/>
                </a:lnTo>
                <a:lnTo>
                  <a:pt x="375926" y="406462"/>
                </a:lnTo>
                <a:lnTo>
                  <a:pt x="368300" y="401377"/>
                </a:lnTo>
                <a:lnTo>
                  <a:pt x="368618" y="399153"/>
                </a:lnTo>
                <a:lnTo>
                  <a:pt x="368936" y="393115"/>
                </a:lnTo>
                <a:lnTo>
                  <a:pt x="370524" y="382945"/>
                </a:lnTo>
                <a:lnTo>
                  <a:pt x="372748" y="369280"/>
                </a:lnTo>
                <a:lnTo>
                  <a:pt x="376561" y="352119"/>
                </a:lnTo>
                <a:lnTo>
                  <a:pt x="379103" y="342585"/>
                </a:lnTo>
                <a:lnTo>
                  <a:pt x="381963" y="331780"/>
                </a:lnTo>
                <a:lnTo>
                  <a:pt x="385458" y="320339"/>
                </a:lnTo>
                <a:lnTo>
                  <a:pt x="389270" y="308581"/>
                </a:lnTo>
                <a:lnTo>
                  <a:pt x="394036" y="295869"/>
                </a:lnTo>
                <a:lnTo>
                  <a:pt x="398802" y="282521"/>
                </a:lnTo>
                <a:lnTo>
                  <a:pt x="404521" y="268856"/>
                </a:lnTo>
                <a:lnTo>
                  <a:pt x="410876" y="253920"/>
                </a:lnTo>
                <a:lnTo>
                  <a:pt x="417866" y="238665"/>
                </a:lnTo>
                <a:lnTo>
                  <a:pt x="425809" y="223093"/>
                </a:lnTo>
                <a:lnTo>
                  <a:pt x="434388" y="206568"/>
                </a:lnTo>
                <a:lnTo>
                  <a:pt x="443284" y="189725"/>
                </a:lnTo>
                <a:lnTo>
                  <a:pt x="453770" y="172564"/>
                </a:lnTo>
                <a:lnTo>
                  <a:pt x="464890" y="154767"/>
                </a:lnTo>
                <a:lnTo>
                  <a:pt x="476328" y="136653"/>
                </a:lnTo>
                <a:lnTo>
                  <a:pt x="489355" y="118538"/>
                </a:lnTo>
                <a:lnTo>
                  <a:pt x="503018" y="99471"/>
                </a:lnTo>
                <a:lnTo>
                  <a:pt x="518269" y="80085"/>
                </a:lnTo>
                <a:lnTo>
                  <a:pt x="533837" y="60699"/>
                </a:lnTo>
                <a:lnTo>
                  <a:pt x="550995" y="40678"/>
                </a:lnTo>
                <a:lnTo>
                  <a:pt x="569105" y="20657"/>
                </a:lnTo>
                <a:lnTo>
                  <a:pt x="588169"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文本框 22"/>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right)">
                                      <p:cBhvr>
                                        <p:cTn id="45" dur="500"/>
                                        <p:tgtEl>
                                          <p:spTgt spid="7"/>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right)">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150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p:bldP spid="12" grpId="0"/>
      <p:bldP spid="13" grpId="0" animBg="1"/>
      <p:bldP spid="14" grpId="0"/>
      <p:bldP spid="15" grpId="0"/>
      <p:bldP spid="16" grpId="0" animBg="1"/>
      <p:bldP spid="17" grpId="0"/>
      <p:bldP spid="18" grpId="0"/>
      <p:bldP spid="19" grpId="0" animBg="1"/>
      <p:bldP spid="20" grpId="0" animBg="1"/>
      <p:bldP spid="21" grpId="0" animBg="1"/>
      <p:bldP spid="22" grpId="0" animBg="1"/>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2047166" y="1787853"/>
            <a:ext cx="1800000" cy="1800000"/>
          </a:xfrm>
          <a:prstGeom prst="ellipse">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151196" y="1787853"/>
            <a:ext cx="1800000" cy="1800000"/>
          </a:xfrm>
          <a:prstGeom prst="ellipse">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6255226" y="1787853"/>
            <a:ext cx="1800000" cy="1800000"/>
          </a:xfrm>
          <a:prstGeom prst="ellipse">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8359255" y="1787853"/>
            <a:ext cx="1800000" cy="1800000"/>
          </a:xfrm>
          <a:prstGeom prst="ellipse">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KSO_Shape"/>
          <p:cNvSpPr/>
          <p:nvPr/>
        </p:nvSpPr>
        <p:spPr>
          <a:xfrm>
            <a:off x="2074458" y="1809463"/>
            <a:ext cx="1746913" cy="1746913"/>
          </a:xfrm>
          <a:prstGeom prst="blockArc">
            <a:avLst>
              <a:gd name="adj1" fmla="val 19103411"/>
              <a:gd name="adj2" fmla="val 5728773"/>
              <a:gd name="adj3" fmla="val 104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1" name="KSO_Shape"/>
          <p:cNvSpPr/>
          <p:nvPr/>
        </p:nvSpPr>
        <p:spPr>
          <a:xfrm>
            <a:off x="4192136" y="1832209"/>
            <a:ext cx="1728000" cy="1728000"/>
          </a:xfrm>
          <a:prstGeom prst="blockArc">
            <a:avLst>
              <a:gd name="adj1" fmla="val 15657598"/>
              <a:gd name="adj2" fmla="val 5728773"/>
              <a:gd name="adj3" fmla="val 104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KSO_Shape"/>
          <p:cNvSpPr/>
          <p:nvPr/>
        </p:nvSpPr>
        <p:spPr>
          <a:xfrm>
            <a:off x="6282518" y="1818561"/>
            <a:ext cx="1746913" cy="1746913"/>
          </a:xfrm>
          <a:prstGeom prst="blockArc">
            <a:avLst>
              <a:gd name="adj1" fmla="val 250710"/>
              <a:gd name="adj2" fmla="val 5728773"/>
              <a:gd name="adj3" fmla="val 104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3" name="KSO_Shape"/>
          <p:cNvSpPr/>
          <p:nvPr/>
        </p:nvSpPr>
        <p:spPr>
          <a:xfrm>
            <a:off x="8397922" y="1818561"/>
            <a:ext cx="1746913" cy="1746913"/>
          </a:xfrm>
          <a:prstGeom prst="blockArc">
            <a:avLst>
              <a:gd name="adj1" fmla="val 13346633"/>
              <a:gd name="adj2" fmla="val 5728773"/>
              <a:gd name="adj3" fmla="val 1043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文本框 13"/>
          <p:cNvSpPr txBox="1"/>
          <p:nvPr/>
        </p:nvSpPr>
        <p:spPr>
          <a:xfrm>
            <a:off x="2538482" y="2579430"/>
            <a:ext cx="902811"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43</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5" name="文本框 14"/>
          <p:cNvSpPr txBox="1"/>
          <p:nvPr/>
        </p:nvSpPr>
        <p:spPr>
          <a:xfrm>
            <a:off x="4601569" y="2579430"/>
            <a:ext cx="894797"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55</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6" name="文本框 15"/>
          <p:cNvSpPr txBox="1"/>
          <p:nvPr/>
        </p:nvSpPr>
        <p:spPr>
          <a:xfrm>
            <a:off x="6785211" y="2579430"/>
            <a:ext cx="813043"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21</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7" name="文本框 16"/>
          <p:cNvSpPr txBox="1"/>
          <p:nvPr/>
        </p:nvSpPr>
        <p:spPr>
          <a:xfrm>
            <a:off x="8846023" y="2579430"/>
            <a:ext cx="886781" cy="707886"/>
          </a:xfrm>
          <a:prstGeom prst="rect">
            <a:avLst/>
          </a:prstGeom>
          <a:noFill/>
        </p:spPr>
        <p:txBody>
          <a:bodyPr wrap="none" rtlCol="0">
            <a:spAutoFit/>
          </a:bodyPr>
          <a:lstStyle/>
          <a:p>
            <a:r>
              <a:rPr lang="en-US" altLang="zh-CN" sz="4000" dirty="0" smtClean="0">
                <a:solidFill>
                  <a:srgbClr val="717171"/>
                </a:solidFill>
                <a:latin typeface="Segoe UI Light" panose="020B0502040204020203" pitchFamily="34" charset="0"/>
                <a:cs typeface="Segoe UI Light" panose="020B0502040204020203" pitchFamily="34" charset="0"/>
              </a:rPr>
              <a:t>72</a:t>
            </a:r>
            <a:r>
              <a:rPr lang="en-US" altLang="zh-CN" dirty="0" smtClean="0">
                <a:solidFill>
                  <a:srgbClr val="717171"/>
                </a:solidFill>
                <a:latin typeface="Segoe UI Light" panose="020B0502040204020203" pitchFamily="34" charset="0"/>
                <a:cs typeface="Segoe UI Light" panose="020B0502040204020203" pitchFamily="34" charset="0"/>
              </a:rPr>
              <a:t>%</a:t>
            </a:r>
            <a:endParaRPr lang="zh-CN" altLang="en-US" dirty="0">
              <a:solidFill>
                <a:srgbClr val="717171"/>
              </a:solidFill>
              <a:latin typeface="Segoe UI Light" panose="020B0502040204020203" pitchFamily="34" charset="0"/>
              <a:cs typeface="Segoe UI Light" panose="020B0502040204020203" pitchFamily="34" charset="0"/>
            </a:endParaRPr>
          </a:p>
        </p:txBody>
      </p:sp>
      <p:sp>
        <p:nvSpPr>
          <p:cNvPr id="18" name="矩形 17"/>
          <p:cNvSpPr/>
          <p:nvPr/>
        </p:nvSpPr>
        <p:spPr>
          <a:xfrm>
            <a:off x="1742366" y="4131952"/>
            <a:ext cx="2063088" cy="1754326"/>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9" name="文本框 18"/>
          <p:cNvSpPr txBox="1"/>
          <p:nvPr/>
        </p:nvSpPr>
        <p:spPr>
          <a:xfrm>
            <a:off x="2178224" y="380015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0" name="矩形 19"/>
          <p:cNvSpPr/>
          <p:nvPr/>
        </p:nvSpPr>
        <p:spPr>
          <a:xfrm>
            <a:off x="3955578" y="4131952"/>
            <a:ext cx="2063088" cy="1754326"/>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21" name="文本框 20"/>
          <p:cNvSpPr txBox="1"/>
          <p:nvPr/>
        </p:nvSpPr>
        <p:spPr>
          <a:xfrm>
            <a:off x="4391436" y="380015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2" name="矩形 21"/>
          <p:cNvSpPr/>
          <p:nvPr/>
        </p:nvSpPr>
        <p:spPr>
          <a:xfrm>
            <a:off x="6096000" y="4131952"/>
            <a:ext cx="2063088" cy="1754326"/>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23" name="文本框 22"/>
          <p:cNvSpPr txBox="1"/>
          <p:nvPr/>
        </p:nvSpPr>
        <p:spPr>
          <a:xfrm>
            <a:off x="6531858" y="380015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24" name="矩形 23"/>
          <p:cNvSpPr/>
          <p:nvPr/>
        </p:nvSpPr>
        <p:spPr>
          <a:xfrm>
            <a:off x="8227327" y="4131952"/>
            <a:ext cx="2063088" cy="1754326"/>
          </a:xfrm>
          <a:prstGeom prst="rect">
            <a:avLst/>
          </a:prstGeom>
        </p:spPr>
        <p:txBody>
          <a:bodyPr wrap="square">
            <a:spAutoFit/>
          </a:bodyPr>
          <a:lstStyle/>
          <a:p>
            <a:pPr>
              <a:lnSpc>
                <a:spcPct val="150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25" name="文本框 24"/>
          <p:cNvSpPr txBox="1"/>
          <p:nvPr/>
        </p:nvSpPr>
        <p:spPr>
          <a:xfrm>
            <a:off x="8663185" y="3800159"/>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grpSp>
        <p:nvGrpSpPr>
          <p:cNvPr id="26" name="组合 25"/>
          <p:cNvGrpSpPr/>
          <p:nvPr/>
        </p:nvGrpSpPr>
        <p:grpSpPr>
          <a:xfrm>
            <a:off x="2722730" y="2129394"/>
            <a:ext cx="432000" cy="387943"/>
            <a:chOff x="2722730" y="2129394"/>
            <a:chExt cx="432000" cy="387943"/>
          </a:xfrm>
        </p:grpSpPr>
        <p:sp>
          <p:nvSpPr>
            <p:cNvPr id="27" name="任意多边形 26"/>
            <p:cNvSpPr>
              <a:spLocks noChangeAspect="1"/>
            </p:cNvSpPr>
            <p:nvPr/>
          </p:nvSpPr>
          <p:spPr>
            <a:xfrm>
              <a:off x="2722730"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8" name="KSO_Shape"/>
            <p:cNvSpPr/>
            <p:nvPr/>
          </p:nvSpPr>
          <p:spPr bwMode="auto">
            <a:xfrm>
              <a:off x="2857500" y="2241550"/>
              <a:ext cx="158750" cy="158750"/>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9" name="组合 28"/>
          <p:cNvGrpSpPr/>
          <p:nvPr/>
        </p:nvGrpSpPr>
        <p:grpSpPr>
          <a:xfrm>
            <a:off x="4804013" y="2129394"/>
            <a:ext cx="432000" cy="387943"/>
            <a:chOff x="4804013" y="2129394"/>
            <a:chExt cx="432000" cy="387943"/>
          </a:xfrm>
        </p:grpSpPr>
        <p:sp>
          <p:nvSpPr>
            <p:cNvPr id="30" name="任意多边形 29"/>
            <p:cNvSpPr>
              <a:spLocks noChangeAspect="1"/>
            </p:cNvSpPr>
            <p:nvPr/>
          </p:nvSpPr>
          <p:spPr>
            <a:xfrm>
              <a:off x="4804013"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1" name="KSO_Shape"/>
            <p:cNvSpPr/>
            <p:nvPr/>
          </p:nvSpPr>
          <p:spPr bwMode="auto">
            <a:xfrm>
              <a:off x="4946650" y="2235200"/>
              <a:ext cx="165100" cy="165100"/>
            </a:xfrm>
            <a:custGeom>
              <a:avLst/>
              <a:gdLst>
                <a:gd name="T0" fmla="*/ 366124 w 1611313"/>
                <a:gd name="T1" fmla="*/ 1610945 h 1611313"/>
                <a:gd name="T2" fmla="*/ 489434 w 1611313"/>
                <a:gd name="T3" fmla="*/ 1727064 h 1611313"/>
                <a:gd name="T4" fmla="*/ 599113 w 1611313"/>
                <a:gd name="T5" fmla="*/ 1611260 h 1611313"/>
                <a:gd name="T6" fmla="*/ 599113 w 1611313"/>
                <a:gd name="T7" fmla="*/ 1952659 h 1611313"/>
                <a:gd name="T8" fmla="*/ 366124 w 1611313"/>
                <a:gd name="T9" fmla="*/ 1952659 h 1611313"/>
                <a:gd name="T10" fmla="*/ 1027366 w 1611313"/>
                <a:gd name="T11" fmla="*/ 1324703 h 1611313"/>
                <a:gd name="T12" fmla="*/ 1156381 w 1611313"/>
                <a:gd name="T13" fmla="*/ 1446550 h 1611313"/>
                <a:gd name="T14" fmla="*/ 1252430 w 1611313"/>
                <a:gd name="T15" fmla="*/ 1537618 h 1611313"/>
                <a:gd name="T16" fmla="*/ 1260354 w 1611313"/>
                <a:gd name="T17" fmla="*/ 1529368 h 1611313"/>
                <a:gd name="T18" fmla="*/ 1260354 w 1611313"/>
                <a:gd name="T19" fmla="*/ 1952661 h 1611313"/>
                <a:gd name="T20" fmla="*/ 1027366 w 1611313"/>
                <a:gd name="T21" fmla="*/ 1952661 h 1611313"/>
                <a:gd name="T22" fmla="*/ 929733 w 1611313"/>
                <a:gd name="T23" fmla="*/ 1260353 h 1611313"/>
                <a:gd name="T24" fmla="*/ 929733 w 1611313"/>
                <a:gd name="T25" fmla="*/ 1952659 h 1611313"/>
                <a:gd name="T26" fmla="*/ 696745 w 1611313"/>
                <a:gd name="T27" fmla="*/ 1952659 h 1611313"/>
                <a:gd name="T28" fmla="*/ 696745 w 1611313"/>
                <a:gd name="T29" fmla="*/ 1507605 h 1611313"/>
                <a:gd name="T30" fmla="*/ 1590975 w 1611313"/>
                <a:gd name="T31" fmla="*/ 1180471 h 1611313"/>
                <a:gd name="T32" fmla="*/ 1590975 w 1611313"/>
                <a:gd name="T33" fmla="*/ 1952659 h 1611313"/>
                <a:gd name="T34" fmla="*/ 1357986 w 1611313"/>
                <a:gd name="T35" fmla="*/ 1952659 h 1611313"/>
                <a:gd name="T36" fmla="*/ 1357986 w 1611313"/>
                <a:gd name="T37" fmla="*/ 1427204 h 1611313"/>
                <a:gd name="T38" fmla="*/ 1846571 w 1611313"/>
                <a:gd name="T39" fmla="*/ 909762 h 1611313"/>
                <a:gd name="T40" fmla="*/ 1921595 w 1611313"/>
                <a:gd name="T41" fmla="*/ 980386 h 1611313"/>
                <a:gd name="T42" fmla="*/ 1921595 w 1611313"/>
                <a:gd name="T43" fmla="*/ 1952659 h 1611313"/>
                <a:gd name="T44" fmla="*/ 1688608 w 1611313"/>
                <a:gd name="T45" fmla="*/ 1952659 h 1611313"/>
                <a:gd name="T46" fmla="*/ 1688608 w 1611313"/>
                <a:gd name="T47" fmla="*/ 1077614 h 1611313"/>
                <a:gd name="T48" fmla="*/ 1369516 w 1611313"/>
                <a:gd name="T49" fmla="*/ 201924 h 1611313"/>
                <a:gd name="T50" fmla="*/ 1966622 w 1611313"/>
                <a:gd name="T51" fmla="*/ 256445 h 1611313"/>
                <a:gd name="T52" fmla="*/ 2048074 w 1611313"/>
                <a:gd name="T53" fmla="*/ 848901 h 1611313"/>
                <a:gd name="T54" fmla="*/ 1846503 w 1611313"/>
                <a:gd name="T55" fmla="*/ 655536 h 1611313"/>
                <a:gd name="T56" fmla="*/ 1253200 w 1611313"/>
                <a:gd name="T57" fmla="*/ 1284446 h 1611313"/>
                <a:gd name="T58" fmla="*/ 1157170 w 1611313"/>
                <a:gd name="T59" fmla="*/ 1193787 h 1611313"/>
                <a:gd name="T60" fmla="*/ 977783 w 1611313"/>
                <a:gd name="T61" fmla="*/ 1024514 h 1611313"/>
                <a:gd name="T62" fmla="*/ 944188 w 1611313"/>
                <a:gd name="T63" fmla="*/ 992815 h 1611313"/>
                <a:gd name="T64" fmla="*/ 490970 w 1611313"/>
                <a:gd name="T65" fmla="*/ 1473371 h 1611313"/>
                <a:gd name="T66" fmla="*/ 215237 w 1611313"/>
                <a:gd name="T67" fmla="*/ 1213123 h 1611313"/>
                <a:gd name="T68" fmla="*/ 668454 w 1611313"/>
                <a:gd name="T69" fmla="*/ 732565 h 1611313"/>
                <a:gd name="T70" fmla="*/ 793961 w 1611313"/>
                <a:gd name="T71" fmla="*/ 599429 h 1611313"/>
                <a:gd name="T72" fmla="*/ 919784 w 1611313"/>
                <a:gd name="T73" fmla="*/ 466293 h 1611313"/>
                <a:gd name="T74" fmla="*/ 1228796 w 1611313"/>
                <a:gd name="T75" fmla="*/ 757924 h 1611313"/>
                <a:gd name="T76" fmla="*/ 1570770 w 1611313"/>
                <a:gd name="T77" fmla="*/ 395287 h 1611313"/>
                <a:gd name="T78" fmla="*/ 0 w 1611313"/>
                <a:gd name="T79" fmla="*/ 0 h 1611313"/>
                <a:gd name="T80" fmla="*/ 96958 w 1611313"/>
                <a:gd name="T81" fmla="*/ 0 h 1611313"/>
                <a:gd name="T82" fmla="*/ 96958 w 1611313"/>
                <a:gd name="T83" fmla="*/ 2155273 h 1611313"/>
                <a:gd name="T84" fmla="*/ 2252216 w 1611313"/>
                <a:gd name="T85" fmla="*/ 2155273 h 1611313"/>
                <a:gd name="T86" fmla="*/ 2252216 w 1611313"/>
                <a:gd name="T87" fmla="*/ 2252216 h 1611313"/>
                <a:gd name="T88" fmla="*/ 96958 w 1611313"/>
                <a:gd name="T89" fmla="*/ 2252216 h 1611313"/>
                <a:gd name="T90" fmla="*/ 0 w 1611313"/>
                <a:gd name="T91" fmla="*/ 2252216 h 1611313"/>
                <a:gd name="T92" fmla="*/ 0 w 1611313"/>
                <a:gd name="T93" fmla="*/ 2155273 h 16113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11313" h="1611313">
                  <a:moveTo>
                    <a:pt x="261938" y="1152525"/>
                  </a:moveTo>
                  <a:lnTo>
                    <a:pt x="350158" y="1235601"/>
                  </a:lnTo>
                  <a:lnTo>
                    <a:pt x="428626" y="1152751"/>
                  </a:lnTo>
                  <a:lnTo>
                    <a:pt x="428626" y="1397000"/>
                  </a:lnTo>
                  <a:lnTo>
                    <a:pt x="261938" y="1397000"/>
                  </a:lnTo>
                  <a:lnTo>
                    <a:pt x="261938" y="1152525"/>
                  </a:lnTo>
                  <a:close/>
                  <a:moveTo>
                    <a:pt x="735013" y="947738"/>
                  </a:moveTo>
                  <a:lnTo>
                    <a:pt x="827315" y="1034912"/>
                  </a:lnTo>
                  <a:lnTo>
                    <a:pt x="896031" y="1100065"/>
                  </a:lnTo>
                  <a:lnTo>
                    <a:pt x="901701" y="1094163"/>
                  </a:lnTo>
                  <a:lnTo>
                    <a:pt x="901701" y="1397001"/>
                  </a:lnTo>
                  <a:lnTo>
                    <a:pt x="735013" y="1397001"/>
                  </a:lnTo>
                  <a:lnTo>
                    <a:pt x="735013" y="947738"/>
                  </a:lnTo>
                  <a:close/>
                  <a:moveTo>
                    <a:pt x="665163" y="901700"/>
                  </a:moveTo>
                  <a:lnTo>
                    <a:pt x="665163" y="1397000"/>
                  </a:lnTo>
                  <a:lnTo>
                    <a:pt x="498475" y="1397000"/>
                  </a:lnTo>
                  <a:lnTo>
                    <a:pt x="498475" y="1078593"/>
                  </a:lnTo>
                  <a:lnTo>
                    <a:pt x="665163" y="901700"/>
                  </a:lnTo>
                  <a:close/>
                  <a:moveTo>
                    <a:pt x="1138238" y="844550"/>
                  </a:moveTo>
                  <a:lnTo>
                    <a:pt x="1138238" y="1397000"/>
                  </a:lnTo>
                  <a:lnTo>
                    <a:pt x="971550" y="1397000"/>
                  </a:lnTo>
                  <a:lnTo>
                    <a:pt x="971550" y="1021071"/>
                  </a:lnTo>
                  <a:lnTo>
                    <a:pt x="1138238" y="844550"/>
                  </a:lnTo>
                  <a:close/>
                  <a:moveTo>
                    <a:pt x="1321101" y="650875"/>
                  </a:moveTo>
                  <a:lnTo>
                    <a:pt x="1374776" y="701402"/>
                  </a:lnTo>
                  <a:lnTo>
                    <a:pt x="1374776" y="1397000"/>
                  </a:lnTo>
                  <a:lnTo>
                    <a:pt x="1208088" y="1397000"/>
                  </a:lnTo>
                  <a:lnTo>
                    <a:pt x="1208088" y="770962"/>
                  </a:lnTo>
                  <a:lnTo>
                    <a:pt x="1321101" y="650875"/>
                  </a:lnTo>
                  <a:close/>
                  <a:moveTo>
                    <a:pt x="979799" y="144463"/>
                  </a:moveTo>
                  <a:lnTo>
                    <a:pt x="1406989" y="183470"/>
                  </a:lnTo>
                  <a:lnTo>
                    <a:pt x="1465263" y="607333"/>
                  </a:lnTo>
                  <a:lnTo>
                    <a:pt x="1321052" y="468993"/>
                  </a:lnTo>
                  <a:lnTo>
                    <a:pt x="896583" y="918937"/>
                  </a:lnTo>
                  <a:lnTo>
                    <a:pt x="827879" y="854076"/>
                  </a:lnTo>
                  <a:lnTo>
                    <a:pt x="699540" y="732972"/>
                  </a:lnTo>
                  <a:lnTo>
                    <a:pt x="675505" y="710294"/>
                  </a:lnTo>
                  <a:lnTo>
                    <a:pt x="351257" y="1054101"/>
                  </a:lnTo>
                  <a:lnTo>
                    <a:pt x="153988" y="867910"/>
                  </a:lnTo>
                  <a:lnTo>
                    <a:pt x="478235" y="524102"/>
                  </a:lnTo>
                  <a:lnTo>
                    <a:pt x="568027" y="428852"/>
                  </a:lnTo>
                  <a:lnTo>
                    <a:pt x="658045" y="333602"/>
                  </a:lnTo>
                  <a:lnTo>
                    <a:pt x="879123" y="542245"/>
                  </a:lnTo>
                  <a:lnTo>
                    <a:pt x="1123783" y="282802"/>
                  </a:lnTo>
                  <a:lnTo>
                    <a:pt x="979799" y="144463"/>
                  </a:lnTo>
                  <a:close/>
                  <a:moveTo>
                    <a:pt x="0" y="0"/>
                  </a:moveTo>
                  <a:lnTo>
                    <a:pt x="69367" y="0"/>
                  </a:lnTo>
                  <a:lnTo>
                    <a:pt x="69367" y="1541956"/>
                  </a:lnTo>
                  <a:lnTo>
                    <a:pt x="1611313" y="1541956"/>
                  </a:lnTo>
                  <a:lnTo>
                    <a:pt x="1611313" y="1611313"/>
                  </a:lnTo>
                  <a:lnTo>
                    <a:pt x="69367" y="1611313"/>
                  </a:lnTo>
                  <a:lnTo>
                    <a:pt x="0" y="1611313"/>
                  </a:lnTo>
                  <a:lnTo>
                    <a:pt x="0" y="1541956"/>
                  </a:lnTo>
                  <a:lnTo>
                    <a:pt x="0"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2" name="组合 31"/>
          <p:cNvGrpSpPr/>
          <p:nvPr/>
        </p:nvGrpSpPr>
        <p:grpSpPr>
          <a:xfrm>
            <a:off x="6930789" y="2129394"/>
            <a:ext cx="432000" cy="387943"/>
            <a:chOff x="6930789" y="2129394"/>
            <a:chExt cx="432000" cy="387943"/>
          </a:xfrm>
        </p:grpSpPr>
        <p:sp>
          <p:nvSpPr>
            <p:cNvPr id="33" name="任意多边形 32"/>
            <p:cNvSpPr>
              <a:spLocks noChangeAspect="1"/>
            </p:cNvSpPr>
            <p:nvPr/>
          </p:nvSpPr>
          <p:spPr>
            <a:xfrm>
              <a:off x="6930789"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4" name="KSO_Shape"/>
            <p:cNvSpPr/>
            <p:nvPr/>
          </p:nvSpPr>
          <p:spPr bwMode="auto">
            <a:xfrm>
              <a:off x="7091363" y="2244048"/>
              <a:ext cx="115887" cy="156252"/>
            </a:xfrm>
            <a:custGeom>
              <a:avLst/>
              <a:gdLst>
                <a:gd name="T0" fmla="*/ 1114659 w 1125538"/>
                <a:gd name="T1" fmla="*/ 1446451 h 1516063"/>
                <a:gd name="T2" fmla="*/ 1124632 w 1125538"/>
                <a:gd name="T3" fmla="*/ 1455581 h 1516063"/>
                <a:gd name="T4" fmla="*/ 1123952 w 1125538"/>
                <a:gd name="T5" fmla="*/ 1506706 h 1516063"/>
                <a:gd name="T6" fmla="*/ 1112619 w 1125538"/>
                <a:gd name="T7" fmla="*/ 1514922 h 1516063"/>
                <a:gd name="T8" fmla="*/ 14959 w 1125538"/>
                <a:gd name="T9" fmla="*/ 1515379 h 1516063"/>
                <a:gd name="T10" fmla="*/ 2720 w 1125538"/>
                <a:gd name="T11" fmla="*/ 1508075 h 1516063"/>
                <a:gd name="T12" fmla="*/ 453 w 1125538"/>
                <a:gd name="T13" fmla="*/ 1456950 h 1516063"/>
                <a:gd name="T14" fmla="*/ 9292 w 1125538"/>
                <a:gd name="T15" fmla="*/ 1447136 h 1516063"/>
                <a:gd name="T16" fmla="*/ 202628 w 1125538"/>
                <a:gd name="T17" fmla="*/ 1074964 h 1516063"/>
                <a:gd name="T18" fmla="*/ 218423 w 1125538"/>
                <a:gd name="T19" fmla="*/ 1080869 h 1516063"/>
                <a:gd name="T20" fmla="*/ 223838 w 1125538"/>
                <a:gd name="T21" fmla="*/ 1377473 h 1516063"/>
                <a:gd name="T22" fmla="*/ 216843 w 1125538"/>
                <a:gd name="T23" fmla="*/ 1389056 h 1516063"/>
                <a:gd name="T24" fmla="*/ 200146 w 1125538"/>
                <a:gd name="T25" fmla="*/ 1393825 h 1516063"/>
                <a:gd name="T26" fmla="*/ 8574 w 1125538"/>
                <a:gd name="T27" fmla="*/ 1390191 h 1516063"/>
                <a:gd name="T28" fmla="*/ 225 w 1125538"/>
                <a:gd name="T29" fmla="*/ 1379063 h 1516063"/>
                <a:gd name="T30" fmla="*/ 4287 w 1125538"/>
                <a:gd name="T31" fmla="*/ 1082005 h 1516063"/>
                <a:gd name="T32" fmla="*/ 18954 w 1125538"/>
                <a:gd name="T33" fmla="*/ 1075191 h 1516063"/>
                <a:gd name="T34" fmla="*/ 494553 w 1125538"/>
                <a:gd name="T35" fmla="*/ 906007 h 1516063"/>
                <a:gd name="T36" fmla="*/ 508443 w 1125538"/>
                <a:gd name="T37" fmla="*/ 918225 h 1516063"/>
                <a:gd name="T38" fmla="*/ 510720 w 1125538"/>
                <a:gd name="T39" fmla="*/ 1373688 h 1516063"/>
                <a:gd name="T40" fmla="*/ 500929 w 1125538"/>
                <a:gd name="T41" fmla="*/ 1389526 h 1516063"/>
                <a:gd name="T42" fmla="*/ 307154 w 1125538"/>
                <a:gd name="T43" fmla="*/ 1393599 h 1516063"/>
                <a:gd name="T44" fmla="*/ 291215 w 1125538"/>
                <a:gd name="T45" fmla="*/ 1384549 h 1516063"/>
                <a:gd name="T46" fmla="*/ 285750 w 1125538"/>
                <a:gd name="T47" fmla="*/ 930216 h 1516063"/>
                <a:gd name="T48" fmla="*/ 292581 w 1125538"/>
                <a:gd name="T49" fmla="*/ 912342 h 1516063"/>
                <a:gd name="T50" fmla="*/ 614065 w 1125538"/>
                <a:gd name="T51" fmla="*/ 754062 h 1516063"/>
                <a:gd name="T52" fmla="*/ 807605 w 1125538"/>
                <a:gd name="T53" fmla="*/ 758598 h 1516063"/>
                <a:gd name="T54" fmla="*/ 814388 w 1125538"/>
                <a:gd name="T55" fmla="*/ 776968 h 1516063"/>
                <a:gd name="T56" fmla="*/ 808962 w 1125538"/>
                <a:gd name="T57" fmla="*/ 1387929 h 1516063"/>
                <a:gd name="T58" fmla="*/ 790874 w 1125538"/>
                <a:gd name="T59" fmla="*/ 1393825 h 1516063"/>
                <a:gd name="T60" fmla="*/ 597559 w 1125538"/>
                <a:gd name="T61" fmla="*/ 1389290 h 1516063"/>
                <a:gd name="T62" fmla="*/ 590550 w 1125538"/>
                <a:gd name="T63" fmla="*/ 1370920 h 1516063"/>
                <a:gd name="T64" fmla="*/ 595977 w 1125538"/>
                <a:gd name="T65" fmla="*/ 759959 h 1516063"/>
                <a:gd name="T66" fmla="*/ 614065 w 1125538"/>
                <a:gd name="T67" fmla="*/ 754062 h 1516063"/>
                <a:gd name="T68" fmla="*/ 1117173 w 1125538"/>
                <a:gd name="T69" fmla="*/ 374198 h 1516063"/>
                <a:gd name="T70" fmla="*/ 1125538 w 1125538"/>
                <a:gd name="T71" fmla="*/ 395525 h 1516063"/>
                <a:gd name="T72" fmla="*/ 1121695 w 1125538"/>
                <a:gd name="T73" fmla="*/ 1383617 h 1516063"/>
                <a:gd name="T74" fmla="*/ 1106998 w 1125538"/>
                <a:gd name="T75" fmla="*/ 1390650 h 1516063"/>
                <a:gd name="T76" fmla="*/ 910292 w 1125538"/>
                <a:gd name="T77" fmla="*/ 1388381 h 1516063"/>
                <a:gd name="T78" fmla="*/ 901926 w 1125538"/>
                <a:gd name="T79" fmla="*/ 1366827 h 1516063"/>
                <a:gd name="T80" fmla="*/ 905544 w 1125538"/>
                <a:gd name="T81" fmla="*/ 378509 h 1516063"/>
                <a:gd name="T82" fmla="*/ 920466 w 1125538"/>
                <a:gd name="T83" fmla="*/ 371702 h 1516063"/>
                <a:gd name="T84" fmla="*/ 871862 w 1125538"/>
                <a:gd name="T85" fmla="*/ 250077 h 1516063"/>
                <a:gd name="T86" fmla="*/ 834181 w 1125538"/>
                <a:gd name="T87" fmla="*/ 369107 h 1516063"/>
                <a:gd name="T88" fmla="*/ 785151 w 1125538"/>
                <a:gd name="T89" fmla="*/ 471133 h 1516063"/>
                <a:gd name="T90" fmla="*/ 726588 w 1125538"/>
                <a:gd name="T91" fmla="*/ 557062 h 1516063"/>
                <a:gd name="T92" fmla="*/ 660533 w 1125538"/>
                <a:gd name="T93" fmla="*/ 628934 h 1516063"/>
                <a:gd name="T94" fmla="*/ 589258 w 1125538"/>
                <a:gd name="T95" fmla="*/ 687429 h 1516063"/>
                <a:gd name="T96" fmla="*/ 514351 w 1125538"/>
                <a:gd name="T97" fmla="*/ 733907 h 1516063"/>
                <a:gd name="T98" fmla="*/ 419015 w 1125538"/>
                <a:gd name="T99" fmla="*/ 777438 h 1516063"/>
                <a:gd name="T100" fmla="*/ 271244 w 1125538"/>
                <a:gd name="T101" fmla="*/ 819382 h 1516063"/>
                <a:gd name="T102" fmla="*/ 143448 w 1125538"/>
                <a:gd name="T103" fmla="*/ 835933 h 1516063"/>
                <a:gd name="T104" fmla="*/ 29499 w 1125538"/>
                <a:gd name="T105" fmla="*/ 836840 h 1516063"/>
                <a:gd name="T106" fmla="*/ 97823 w 1125538"/>
                <a:gd name="T107" fmla="*/ 823690 h 1516063"/>
                <a:gd name="T108" fmla="*/ 204055 w 1125538"/>
                <a:gd name="T109" fmla="*/ 801017 h 1516063"/>
                <a:gd name="T110" fmla="*/ 299618 w 1125538"/>
                <a:gd name="T111" fmla="*/ 770863 h 1516063"/>
                <a:gd name="T112" fmla="*/ 404715 w 1125538"/>
                <a:gd name="T113" fmla="*/ 724838 h 1516063"/>
                <a:gd name="T114" fmla="*/ 542725 w 1125538"/>
                <a:gd name="T115" fmla="*/ 635962 h 1516063"/>
                <a:gd name="T116" fmla="*/ 647822 w 1125538"/>
                <a:gd name="T117" fmla="*/ 535296 h 1516063"/>
                <a:gd name="T118" fmla="*/ 724091 w 1125538"/>
                <a:gd name="T119" fmla="*/ 431683 h 1516063"/>
                <a:gd name="T120" fmla="*/ 776299 w 1125538"/>
                <a:gd name="T121" fmla="*/ 333285 h 1516063"/>
                <a:gd name="T122" fmla="*/ 814206 w 1125538"/>
                <a:gd name="T123" fmla="*/ 229445 h 1516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5538" h="1516063">
                  <a:moveTo>
                    <a:pt x="19039" y="1444625"/>
                  </a:moveTo>
                  <a:lnTo>
                    <a:pt x="21305" y="1444625"/>
                  </a:lnTo>
                  <a:lnTo>
                    <a:pt x="1104460" y="1444625"/>
                  </a:lnTo>
                  <a:lnTo>
                    <a:pt x="1106726" y="1444625"/>
                  </a:lnTo>
                  <a:lnTo>
                    <a:pt x="1108766" y="1444853"/>
                  </a:lnTo>
                  <a:lnTo>
                    <a:pt x="1110806" y="1445310"/>
                  </a:lnTo>
                  <a:lnTo>
                    <a:pt x="1112619" y="1445766"/>
                  </a:lnTo>
                  <a:lnTo>
                    <a:pt x="1114659" y="1446451"/>
                  </a:lnTo>
                  <a:lnTo>
                    <a:pt x="1116472" y="1447136"/>
                  </a:lnTo>
                  <a:lnTo>
                    <a:pt x="1118059" y="1448277"/>
                  </a:lnTo>
                  <a:lnTo>
                    <a:pt x="1119419" y="1449190"/>
                  </a:lnTo>
                  <a:lnTo>
                    <a:pt x="1120779" y="1450331"/>
                  </a:lnTo>
                  <a:lnTo>
                    <a:pt x="1122138" y="1451472"/>
                  </a:lnTo>
                  <a:lnTo>
                    <a:pt x="1123272" y="1452614"/>
                  </a:lnTo>
                  <a:lnTo>
                    <a:pt x="1123952" y="1453983"/>
                  </a:lnTo>
                  <a:lnTo>
                    <a:pt x="1124632" y="1455581"/>
                  </a:lnTo>
                  <a:lnTo>
                    <a:pt x="1125312" y="1456950"/>
                  </a:lnTo>
                  <a:lnTo>
                    <a:pt x="1125538" y="1458319"/>
                  </a:lnTo>
                  <a:lnTo>
                    <a:pt x="1125538" y="1459917"/>
                  </a:lnTo>
                  <a:lnTo>
                    <a:pt x="1125538" y="1500771"/>
                  </a:lnTo>
                  <a:lnTo>
                    <a:pt x="1125538" y="1502369"/>
                  </a:lnTo>
                  <a:lnTo>
                    <a:pt x="1125312" y="1503967"/>
                  </a:lnTo>
                  <a:lnTo>
                    <a:pt x="1124632" y="1505336"/>
                  </a:lnTo>
                  <a:lnTo>
                    <a:pt x="1123952" y="1506706"/>
                  </a:lnTo>
                  <a:lnTo>
                    <a:pt x="1123272" y="1508075"/>
                  </a:lnTo>
                  <a:lnTo>
                    <a:pt x="1122138" y="1509444"/>
                  </a:lnTo>
                  <a:lnTo>
                    <a:pt x="1120779" y="1510586"/>
                  </a:lnTo>
                  <a:lnTo>
                    <a:pt x="1119419" y="1511499"/>
                  </a:lnTo>
                  <a:lnTo>
                    <a:pt x="1118059" y="1512640"/>
                  </a:lnTo>
                  <a:lnTo>
                    <a:pt x="1116472" y="1513324"/>
                  </a:lnTo>
                  <a:lnTo>
                    <a:pt x="1114659" y="1514237"/>
                  </a:lnTo>
                  <a:lnTo>
                    <a:pt x="1112619" y="1514922"/>
                  </a:lnTo>
                  <a:lnTo>
                    <a:pt x="1110806" y="1515379"/>
                  </a:lnTo>
                  <a:lnTo>
                    <a:pt x="1108766" y="1515835"/>
                  </a:lnTo>
                  <a:lnTo>
                    <a:pt x="1106726" y="1516063"/>
                  </a:lnTo>
                  <a:lnTo>
                    <a:pt x="1104460" y="1516063"/>
                  </a:lnTo>
                  <a:lnTo>
                    <a:pt x="21305" y="1516063"/>
                  </a:lnTo>
                  <a:lnTo>
                    <a:pt x="19039" y="1516063"/>
                  </a:lnTo>
                  <a:lnTo>
                    <a:pt x="16772" y="1515835"/>
                  </a:lnTo>
                  <a:lnTo>
                    <a:pt x="14959" y="1515379"/>
                  </a:lnTo>
                  <a:lnTo>
                    <a:pt x="12919" y="1514922"/>
                  </a:lnTo>
                  <a:lnTo>
                    <a:pt x="11333" y="1514237"/>
                  </a:lnTo>
                  <a:lnTo>
                    <a:pt x="9292" y="1513324"/>
                  </a:lnTo>
                  <a:lnTo>
                    <a:pt x="7706" y="1512640"/>
                  </a:lnTo>
                  <a:lnTo>
                    <a:pt x="6346" y="1511499"/>
                  </a:lnTo>
                  <a:lnTo>
                    <a:pt x="4986" y="1510586"/>
                  </a:lnTo>
                  <a:lnTo>
                    <a:pt x="3853" y="1509444"/>
                  </a:lnTo>
                  <a:lnTo>
                    <a:pt x="2720" y="1508075"/>
                  </a:lnTo>
                  <a:lnTo>
                    <a:pt x="1586" y="1506706"/>
                  </a:lnTo>
                  <a:lnTo>
                    <a:pt x="906" y="1505336"/>
                  </a:lnTo>
                  <a:lnTo>
                    <a:pt x="453" y="1503967"/>
                  </a:lnTo>
                  <a:lnTo>
                    <a:pt x="226" y="1502369"/>
                  </a:lnTo>
                  <a:lnTo>
                    <a:pt x="0" y="1500771"/>
                  </a:lnTo>
                  <a:lnTo>
                    <a:pt x="0" y="1459917"/>
                  </a:lnTo>
                  <a:lnTo>
                    <a:pt x="226" y="1458319"/>
                  </a:lnTo>
                  <a:lnTo>
                    <a:pt x="453" y="1456950"/>
                  </a:lnTo>
                  <a:lnTo>
                    <a:pt x="906" y="1455581"/>
                  </a:lnTo>
                  <a:lnTo>
                    <a:pt x="1586" y="1453983"/>
                  </a:lnTo>
                  <a:lnTo>
                    <a:pt x="2720" y="1452614"/>
                  </a:lnTo>
                  <a:lnTo>
                    <a:pt x="3853" y="1451472"/>
                  </a:lnTo>
                  <a:lnTo>
                    <a:pt x="4986" y="1450331"/>
                  </a:lnTo>
                  <a:lnTo>
                    <a:pt x="6346" y="1449190"/>
                  </a:lnTo>
                  <a:lnTo>
                    <a:pt x="7706" y="1448277"/>
                  </a:lnTo>
                  <a:lnTo>
                    <a:pt x="9292" y="1447136"/>
                  </a:lnTo>
                  <a:lnTo>
                    <a:pt x="11333" y="1446451"/>
                  </a:lnTo>
                  <a:lnTo>
                    <a:pt x="12919" y="1445766"/>
                  </a:lnTo>
                  <a:lnTo>
                    <a:pt x="14959" y="1445310"/>
                  </a:lnTo>
                  <a:lnTo>
                    <a:pt x="16772" y="1444853"/>
                  </a:lnTo>
                  <a:lnTo>
                    <a:pt x="19039" y="1444625"/>
                  </a:lnTo>
                  <a:close/>
                  <a:moveTo>
                    <a:pt x="23693" y="1074737"/>
                  </a:moveTo>
                  <a:lnTo>
                    <a:pt x="200146" y="1074737"/>
                  </a:lnTo>
                  <a:lnTo>
                    <a:pt x="202628" y="1074964"/>
                  </a:lnTo>
                  <a:lnTo>
                    <a:pt x="204884" y="1075191"/>
                  </a:lnTo>
                  <a:lnTo>
                    <a:pt x="207141" y="1075419"/>
                  </a:lnTo>
                  <a:lnTo>
                    <a:pt x="209397" y="1076100"/>
                  </a:lnTo>
                  <a:lnTo>
                    <a:pt x="211428" y="1076781"/>
                  </a:lnTo>
                  <a:lnTo>
                    <a:pt x="213233" y="1077690"/>
                  </a:lnTo>
                  <a:lnTo>
                    <a:pt x="215038" y="1078598"/>
                  </a:lnTo>
                  <a:lnTo>
                    <a:pt x="216843" y="1079734"/>
                  </a:lnTo>
                  <a:lnTo>
                    <a:pt x="218423" y="1080869"/>
                  </a:lnTo>
                  <a:lnTo>
                    <a:pt x="219551" y="1082005"/>
                  </a:lnTo>
                  <a:lnTo>
                    <a:pt x="220905" y="1083367"/>
                  </a:lnTo>
                  <a:lnTo>
                    <a:pt x="221807" y="1084957"/>
                  </a:lnTo>
                  <a:lnTo>
                    <a:pt x="222484" y="1086547"/>
                  </a:lnTo>
                  <a:lnTo>
                    <a:pt x="223161" y="1087910"/>
                  </a:lnTo>
                  <a:lnTo>
                    <a:pt x="223387" y="1089499"/>
                  </a:lnTo>
                  <a:lnTo>
                    <a:pt x="223838" y="1091316"/>
                  </a:lnTo>
                  <a:lnTo>
                    <a:pt x="223838" y="1377473"/>
                  </a:lnTo>
                  <a:lnTo>
                    <a:pt x="223387" y="1379063"/>
                  </a:lnTo>
                  <a:lnTo>
                    <a:pt x="223161" y="1380653"/>
                  </a:lnTo>
                  <a:lnTo>
                    <a:pt x="222484" y="1382470"/>
                  </a:lnTo>
                  <a:lnTo>
                    <a:pt x="221807" y="1383832"/>
                  </a:lnTo>
                  <a:lnTo>
                    <a:pt x="220905" y="1385195"/>
                  </a:lnTo>
                  <a:lnTo>
                    <a:pt x="219551" y="1386558"/>
                  </a:lnTo>
                  <a:lnTo>
                    <a:pt x="218423" y="1387693"/>
                  </a:lnTo>
                  <a:lnTo>
                    <a:pt x="216843" y="1389056"/>
                  </a:lnTo>
                  <a:lnTo>
                    <a:pt x="215038" y="1390191"/>
                  </a:lnTo>
                  <a:lnTo>
                    <a:pt x="213233" y="1391100"/>
                  </a:lnTo>
                  <a:lnTo>
                    <a:pt x="211428" y="1392008"/>
                  </a:lnTo>
                  <a:lnTo>
                    <a:pt x="209397" y="1392690"/>
                  </a:lnTo>
                  <a:lnTo>
                    <a:pt x="207141" y="1393144"/>
                  </a:lnTo>
                  <a:lnTo>
                    <a:pt x="204884" y="1393598"/>
                  </a:lnTo>
                  <a:lnTo>
                    <a:pt x="202628" y="1393825"/>
                  </a:lnTo>
                  <a:lnTo>
                    <a:pt x="200146" y="1393825"/>
                  </a:lnTo>
                  <a:lnTo>
                    <a:pt x="23693" y="1393825"/>
                  </a:lnTo>
                  <a:lnTo>
                    <a:pt x="21211" y="1393825"/>
                  </a:lnTo>
                  <a:lnTo>
                    <a:pt x="18954" y="1393598"/>
                  </a:lnTo>
                  <a:lnTo>
                    <a:pt x="16472" y="1393144"/>
                  </a:lnTo>
                  <a:lnTo>
                    <a:pt x="14441" y="1392690"/>
                  </a:lnTo>
                  <a:lnTo>
                    <a:pt x="12411" y="1392008"/>
                  </a:lnTo>
                  <a:lnTo>
                    <a:pt x="10605" y="1391100"/>
                  </a:lnTo>
                  <a:lnTo>
                    <a:pt x="8574" y="1390191"/>
                  </a:lnTo>
                  <a:lnTo>
                    <a:pt x="6995" y="1389056"/>
                  </a:lnTo>
                  <a:lnTo>
                    <a:pt x="5415" y="1387693"/>
                  </a:lnTo>
                  <a:lnTo>
                    <a:pt x="4287" y="1386558"/>
                  </a:lnTo>
                  <a:lnTo>
                    <a:pt x="3159" y="1385195"/>
                  </a:lnTo>
                  <a:lnTo>
                    <a:pt x="1805" y="1383832"/>
                  </a:lnTo>
                  <a:lnTo>
                    <a:pt x="1128" y="1382470"/>
                  </a:lnTo>
                  <a:lnTo>
                    <a:pt x="451" y="1380653"/>
                  </a:lnTo>
                  <a:lnTo>
                    <a:pt x="225" y="1379063"/>
                  </a:lnTo>
                  <a:lnTo>
                    <a:pt x="0" y="1377473"/>
                  </a:lnTo>
                  <a:lnTo>
                    <a:pt x="0" y="1091316"/>
                  </a:lnTo>
                  <a:lnTo>
                    <a:pt x="225" y="1089499"/>
                  </a:lnTo>
                  <a:lnTo>
                    <a:pt x="451" y="1087910"/>
                  </a:lnTo>
                  <a:lnTo>
                    <a:pt x="1128" y="1086547"/>
                  </a:lnTo>
                  <a:lnTo>
                    <a:pt x="1805" y="1084957"/>
                  </a:lnTo>
                  <a:lnTo>
                    <a:pt x="3159" y="1083367"/>
                  </a:lnTo>
                  <a:lnTo>
                    <a:pt x="4287" y="1082005"/>
                  </a:lnTo>
                  <a:lnTo>
                    <a:pt x="5415" y="1080869"/>
                  </a:lnTo>
                  <a:lnTo>
                    <a:pt x="6995" y="1079734"/>
                  </a:lnTo>
                  <a:lnTo>
                    <a:pt x="8574" y="1078598"/>
                  </a:lnTo>
                  <a:lnTo>
                    <a:pt x="10605" y="1077690"/>
                  </a:lnTo>
                  <a:lnTo>
                    <a:pt x="12411" y="1076781"/>
                  </a:lnTo>
                  <a:lnTo>
                    <a:pt x="14441" y="1076100"/>
                  </a:lnTo>
                  <a:lnTo>
                    <a:pt x="16472" y="1075419"/>
                  </a:lnTo>
                  <a:lnTo>
                    <a:pt x="18954" y="1075191"/>
                  </a:lnTo>
                  <a:lnTo>
                    <a:pt x="21211" y="1074964"/>
                  </a:lnTo>
                  <a:lnTo>
                    <a:pt x="23693" y="1074737"/>
                  </a:lnTo>
                  <a:close/>
                  <a:moveTo>
                    <a:pt x="307154" y="904875"/>
                  </a:moveTo>
                  <a:lnTo>
                    <a:pt x="309431" y="904875"/>
                  </a:lnTo>
                  <a:lnTo>
                    <a:pt x="487494" y="904875"/>
                  </a:lnTo>
                  <a:lnTo>
                    <a:pt x="489771" y="904875"/>
                  </a:lnTo>
                  <a:lnTo>
                    <a:pt x="492276" y="905328"/>
                  </a:lnTo>
                  <a:lnTo>
                    <a:pt x="494553" y="906007"/>
                  </a:lnTo>
                  <a:lnTo>
                    <a:pt x="496602" y="906685"/>
                  </a:lnTo>
                  <a:lnTo>
                    <a:pt x="498652" y="908043"/>
                  </a:lnTo>
                  <a:lnTo>
                    <a:pt x="500929" y="909174"/>
                  </a:lnTo>
                  <a:lnTo>
                    <a:pt x="502523" y="910758"/>
                  </a:lnTo>
                  <a:lnTo>
                    <a:pt x="504344" y="912342"/>
                  </a:lnTo>
                  <a:lnTo>
                    <a:pt x="505710" y="913926"/>
                  </a:lnTo>
                  <a:lnTo>
                    <a:pt x="507304" y="916188"/>
                  </a:lnTo>
                  <a:lnTo>
                    <a:pt x="508443" y="918225"/>
                  </a:lnTo>
                  <a:lnTo>
                    <a:pt x="509354" y="920261"/>
                  </a:lnTo>
                  <a:lnTo>
                    <a:pt x="510264" y="922750"/>
                  </a:lnTo>
                  <a:lnTo>
                    <a:pt x="510720" y="925012"/>
                  </a:lnTo>
                  <a:lnTo>
                    <a:pt x="511175" y="927501"/>
                  </a:lnTo>
                  <a:lnTo>
                    <a:pt x="511175" y="930216"/>
                  </a:lnTo>
                  <a:lnTo>
                    <a:pt x="511175" y="1368484"/>
                  </a:lnTo>
                  <a:lnTo>
                    <a:pt x="511175" y="1370973"/>
                  </a:lnTo>
                  <a:lnTo>
                    <a:pt x="510720" y="1373688"/>
                  </a:lnTo>
                  <a:lnTo>
                    <a:pt x="510264" y="1376177"/>
                  </a:lnTo>
                  <a:lnTo>
                    <a:pt x="509354" y="1378439"/>
                  </a:lnTo>
                  <a:lnTo>
                    <a:pt x="508443" y="1380702"/>
                  </a:lnTo>
                  <a:lnTo>
                    <a:pt x="507304" y="1382738"/>
                  </a:lnTo>
                  <a:lnTo>
                    <a:pt x="505710" y="1384549"/>
                  </a:lnTo>
                  <a:lnTo>
                    <a:pt x="504344" y="1386359"/>
                  </a:lnTo>
                  <a:lnTo>
                    <a:pt x="502523" y="1388169"/>
                  </a:lnTo>
                  <a:lnTo>
                    <a:pt x="500929" y="1389526"/>
                  </a:lnTo>
                  <a:lnTo>
                    <a:pt x="498652" y="1390884"/>
                  </a:lnTo>
                  <a:lnTo>
                    <a:pt x="496602" y="1391789"/>
                  </a:lnTo>
                  <a:lnTo>
                    <a:pt x="494553" y="1392694"/>
                  </a:lnTo>
                  <a:lnTo>
                    <a:pt x="492276" y="1393373"/>
                  </a:lnTo>
                  <a:lnTo>
                    <a:pt x="489771" y="1393599"/>
                  </a:lnTo>
                  <a:lnTo>
                    <a:pt x="487494" y="1393825"/>
                  </a:lnTo>
                  <a:lnTo>
                    <a:pt x="309431" y="1393825"/>
                  </a:lnTo>
                  <a:lnTo>
                    <a:pt x="307154" y="1393599"/>
                  </a:lnTo>
                  <a:lnTo>
                    <a:pt x="304422" y="1393373"/>
                  </a:lnTo>
                  <a:lnTo>
                    <a:pt x="302372" y="1392694"/>
                  </a:lnTo>
                  <a:lnTo>
                    <a:pt x="300323" y="1391789"/>
                  </a:lnTo>
                  <a:lnTo>
                    <a:pt x="298274" y="1390884"/>
                  </a:lnTo>
                  <a:lnTo>
                    <a:pt x="295997" y="1389526"/>
                  </a:lnTo>
                  <a:lnTo>
                    <a:pt x="294403" y="1388169"/>
                  </a:lnTo>
                  <a:lnTo>
                    <a:pt x="292581" y="1386359"/>
                  </a:lnTo>
                  <a:lnTo>
                    <a:pt x="291215" y="1384549"/>
                  </a:lnTo>
                  <a:lnTo>
                    <a:pt x="289621" y="1382738"/>
                  </a:lnTo>
                  <a:lnTo>
                    <a:pt x="288483" y="1380702"/>
                  </a:lnTo>
                  <a:lnTo>
                    <a:pt x="287572" y="1378439"/>
                  </a:lnTo>
                  <a:lnTo>
                    <a:pt x="286661" y="1376177"/>
                  </a:lnTo>
                  <a:lnTo>
                    <a:pt x="286206" y="1373688"/>
                  </a:lnTo>
                  <a:lnTo>
                    <a:pt x="285750" y="1370973"/>
                  </a:lnTo>
                  <a:lnTo>
                    <a:pt x="285750" y="1368484"/>
                  </a:lnTo>
                  <a:lnTo>
                    <a:pt x="285750" y="930216"/>
                  </a:lnTo>
                  <a:lnTo>
                    <a:pt x="285750" y="927501"/>
                  </a:lnTo>
                  <a:lnTo>
                    <a:pt x="286206" y="925012"/>
                  </a:lnTo>
                  <a:lnTo>
                    <a:pt x="286661" y="922750"/>
                  </a:lnTo>
                  <a:lnTo>
                    <a:pt x="287572" y="920261"/>
                  </a:lnTo>
                  <a:lnTo>
                    <a:pt x="288483" y="918225"/>
                  </a:lnTo>
                  <a:lnTo>
                    <a:pt x="289621" y="916188"/>
                  </a:lnTo>
                  <a:lnTo>
                    <a:pt x="291215" y="913926"/>
                  </a:lnTo>
                  <a:lnTo>
                    <a:pt x="292581" y="912342"/>
                  </a:lnTo>
                  <a:lnTo>
                    <a:pt x="294403" y="910758"/>
                  </a:lnTo>
                  <a:lnTo>
                    <a:pt x="295997" y="909174"/>
                  </a:lnTo>
                  <a:lnTo>
                    <a:pt x="298274" y="908043"/>
                  </a:lnTo>
                  <a:lnTo>
                    <a:pt x="300323" y="906685"/>
                  </a:lnTo>
                  <a:lnTo>
                    <a:pt x="302372" y="906007"/>
                  </a:lnTo>
                  <a:lnTo>
                    <a:pt x="304422" y="905328"/>
                  </a:lnTo>
                  <a:lnTo>
                    <a:pt x="307154" y="904875"/>
                  </a:lnTo>
                  <a:close/>
                  <a:moveTo>
                    <a:pt x="614065" y="754062"/>
                  </a:moveTo>
                  <a:lnTo>
                    <a:pt x="790874" y="754062"/>
                  </a:lnTo>
                  <a:lnTo>
                    <a:pt x="795848" y="754289"/>
                  </a:lnTo>
                  <a:lnTo>
                    <a:pt x="797883" y="754516"/>
                  </a:lnTo>
                  <a:lnTo>
                    <a:pt x="800144" y="754969"/>
                  </a:lnTo>
                  <a:lnTo>
                    <a:pt x="802179" y="755650"/>
                  </a:lnTo>
                  <a:lnTo>
                    <a:pt x="804214" y="756330"/>
                  </a:lnTo>
                  <a:lnTo>
                    <a:pt x="806023" y="757237"/>
                  </a:lnTo>
                  <a:lnTo>
                    <a:pt x="807605" y="758598"/>
                  </a:lnTo>
                  <a:lnTo>
                    <a:pt x="808962" y="759959"/>
                  </a:lnTo>
                  <a:lnTo>
                    <a:pt x="810545" y="761546"/>
                  </a:lnTo>
                  <a:lnTo>
                    <a:pt x="811675" y="763360"/>
                  </a:lnTo>
                  <a:lnTo>
                    <a:pt x="812579" y="765855"/>
                  </a:lnTo>
                  <a:lnTo>
                    <a:pt x="813484" y="768123"/>
                  </a:lnTo>
                  <a:lnTo>
                    <a:pt x="813936" y="770618"/>
                  </a:lnTo>
                  <a:lnTo>
                    <a:pt x="814388" y="773793"/>
                  </a:lnTo>
                  <a:lnTo>
                    <a:pt x="814388" y="776968"/>
                  </a:lnTo>
                  <a:lnTo>
                    <a:pt x="814388" y="1370920"/>
                  </a:lnTo>
                  <a:lnTo>
                    <a:pt x="814388" y="1374322"/>
                  </a:lnTo>
                  <a:lnTo>
                    <a:pt x="813936" y="1377043"/>
                  </a:lnTo>
                  <a:lnTo>
                    <a:pt x="813484" y="1379764"/>
                  </a:lnTo>
                  <a:lnTo>
                    <a:pt x="812579" y="1382259"/>
                  </a:lnTo>
                  <a:lnTo>
                    <a:pt x="811675" y="1384300"/>
                  </a:lnTo>
                  <a:lnTo>
                    <a:pt x="810545" y="1386114"/>
                  </a:lnTo>
                  <a:lnTo>
                    <a:pt x="808962" y="1387929"/>
                  </a:lnTo>
                  <a:lnTo>
                    <a:pt x="807605" y="1389290"/>
                  </a:lnTo>
                  <a:lnTo>
                    <a:pt x="806023" y="1390423"/>
                  </a:lnTo>
                  <a:lnTo>
                    <a:pt x="804214" y="1391331"/>
                  </a:lnTo>
                  <a:lnTo>
                    <a:pt x="802179" y="1392238"/>
                  </a:lnTo>
                  <a:lnTo>
                    <a:pt x="800144" y="1392691"/>
                  </a:lnTo>
                  <a:lnTo>
                    <a:pt x="797883" y="1393145"/>
                  </a:lnTo>
                  <a:lnTo>
                    <a:pt x="795848" y="1393598"/>
                  </a:lnTo>
                  <a:lnTo>
                    <a:pt x="790874" y="1393825"/>
                  </a:lnTo>
                  <a:lnTo>
                    <a:pt x="614065" y="1393825"/>
                  </a:lnTo>
                  <a:lnTo>
                    <a:pt x="609316" y="1393598"/>
                  </a:lnTo>
                  <a:lnTo>
                    <a:pt x="607055" y="1393145"/>
                  </a:lnTo>
                  <a:lnTo>
                    <a:pt x="605021" y="1392691"/>
                  </a:lnTo>
                  <a:lnTo>
                    <a:pt x="602760" y="1392238"/>
                  </a:lnTo>
                  <a:lnTo>
                    <a:pt x="600951" y="1391331"/>
                  </a:lnTo>
                  <a:lnTo>
                    <a:pt x="599142" y="1390423"/>
                  </a:lnTo>
                  <a:lnTo>
                    <a:pt x="597559" y="1389290"/>
                  </a:lnTo>
                  <a:lnTo>
                    <a:pt x="595977" y="1387929"/>
                  </a:lnTo>
                  <a:lnTo>
                    <a:pt x="594394" y="1386114"/>
                  </a:lnTo>
                  <a:lnTo>
                    <a:pt x="593263" y="1384300"/>
                  </a:lnTo>
                  <a:lnTo>
                    <a:pt x="592359" y="1382259"/>
                  </a:lnTo>
                  <a:lnTo>
                    <a:pt x="591681" y="1379764"/>
                  </a:lnTo>
                  <a:lnTo>
                    <a:pt x="591002" y="1377043"/>
                  </a:lnTo>
                  <a:lnTo>
                    <a:pt x="590776" y="1374322"/>
                  </a:lnTo>
                  <a:lnTo>
                    <a:pt x="590550" y="1370920"/>
                  </a:lnTo>
                  <a:lnTo>
                    <a:pt x="590550" y="776968"/>
                  </a:lnTo>
                  <a:lnTo>
                    <a:pt x="590776" y="773793"/>
                  </a:lnTo>
                  <a:lnTo>
                    <a:pt x="591002" y="770618"/>
                  </a:lnTo>
                  <a:lnTo>
                    <a:pt x="591681" y="768123"/>
                  </a:lnTo>
                  <a:lnTo>
                    <a:pt x="592359" y="765855"/>
                  </a:lnTo>
                  <a:lnTo>
                    <a:pt x="593263" y="763360"/>
                  </a:lnTo>
                  <a:lnTo>
                    <a:pt x="594394" y="761546"/>
                  </a:lnTo>
                  <a:lnTo>
                    <a:pt x="595977" y="759959"/>
                  </a:lnTo>
                  <a:lnTo>
                    <a:pt x="597559" y="758598"/>
                  </a:lnTo>
                  <a:lnTo>
                    <a:pt x="599142" y="757237"/>
                  </a:lnTo>
                  <a:lnTo>
                    <a:pt x="600951" y="756330"/>
                  </a:lnTo>
                  <a:lnTo>
                    <a:pt x="602760" y="755650"/>
                  </a:lnTo>
                  <a:lnTo>
                    <a:pt x="605021" y="754969"/>
                  </a:lnTo>
                  <a:lnTo>
                    <a:pt x="607055" y="754516"/>
                  </a:lnTo>
                  <a:lnTo>
                    <a:pt x="609316" y="754289"/>
                  </a:lnTo>
                  <a:lnTo>
                    <a:pt x="614065" y="754062"/>
                  </a:lnTo>
                  <a:close/>
                  <a:moveTo>
                    <a:pt x="925215" y="371475"/>
                  </a:moveTo>
                  <a:lnTo>
                    <a:pt x="1102024" y="371475"/>
                  </a:lnTo>
                  <a:lnTo>
                    <a:pt x="1106998" y="371702"/>
                  </a:lnTo>
                  <a:lnTo>
                    <a:pt x="1109033" y="371702"/>
                  </a:lnTo>
                  <a:lnTo>
                    <a:pt x="1111294" y="371929"/>
                  </a:lnTo>
                  <a:lnTo>
                    <a:pt x="1113329" y="372383"/>
                  </a:lnTo>
                  <a:lnTo>
                    <a:pt x="1115364" y="373290"/>
                  </a:lnTo>
                  <a:lnTo>
                    <a:pt x="1117173" y="374198"/>
                  </a:lnTo>
                  <a:lnTo>
                    <a:pt x="1118755" y="375332"/>
                  </a:lnTo>
                  <a:lnTo>
                    <a:pt x="1120112" y="376694"/>
                  </a:lnTo>
                  <a:lnTo>
                    <a:pt x="1121695" y="378509"/>
                  </a:lnTo>
                  <a:lnTo>
                    <a:pt x="1122825" y="381004"/>
                  </a:lnTo>
                  <a:lnTo>
                    <a:pt x="1123729" y="383727"/>
                  </a:lnTo>
                  <a:lnTo>
                    <a:pt x="1124634" y="387130"/>
                  </a:lnTo>
                  <a:lnTo>
                    <a:pt x="1125086" y="390987"/>
                  </a:lnTo>
                  <a:lnTo>
                    <a:pt x="1125538" y="395525"/>
                  </a:lnTo>
                  <a:lnTo>
                    <a:pt x="1125538" y="400517"/>
                  </a:lnTo>
                  <a:lnTo>
                    <a:pt x="1125538" y="1361609"/>
                  </a:lnTo>
                  <a:lnTo>
                    <a:pt x="1125538" y="1366827"/>
                  </a:lnTo>
                  <a:lnTo>
                    <a:pt x="1125086" y="1371138"/>
                  </a:lnTo>
                  <a:lnTo>
                    <a:pt x="1124634" y="1375222"/>
                  </a:lnTo>
                  <a:lnTo>
                    <a:pt x="1123729" y="1378398"/>
                  </a:lnTo>
                  <a:lnTo>
                    <a:pt x="1122825" y="1381348"/>
                  </a:lnTo>
                  <a:lnTo>
                    <a:pt x="1121695" y="1383617"/>
                  </a:lnTo>
                  <a:lnTo>
                    <a:pt x="1120112" y="1385432"/>
                  </a:lnTo>
                  <a:lnTo>
                    <a:pt x="1118755" y="1387020"/>
                  </a:lnTo>
                  <a:lnTo>
                    <a:pt x="1117173" y="1388381"/>
                  </a:lnTo>
                  <a:lnTo>
                    <a:pt x="1115364" y="1389289"/>
                  </a:lnTo>
                  <a:lnTo>
                    <a:pt x="1113329" y="1389743"/>
                  </a:lnTo>
                  <a:lnTo>
                    <a:pt x="1111294" y="1390196"/>
                  </a:lnTo>
                  <a:lnTo>
                    <a:pt x="1109033" y="1390423"/>
                  </a:lnTo>
                  <a:lnTo>
                    <a:pt x="1106998" y="1390650"/>
                  </a:lnTo>
                  <a:lnTo>
                    <a:pt x="1102024" y="1390650"/>
                  </a:lnTo>
                  <a:lnTo>
                    <a:pt x="925215" y="1390650"/>
                  </a:lnTo>
                  <a:lnTo>
                    <a:pt x="920466" y="1390650"/>
                  </a:lnTo>
                  <a:lnTo>
                    <a:pt x="918205" y="1390423"/>
                  </a:lnTo>
                  <a:lnTo>
                    <a:pt x="916171" y="1390196"/>
                  </a:lnTo>
                  <a:lnTo>
                    <a:pt x="913910" y="1389743"/>
                  </a:lnTo>
                  <a:lnTo>
                    <a:pt x="912101" y="1389289"/>
                  </a:lnTo>
                  <a:lnTo>
                    <a:pt x="910292" y="1388381"/>
                  </a:lnTo>
                  <a:lnTo>
                    <a:pt x="908709" y="1387020"/>
                  </a:lnTo>
                  <a:lnTo>
                    <a:pt x="907127" y="1385432"/>
                  </a:lnTo>
                  <a:lnTo>
                    <a:pt x="905544" y="1383617"/>
                  </a:lnTo>
                  <a:lnTo>
                    <a:pt x="904413" y="1381348"/>
                  </a:lnTo>
                  <a:lnTo>
                    <a:pt x="903509" y="1378398"/>
                  </a:lnTo>
                  <a:lnTo>
                    <a:pt x="902831" y="1375222"/>
                  </a:lnTo>
                  <a:lnTo>
                    <a:pt x="902152" y="1371138"/>
                  </a:lnTo>
                  <a:lnTo>
                    <a:pt x="901926" y="1366827"/>
                  </a:lnTo>
                  <a:lnTo>
                    <a:pt x="901700" y="1361609"/>
                  </a:lnTo>
                  <a:lnTo>
                    <a:pt x="901700" y="400517"/>
                  </a:lnTo>
                  <a:lnTo>
                    <a:pt x="901926" y="395525"/>
                  </a:lnTo>
                  <a:lnTo>
                    <a:pt x="902152" y="390987"/>
                  </a:lnTo>
                  <a:lnTo>
                    <a:pt x="902831" y="387130"/>
                  </a:lnTo>
                  <a:lnTo>
                    <a:pt x="903509" y="383727"/>
                  </a:lnTo>
                  <a:lnTo>
                    <a:pt x="904413" y="381004"/>
                  </a:lnTo>
                  <a:lnTo>
                    <a:pt x="905544" y="378509"/>
                  </a:lnTo>
                  <a:lnTo>
                    <a:pt x="907127" y="376694"/>
                  </a:lnTo>
                  <a:lnTo>
                    <a:pt x="908709" y="375332"/>
                  </a:lnTo>
                  <a:lnTo>
                    <a:pt x="910292" y="374198"/>
                  </a:lnTo>
                  <a:lnTo>
                    <a:pt x="912101" y="373290"/>
                  </a:lnTo>
                  <a:lnTo>
                    <a:pt x="913910" y="372383"/>
                  </a:lnTo>
                  <a:lnTo>
                    <a:pt x="916171" y="371929"/>
                  </a:lnTo>
                  <a:lnTo>
                    <a:pt x="918205" y="371702"/>
                  </a:lnTo>
                  <a:lnTo>
                    <a:pt x="920466" y="371702"/>
                  </a:lnTo>
                  <a:lnTo>
                    <a:pt x="925215" y="371475"/>
                  </a:lnTo>
                  <a:close/>
                  <a:moveTo>
                    <a:pt x="866187" y="0"/>
                  </a:moveTo>
                  <a:lnTo>
                    <a:pt x="1014412" y="183647"/>
                  </a:lnTo>
                  <a:lnTo>
                    <a:pt x="885708" y="183647"/>
                  </a:lnTo>
                  <a:lnTo>
                    <a:pt x="882530" y="200651"/>
                  </a:lnTo>
                  <a:lnTo>
                    <a:pt x="879126" y="217202"/>
                  </a:lnTo>
                  <a:lnTo>
                    <a:pt x="875494" y="233980"/>
                  </a:lnTo>
                  <a:lnTo>
                    <a:pt x="871862" y="250077"/>
                  </a:lnTo>
                  <a:lnTo>
                    <a:pt x="867776" y="265948"/>
                  </a:lnTo>
                  <a:lnTo>
                    <a:pt x="863690" y="281365"/>
                  </a:lnTo>
                  <a:lnTo>
                    <a:pt x="859150" y="296782"/>
                  </a:lnTo>
                  <a:lnTo>
                    <a:pt x="854384" y="311746"/>
                  </a:lnTo>
                  <a:lnTo>
                    <a:pt x="849844" y="326483"/>
                  </a:lnTo>
                  <a:lnTo>
                    <a:pt x="844623" y="340994"/>
                  </a:lnTo>
                  <a:lnTo>
                    <a:pt x="839402" y="355051"/>
                  </a:lnTo>
                  <a:lnTo>
                    <a:pt x="834181" y="369107"/>
                  </a:lnTo>
                  <a:lnTo>
                    <a:pt x="828734" y="382711"/>
                  </a:lnTo>
                  <a:lnTo>
                    <a:pt x="822832" y="396088"/>
                  </a:lnTo>
                  <a:lnTo>
                    <a:pt x="816930" y="409238"/>
                  </a:lnTo>
                  <a:lnTo>
                    <a:pt x="811028" y="422161"/>
                  </a:lnTo>
                  <a:lnTo>
                    <a:pt x="804900" y="434857"/>
                  </a:lnTo>
                  <a:lnTo>
                    <a:pt x="798317" y="446874"/>
                  </a:lnTo>
                  <a:lnTo>
                    <a:pt x="791734" y="459117"/>
                  </a:lnTo>
                  <a:lnTo>
                    <a:pt x="785151" y="471133"/>
                  </a:lnTo>
                  <a:lnTo>
                    <a:pt x="778342" y="482470"/>
                  </a:lnTo>
                  <a:lnTo>
                    <a:pt x="771305" y="494033"/>
                  </a:lnTo>
                  <a:lnTo>
                    <a:pt x="764041" y="505142"/>
                  </a:lnTo>
                  <a:lnTo>
                    <a:pt x="756777" y="516025"/>
                  </a:lnTo>
                  <a:lnTo>
                    <a:pt x="749514" y="526681"/>
                  </a:lnTo>
                  <a:lnTo>
                    <a:pt x="742023" y="537110"/>
                  </a:lnTo>
                  <a:lnTo>
                    <a:pt x="734305" y="547313"/>
                  </a:lnTo>
                  <a:lnTo>
                    <a:pt x="726588" y="557062"/>
                  </a:lnTo>
                  <a:lnTo>
                    <a:pt x="718643" y="567038"/>
                  </a:lnTo>
                  <a:lnTo>
                    <a:pt x="710698" y="576334"/>
                  </a:lnTo>
                  <a:lnTo>
                    <a:pt x="702754" y="585629"/>
                  </a:lnTo>
                  <a:lnTo>
                    <a:pt x="694582" y="594698"/>
                  </a:lnTo>
                  <a:lnTo>
                    <a:pt x="686183" y="603767"/>
                  </a:lnTo>
                  <a:lnTo>
                    <a:pt x="677785" y="612156"/>
                  </a:lnTo>
                  <a:lnTo>
                    <a:pt x="669159" y="620545"/>
                  </a:lnTo>
                  <a:lnTo>
                    <a:pt x="660533" y="628934"/>
                  </a:lnTo>
                  <a:lnTo>
                    <a:pt x="651908" y="636869"/>
                  </a:lnTo>
                  <a:lnTo>
                    <a:pt x="643282" y="644578"/>
                  </a:lnTo>
                  <a:lnTo>
                    <a:pt x="634429" y="652286"/>
                  </a:lnTo>
                  <a:lnTo>
                    <a:pt x="625577" y="659541"/>
                  </a:lnTo>
                  <a:lnTo>
                    <a:pt x="616497" y="666797"/>
                  </a:lnTo>
                  <a:lnTo>
                    <a:pt x="607417" y="673825"/>
                  </a:lnTo>
                  <a:lnTo>
                    <a:pt x="598338" y="680627"/>
                  </a:lnTo>
                  <a:lnTo>
                    <a:pt x="589258" y="687429"/>
                  </a:lnTo>
                  <a:lnTo>
                    <a:pt x="579952" y="693777"/>
                  </a:lnTo>
                  <a:lnTo>
                    <a:pt x="570645" y="700125"/>
                  </a:lnTo>
                  <a:lnTo>
                    <a:pt x="561565" y="706020"/>
                  </a:lnTo>
                  <a:lnTo>
                    <a:pt x="552259" y="711915"/>
                  </a:lnTo>
                  <a:lnTo>
                    <a:pt x="542725" y="717810"/>
                  </a:lnTo>
                  <a:lnTo>
                    <a:pt x="533191" y="723478"/>
                  </a:lnTo>
                  <a:lnTo>
                    <a:pt x="523885" y="728919"/>
                  </a:lnTo>
                  <a:lnTo>
                    <a:pt x="514351" y="733907"/>
                  </a:lnTo>
                  <a:lnTo>
                    <a:pt x="504818" y="739122"/>
                  </a:lnTo>
                  <a:lnTo>
                    <a:pt x="495284" y="743883"/>
                  </a:lnTo>
                  <a:lnTo>
                    <a:pt x="485750" y="748644"/>
                  </a:lnTo>
                  <a:lnTo>
                    <a:pt x="476217" y="753179"/>
                  </a:lnTo>
                  <a:lnTo>
                    <a:pt x="466683" y="757486"/>
                  </a:lnTo>
                  <a:lnTo>
                    <a:pt x="457149" y="761794"/>
                  </a:lnTo>
                  <a:lnTo>
                    <a:pt x="437855" y="769956"/>
                  </a:lnTo>
                  <a:lnTo>
                    <a:pt x="419015" y="777438"/>
                  </a:lnTo>
                  <a:lnTo>
                    <a:pt x="399948" y="784467"/>
                  </a:lnTo>
                  <a:lnTo>
                    <a:pt x="381107" y="790815"/>
                  </a:lnTo>
                  <a:lnTo>
                    <a:pt x="362040" y="796936"/>
                  </a:lnTo>
                  <a:lnTo>
                    <a:pt x="343654" y="802151"/>
                  </a:lnTo>
                  <a:lnTo>
                    <a:pt x="325041" y="807139"/>
                  </a:lnTo>
                  <a:lnTo>
                    <a:pt x="306881" y="811673"/>
                  </a:lnTo>
                  <a:lnTo>
                    <a:pt x="288722" y="815528"/>
                  </a:lnTo>
                  <a:lnTo>
                    <a:pt x="271244" y="819382"/>
                  </a:lnTo>
                  <a:lnTo>
                    <a:pt x="253539" y="822556"/>
                  </a:lnTo>
                  <a:lnTo>
                    <a:pt x="236514" y="825504"/>
                  </a:lnTo>
                  <a:lnTo>
                    <a:pt x="219944" y="827998"/>
                  </a:lnTo>
                  <a:lnTo>
                    <a:pt x="203828" y="830038"/>
                  </a:lnTo>
                  <a:lnTo>
                    <a:pt x="187938" y="831852"/>
                  </a:lnTo>
                  <a:lnTo>
                    <a:pt x="172503" y="833666"/>
                  </a:lnTo>
                  <a:lnTo>
                    <a:pt x="157748" y="835026"/>
                  </a:lnTo>
                  <a:lnTo>
                    <a:pt x="143448" y="835933"/>
                  </a:lnTo>
                  <a:lnTo>
                    <a:pt x="129602" y="836840"/>
                  </a:lnTo>
                  <a:lnTo>
                    <a:pt x="116436" y="837293"/>
                  </a:lnTo>
                  <a:lnTo>
                    <a:pt x="103725" y="837747"/>
                  </a:lnTo>
                  <a:lnTo>
                    <a:pt x="91921" y="837973"/>
                  </a:lnTo>
                  <a:lnTo>
                    <a:pt x="80571" y="838200"/>
                  </a:lnTo>
                  <a:lnTo>
                    <a:pt x="60369" y="837973"/>
                  </a:lnTo>
                  <a:lnTo>
                    <a:pt x="43345" y="837520"/>
                  </a:lnTo>
                  <a:lnTo>
                    <a:pt x="29499" y="836840"/>
                  </a:lnTo>
                  <a:lnTo>
                    <a:pt x="19511" y="836386"/>
                  </a:lnTo>
                  <a:lnTo>
                    <a:pt x="11112" y="835480"/>
                  </a:lnTo>
                  <a:lnTo>
                    <a:pt x="26094" y="834119"/>
                  </a:lnTo>
                  <a:lnTo>
                    <a:pt x="40848" y="832079"/>
                  </a:lnTo>
                  <a:lnTo>
                    <a:pt x="55375" y="830265"/>
                  </a:lnTo>
                  <a:lnTo>
                    <a:pt x="69676" y="828224"/>
                  </a:lnTo>
                  <a:lnTo>
                    <a:pt x="83976" y="826184"/>
                  </a:lnTo>
                  <a:lnTo>
                    <a:pt x="97823" y="823690"/>
                  </a:lnTo>
                  <a:lnTo>
                    <a:pt x="111669" y="821423"/>
                  </a:lnTo>
                  <a:lnTo>
                    <a:pt x="125516" y="818929"/>
                  </a:lnTo>
                  <a:lnTo>
                    <a:pt x="138908" y="815981"/>
                  </a:lnTo>
                  <a:lnTo>
                    <a:pt x="152301" y="813261"/>
                  </a:lnTo>
                  <a:lnTo>
                    <a:pt x="165693" y="810540"/>
                  </a:lnTo>
                  <a:lnTo>
                    <a:pt x="178405" y="807366"/>
                  </a:lnTo>
                  <a:lnTo>
                    <a:pt x="191343" y="804418"/>
                  </a:lnTo>
                  <a:lnTo>
                    <a:pt x="204055" y="801017"/>
                  </a:lnTo>
                  <a:lnTo>
                    <a:pt x="216312" y="797617"/>
                  </a:lnTo>
                  <a:lnTo>
                    <a:pt x="228797" y="793989"/>
                  </a:lnTo>
                  <a:lnTo>
                    <a:pt x="241054" y="790588"/>
                  </a:lnTo>
                  <a:lnTo>
                    <a:pt x="252858" y="786734"/>
                  </a:lnTo>
                  <a:lnTo>
                    <a:pt x="264888" y="783106"/>
                  </a:lnTo>
                  <a:lnTo>
                    <a:pt x="276692" y="779025"/>
                  </a:lnTo>
                  <a:lnTo>
                    <a:pt x="288041" y="775171"/>
                  </a:lnTo>
                  <a:lnTo>
                    <a:pt x="299618" y="770863"/>
                  </a:lnTo>
                  <a:lnTo>
                    <a:pt x="310513" y="766782"/>
                  </a:lnTo>
                  <a:lnTo>
                    <a:pt x="321863" y="762474"/>
                  </a:lnTo>
                  <a:lnTo>
                    <a:pt x="332531" y="757940"/>
                  </a:lnTo>
                  <a:lnTo>
                    <a:pt x="343427" y="753632"/>
                  </a:lnTo>
                  <a:lnTo>
                    <a:pt x="353869" y="748871"/>
                  </a:lnTo>
                  <a:lnTo>
                    <a:pt x="364310" y="744336"/>
                  </a:lnTo>
                  <a:lnTo>
                    <a:pt x="384739" y="734587"/>
                  </a:lnTo>
                  <a:lnTo>
                    <a:pt x="404715" y="724838"/>
                  </a:lnTo>
                  <a:lnTo>
                    <a:pt x="423782" y="714635"/>
                  </a:lnTo>
                  <a:lnTo>
                    <a:pt x="442622" y="703979"/>
                  </a:lnTo>
                  <a:lnTo>
                    <a:pt x="460554" y="693323"/>
                  </a:lnTo>
                  <a:lnTo>
                    <a:pt x="478260" y="682214"/>
                  </a:lnTo>
                  <a:lnTo>
                    <a:pt x="495057" y="671104"/>
                  </a:lnTo>
                  <a:lnTo>
                    <a:pt x="511400" y="659541"/>
                  </a:lnTo>
                  <a:lnTo>
                    <a:pt x="527290" y="647752"/>
                  </a:lnTo>
                  <a:lnTo>
                    <a:pt x="542725" y="635962"/>
                  </a:lnTo>
                  <a:lnTo>
                    <a:pt x="557479" y="623719"/>
                  </a:lnTo>
                  <a:lnTo>
                    <a:pt x="571780" y="611476"/>
                  </a:lnTo>
                  <a:lnTo>
                    <a:pt x="585853" y="599006"/>
                  </a:lnTo>
                  <a:lnTo>
                    <a:pt x="599246" y="586536"/>
                  </a:lnTo>
                  <a:lnTo>
                    <a:pt x="612184" y="574066"/>
                  </a:lnTo>
                  <a:lnTo>
                    <a:pt x="624215" y="561143"/>
                  </a:lnTo>
                  <a:lnTo>
                    <a:pt x="636245" y="548446"/>
                  </a:lnTo>
                  <a:lnTo>
                    <a:pt x="647822" y="535296"/>
                  </a:lnTo>
                  <a:lnTo>
                    <a:pt x="658717" y="522600"/>
                  </a:lnTo>
                  <a:lnTo>
                    <a:pt x="669613" y="509677"/>
                  </a:lnTo>
                  <a:lnTo>
                    <a:pt x="679601" y="496527"/>
                  </a:lnTo>
                  <a:lnTo>
                    <a:pt x="689361" y="483376"/>
                  </a:lnTo>
                  <a:lnTo>
                    <a:pt x="698441" y="470680"/>
                  </a:lnTo>
                  <a:lnTo>
                    <a:pt x="707520" y="457757"/>
                  </a:lnTo>
                  <a:lnTo>
                    <a:pt x="716146" y="444607"/>
                  </a:lnTo>
                  <a:lnTo>
                    <a:pt x="724091" y="431683"/>
                  </a:lnTo>
                  <a:lnTo>
                    <a:pt x="732035" y="419214"/>
                  </a:lnTo>
                  <a:lnTo>
                    <a:pt x="739299" y="406517"/>
                  </a:lnTo>
                  <a:lnTo>
                    <a:pt x="746336" y="393820"/>
                  </a:lnTo>
                  <a:lnTo>
                    <a:pt x="753146" y="381577"/>
                  </a:lnTo>
                  <a:lnTo>
                    <a:pt x="759501" y="369107"/>
                  </a:lnTo>
                  <a:lnTo>
                    <a:pt x="765176" y="356864"/>
                  </a:lnTo>
                  <a:lnTo>
                    <a:pt x="770851" y="345075"/>
                  </a:lnTo>
                  <a:lnTo>
                    <a:pt x="776299" y="333285"/>
                  </a:lnTo>
                  <a:lnTo>
                    <a:pt x="781520" y="321722"/>
                  </a:lnTo>
                  <a:lnTo>
                    <a:pt x="786059" y="310386"/>
                  </a:lnTo>
                  <a:lnTo>
                    <a:pt x="790599" y="299050"/>
                  </a:lnTo>
                  <a:lnTo>
                    <a:pt x="794685" y="288394"/>
                  </a:lnTo>
                  <a:lnTo>
                    <a:pt x="798544" y="277737"/>
                  </a:lnTo>
                  <a:lnTo>
                    <a:pt x="802176" y="267308"/>
                  </a:lnTo>
                  <a:lnTo>
                    <a:pt x="808531" y="247810"/>
                  </a:lnTo>
                  <a:lnTo>
                    <a:pt x="814206" y="229445"/>
                  </a:lnTo>
                  <a:lnTo>
                    <a:pt x="818973" y="212441"/>
                  </a:lnTo>
                  <a:lnTo>
                    <a:pt x="822605" y="197250"/>
                  </a:lnTo>
                  <a:lnTo>
                    <a:pt x="825783" y="183647"/>
                  </a:lnTo>
                  <a:lnTo>
                    <a:pt x="695944" y="183647"/>
                  </a:lnTo>
                  <a:lnTo>
                    <a:pt x="866187"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35" name="组合 34"/>
          <p:cNvGrpSpPr/>
          <p:nvPr/>
        </p:nvGrpSpPr>
        <p:grpSpPr>
          <a:xfrm>
            <a:off x="9057566" y="2129394"/>
            <a:ext cx="432000" cy="387943"/>
            <a:chOff x="9057566" y="2129394"/>
            <a:chExt cx="432000" cy="387943"/>
          </a:xfrm>
        </p:grpSpPr>
        <p:sp>
          <p:nvSpPr>
            <p:cNvPr id="36" name="任意多边形 35"/>
            <p:cNvSpPr>
              <a:spLocks noChangeAspect="1"/>
            </p:cNvSpPr>
            <p:nvPr/>
          </p:nvSpPr>
          <p:spPr>
            <a:xfrm>
              <a:off x="9057566" y="2129394"/>
              <a:ext cx="432000" cy="387943"/>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37" name="KSO_Shape"/>
            <p:cNvSpPr/>
            <p:nvPr/>
          </p:nvSpPr>
          <p:spPr bwMode="auto">
            <a:xfrm>
              <a:off x="9194800" y="2236554"/>
              <a:ext cx="165100" cy="157395"/>
            </a:xfrm>
            <a:custGeom>
              <a:avLst/>
              <a:gdLst>
                <a:gd name="T0" fmla="*/ 809074 w 1703388"/>
                <a:gd name="T1" fmla="*/ 1478228 h 1624013"/>
                <a:gd name="T2" fmla="*/ 791320 w 1703388"/>
                <a:gd name="T3" fmla="*/ 1498504 h 1624013"/>
                <a:gd name="T4" fmla="*/ 767225 w 1703388"/>
                <a:gd name="T5" fmla="*/ 1669343 h 1624013"/>
                <a:gd name="T6" fmla="*/ 784979 w 1703388"/>
                <a:gd name="T7" fmla="*/ 1689619 h 1624013"/>
                <a:gd name="T8" fmla="*/ 1094912 w 1703388"/>
                <a:gd name="T9" fmla="*/ 1696209 h 1624013"/>
                <a:gd name="T10" fmla="*/ 1123318 w 1703388"/>
                <a:gd name="T11" fmla="*/ 1687592 h 1624013"/>
                <a:gd name="T12" fmla="*/ 1138790 w 1703388"/>
                <a:gd name="T13" fmla="*/ 1665793 h 1624013"/>
                <a:gd name="T14" fmla="*/ 1112159 w 1703388"/>
                <a:gd name="T15" fmla="*/ 1494956 h 1624013"/>
                <a:gd name="T16" fmla="*/ 1091869 w 1703388"/>
                <a:gd name="T17" fmla="*/ 1476453 h 1624013"/>
                <a:gd name="T18" fmla="*/ 420515 w 1703388"/>
                <a:gd name="T19" fmla="*/ 1084591 h 1624013"/>
                <a:gd name="T20" fmla="*/ 1484232 w 1703388"/>
                <a:gd name="T21" fmla="*/ 1089660 h 1624013"/>
                <a:gd name="T22" fmla="*/ 991959 w 1703388"/>
                <a:gd name="T23" fmla="*/ 702499 h 1624013"/>
                <a:gd name="T24" fmla="*/ 840325 w 1703388"/>
                <a:gd name="T25" fmla="*/ 542724 h 1624013"/>
                <a:gd name="T26" fmla="*/ 585098 w 1703388"/>
                <a:gd name="T27" fmla="*/ 161549 h 1624013"/>
                <a:gd name="T28" fmla="*/ 552147 w 1703388"/>
                <a:gd name="T29" fmla="*/ 161549 h 1624013"/>
                <a:gd name="T30" fmla="*/ 946033 w 1703388"/>
                <a:gd name="T31" fmla="*/ 19770 h 1624013"/>
                <a:gd name="T32" fmla="*/ 936648 w 1703388"/>
                <a:gd name="T33" fmla="*/ 33458 h 1624013"/>
                <a:gd name="T34" fmla="*/ 943496 w 1703388"/>
                <a:gd name="T35" fmla="*/ 53482 h 1624013"/>
                <a:gd name="T36" fmla="*/ 970128 w 1703388"/>
                <a:gd name="T37" fmla="*/ 54496 h 1624013"/>
                <a:gd name="T38" fmla="*/ 979258 w 1703388"/>
                <a:gd name="T39" fmla="*/ 40556 h 1624013"/>
                <a:gd name="T40" fmla="*/ 972156 w 1703388"/>
                <a:gd name="T41" fmla="*/ 20784 h 1624013"/>
                <a:gd name="T42" fmla="*/ 227758 w 1703388"/>
                <a:gd name="T43" fmla="*/ 0 h 1624013"/>
                <a:gd name="T44" fmla="*/ 1692713 w 1703388"/>
                <a:gd name="T45" fmla="*/ 2281 h 1624013"/>
                <a:gd name="T46" fmla="*/ 1716554 w 1703388"/>
                <a:gd name="T47" fmla="*/ 12167 h 1624013"/>
                <a:gd name="T48" fmla="*/ 1735324 w 1703388"/>
                <a:gd name="T49" fmla="*/ 28389 h 1624013"/>
                <a:gd name="T50" fmla="*/ 1746990 w 1703388"/>
                <a:gd name="T51" fmla="*/ 49427 h 1624013"/>
                <a:gd name="T52" fmla="*/ 1750794 w 1703388"/>
                <a:gd name="T53" fmla="*/ 1014127 h 1624013"/>
                <a:gd name="T54" fmla="*/ 1745976 w 1703388"/>
                <a:gd name="T55" fmla="*/ 1038460 h 1624013"/>
                <a:gd name="T56" fmla="*/ 1733040 w 1703388"/>
                <a:gd name="T57" fmla="*/ 1058990 h 1624013"/>
                <a:gd name="T58" fmla="*/ 1713257 w 1703388"/>
                <a:gd name="T59" fmla="*/ 1074452 h 1624013"/>
                <a:gd name="T60" fmla="*/ 1688909 w 1703388"/>
                <a:gd name="T61" fmla="*/ 1083070 h 1624013"/>
                <a:gd name="T62" fmla="*/ 1619162 w 1703388"/>
                <a:gd name="T63" fmla="*/ 1089660 h 1624013"/>
                <a:gd name="T64" fmla="*/ 1688402 w 1703388"/>
                <a:gd name="T65" fmla="*/ 1097011 h 1624013"/>
                <a:gd name="T66" fmla="*/ 1711229 w 1703388"/>
                <a:gd name="T67" fmla="*/ 1105882 h 1624013"/>
                <a:gd name="T68" fmla="*/ 1733294 w 1703388"/>
                <a:gd name="T69" fmla="*/ 1127681 h 1624013"/>
                <a:gd name="T70" fmla="*/ 1905000 w 1703388"/>
                <a:gd name="T71" fmla="*/ 1740820 h 1624013"/>
                <a:gd name="T72" fmla="*/ 1900435 w 1703388"/>
                <a:gd name="T73" fmla="*/ 1766674 h 1624013"/>
                <a:gd name="T74" fmla="*/ 1887500 w 1703388"/>
                <a:gd name="T75" fmla="*/ 1788472 h 1624013"/>
                <a:gd name="T76" fmla="*/ 1867970 w 1703388"/>
                <a:gd name="T77" fmla="*/ 1804947 h 1624013"/>
                <a:gd name="T78" fmla="*/ 1843368 w 1703388"/>
                <a:gd name="T79" fmla="*/ 1814579 h 1624013"/>
                <a:gd name="T80" fmla="*/ 69241 w 1703388"/>
                <a:gd name="T81" fmla="*/ 1815593 h 1624013"/>
                <a:gd name="T82" fmla="*/ 43624 w 1703388"/>
                <a:gd name="T83" fmla="*/ 1808750 h 1624013"/>
                <a:gd name="T84" fmla="*/ 22573 w 1703388"/>
                <a:gd name="T85" fmla="*/ 1794049 h 1624013"/>
                <a:gd name="T86" fmla="*/ 7609 w 1703388"/>
                <a:gd name="T87" fmla="*/ 1773517 h 1624013"/>
                <a:gd name="T88" fmla="*/ 508 w 1703388"/>
                <a:gd name="T89" fmla="*/ 1748678 h 1624013"/>
                <a:gd name="T90" fmla="*/ 165365 w 1703388"/>
                <a:gd name="T91" fmla="*/ 1142635 h 1624013"/>
                <a:gd name="T92" fmla="*/ 191490 w 1703388"/>
                <a:gd name="T93" fmla="*/ 1108924 h 1624013"/>
                <a:gd name="T94" fmla="*/ 213047 w 1703388"/>
                <a:gd name="T95" fmla="*/ 1098025 h 1624013"/>
                <a:gd name="T96" fmla="*/ 286093 w 1703388"/>
                <a:gd name="T97" fmla="*/ 1092448 h 1624013"/>
                <a:gd name="T98" fmla="*/ 219896 w 1703388"/>
                <a:gd name="T99" fmla="*/ 1083831 h 1624013"/>
                <a:gd name="T100" fmla="*/ 194787 w 1703388"/>
                <a:gd name="T101" fmla="*/ 1075972 h 1624013"/>
                <a:gd name="T102" fmla="*/ 174497 w 1703388"/>
                <a:gd name="T103" fmla="*/ 1061778 h 1624013"/>
                <a:gd name="T104" fmla="*/ 160547 w 1703388"/>
                <a:gd name="T105" fmla="*/ 1041502 h 1624013"/>
                <a:gd name="T106" fmla="*/ 154460 w 1703388"/>
                <a:gd name="T107" fmla="*/ 1017675 h 1624013"/>
                <a:gd name="T108" fmla="*/ 156996 w 1703388"/>
                <a:gd name="T109" fmla="*/ 52975 h 1624013"/>
                <a:gd name="T110" fmla="*/ 167649 w 1703388"/>
                <a:gd name="T111" fmla="*/ 31177 h 1624013"/>
                <a:gd name="T112" fmla="*/ 185403 w 1703388"/>
                <a:gd name="T113" fmla="*/ 14194 h 1624013"/>
                <a:gd name="T114" fmla="*/ 208736 w 1703388"/>
                <a:gd name="T115" fmla="*/ 3296 h 16240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03388" h="1624013">
                  <a:moveTo>
                    <a:pt x="746125" y="1315983"/>
                  </a:moveTo>
                  <a:lnTo>
                    <a:pt x="742043" y="1316210"/>
                  </a:lnTo>
                  <a:lnTo>
                    <a:pt x="737961" y="1316663"/>
                  </a:lnTo>
                  <a:lnTo>
                    <a:pt x="734333" y="1317570"/>
                  </a:lnTo>
                  <a:lnTo>
                    <a:pt x="730477" y="1318930"/>
                  </a:lnTo>
                  <a:lnTo>
                    <a:pt x="727075" y="1320290"/>
                  </a:lnTo>
                  <a:lnTo>
                    <a:pt x="723447" y="1321877"/>
                  </a:lnTo>
                  <a:lnTo>
                    <a:pt x="720499" y="1323690"/>
                  </a:lnTo>
                  <a:lnTo>
                    <a:pt x="717550" y="1326183"/>
                  </a:lnTo>
                  <a:lnTo>
                    <a:pt x="715056" y="1328450"/>
                  </a:lnTo>
                  <a:lnTo>
                    <a:pt x="712788" y="1331170"/>
                  </a:lnTo>
                  <a:lnTo>
                    <a:pt x="710520" y="1334116"/>
                  </a:lnTo>
                  <a:lnTo>
                    <a:pt x="708933" y="1336836"/>
                  </a:lnTo>
                  <a:lnTo>
                    <a:pt x="707572" y="1340009"/>
                  </a:lnTo>
                  <a:lnTo>
                    <a:pt x="706665" y="1343409"/>
                  </a:lnTo>
                  <a:lnTo>
                    <a:pt x="705984" y="1346582"/>
                  </a:lnTo>
                  <a:lnTo>
                    <a:pt x="705984" y="1350209"/>
                  </a:lnTo>
                  <a:lnTo>
                    <a:pt x="684213" y="1482805"/>
                  </a:lnTo>
                  <a:lnTo>
                    <a:pt x="684440" y="1486204"/>
                  </a:lnTo>
                  <a:lnTo>
                    <a:pt x="685120" y="1489604"/>
                  </a:lnTo>
                  <a:lnTo>
                    <a:pt x="686027" y="1492778"/>
                  </a:lnTo>
                  <a:lnTo>
                    <a:pt x="687388" y="1495951"/>
                  </a:lnTo>
                  <a:lnTo>
                    <a:pt x="689202" y="1499124"/>
                  </a:lnTo>
                  <a:lnTo>
                    <a:pt x="691243" y="1501844"/>
                  </a:lnTo>
                  <a:lnTo>
                    <a:pt x="693511" y="1504564"/>
                  </a:lnTo>
                  <a:lnTo>
                    <a:pt x="696233" y="1506830"/>
                  </a:lnTo>
                  <a:lnTo>
                    <a:pt x="698954" y="1509097"/>
                  </a:lnTo>
                  <a:lnTo>
                    <a:pt x="701902" y="1510910"/>
                  </a:lnTo>
                  <a:lnTo>
                    <a:pt x="705304" y="1512950"/>
                  </a:lnTo>
                  <a:lnTo>
                    <a:pt x="708706" y="1514310"/>
                  </a:lnTo>
                  <a:lnTo>
                    <a:pt x="712561" y="1515443"/>
                  </a:lnTo>
                  <a:lnTo>
                    <a:pt x="716417" y="1516123"/>
                  </a:lnTo>
                  <a:lnTo>
                    <a:pt x="720499" y="1516803"/>
                  </a:lnTo>
                  <a:lnTo>
                    <a:pt x="724354" y="1516803"/>
                  </a:lnTo>
                  <a:lnTo>
                    <a:pt x="979034" y="1516803"/>
                  </a:lnTo>
                  <a:lnTo>
                    <a:pt x="982890" y="1516803"/>
                  </a:lnTo>
                  <a:lnTo>
                    <a:pt x="986972" y="1516123"/>
                  </a:lnTo>
                  <a:lnTo>
                    <a:pt x="990827" y="1515443"/>
                  </a:lnTo>
                  <a:lnTo>
                    <a:pt x="994683" y="1514310"/>
                  </a:lnTo>
                  <a:lnTo>
                    <a:pt x="998084" y="1512950"/>
                  </a:lnTo>
                  <a:lnTo>
                    <a:pt x="1001486" y="1510910"/>
                  </a:lnTo>
                  <a:lnTo>
                    <a:pt x="1004434" y="1509097"/>
                  </a:lnTo>
                  <a:lnTo>
                    <a:pt x="1007156" y="1506830"/>
                  </a:lnTo>
                  <a:lnTo>
                    <a:pt x="1009877" y="1504564"/>
                  </a:lnTo>
                  <a:lnTo>
                    <a:pt x="1012145" y="1501844"/>
                  </a:lnTo>
                  <a:lnTo>
                    <a:pt x="1014186" y="1499124"/>
                  </a:lnTo>
                  <a:lnTo>
                    <a:pt x="1016001" y="1495951"/>
                  </a:lnTo>
                  <a:lnTo>
                    <a:pt x="1017361" y="1492778"/>
                  </a:lnTo>
                  <a:lnTo>
                    <a:pt x="1018268" y="1489604"/>
                  </a:lnTo>
                  <a:lnTo>
                    <a:pt x="1018949" y="1486204"/>
                  </a:lnTo>
                  <a:lnTo>
                    <a:pt x="1019176" y="1482805"/>
                  </a:lnTo>
                  <a:lnTo>
                    <a:pt x="997404" y="1350209"/>
                  </a:lnTo>
                  <a:lnTo>
                    <a:pt x="997404" y="1346582"/>
                  </a:lnTo>
                  <a:lnTo>
                    <a:pt x="996724" y="1343409"/>
                  </a:lnTo>
                  <a:lnTo>
                    <a:pt x="995817" y="1340009"/>
                  </a:lnTo>
                  <a:lnTo>
                    <a:pt x="994456" y="1336836"/>
                  </a:lnTo>
                  <a:lnTo>
                    <a:pt x="992868" y="1334116"/>
                  </a:lnTo>
                  <a:lnTo>
                    <a:pt x="990601" y="1331170"/>
                  </a:lnTo>
                  <a:lnTo>
                    <a:pt x="988333" y="1328450"/>
                  </a:lnTo>
                  <a:lnTo>
                    <a:pt x="985838" y="1326183"/>
                  </a:lnTo>
                  <a:lnTo>
                    <a:pt x="982890" y="1323690"/>
                  </a:lnTo>
                  <a:lnTo>
                    <a:pt x="979942" y="1321877"/>
                  </a:lnTo>
                  <a:lnTo>
                    <a:pt x="976313" y="1320290"/>
                  </a:lnTo>
                  <a:lnTo>
                    <a:pt x="972911" y="1318930"/>
                  </a:lnTo>
                  <a:lnTo>
                    <a:pt x="969056" y="1317570"/>
                  </a:lnTo>
                  <a:lnTo>
                    <a:pt x="965427" y="1316663"/>
                  </a:lnTo>
                  <a:lnTo>
                    <a:pt x="961345" y="1316210"/>
                  </a:lnTo>
                  <a:lnTo>
                    <a:pt x="957263" y="1315983"/>
                  </a:lnTo>
                  <a:lnTo>
                    <a:pt x="746125" y="1315983"/>
                  </a:lnTo>
                  <a:close/>
                  <a:moveTo>
                    <a:pt x="376011" y="969875"/>
                  </a:moveTo>
                  <a:lnTo>
                    <a:pt x="376238" y="972141"/>
                  </a:lnTo>
                  <a:lnTo>
                    <a:pt x="376238" y="974408"/>
                  </a:lnTo>
                  <a:lnTo>
                    <a:pt x="376238" y="976901"/>
                  </a:lnTo>
                  <a:lnTo>
                    <a:pt x="375784" y="979848"/>
                  </a:lnTo>
                  <a:lnTo>
                    <a:pt x="1327604" y="979848"/>
                  </a:lnTo>
                  <a:lnTo>
                    <a:pt x="1327151" y="976901"/>
                  </a:lnTo>
                  <a:lnTo>
                    <a:pt x="1327151" y="974408"/>
                  </a:lnTo>
                  <a:lnTo>
                    <a:pt x="1327151" y="972141"/>
                  </a:lnTo>
                  <a:lnTo>
                    <a:pt x="1327377" y="969875"/>
                  </a:lnTo>
                  <a:lnTo>
                    <a:pt x="376011" y="969875"/>
                  </a:lnTo>
                  <a:close/>
                  <a:moveTo>
                    <a:pt x="1190625" y="246062"/>
                  </a:moveTo>
                  <a:lnTo>
                    <a:pt x="1179043" y="466952"/>
                  </a:lnTo>
                  <a:lnTo>
                    <a:pt x="1105004" y="394834"/>
                  </a:lnTo>
                  <a:lnTo>
                    <a:pt x="886977" y="628196"/>
                  </a:lnTo>
                  <a:lnTo>
                    <a:pt x="869943" y="612775"/>
                  </a:lnTo>
                  <a:lnTo>
                    <a:pt x="821114" y="566964"/>
                  </a:lnTo>
                  <a:lnTo>
                    <a:pt x="810667" y="557212"/>
                  </a:lnTo>
                  <a:lnTo>
                    <a:pt x="624436" y="758825"/>
                  </a:lnTo>
                  <a:lnTo>
                    <a:pt x="558800" y="693284"/>
                  </a:lnTo>
                  <a:lnTo>
                    <a:pt x="695067" y="545193"/>
                  </a:lnTo>
                  <a:lnTo>
                    <a:pt x="751391" y="485321"/>
                  </a:lnTo>
                  <a:lnTo>
                    <a:pt x="808169" y="425450"/>
                  </a:lnTo>
                  <a:lnTo>
                    <a:pt x="890838" y="502557"/>
                  </a:lnTo>
                  <a:lnTo>
                    <a:pt x="1044819" y="339498"/>
                  </a:lnTo>
                  <a:lnTo>
                    <a:pt x="970781" y="267607"/>
                  </a:lnTo>
                  <a:lnTo>
                    <a:pt x="1190625" y="246062"/>
                  </a:lnTo>
                  <a:close/>
                  <a:moveTo>
                    <a:pt x="493712" y="144462"/>
                  </a:moveTo>
                  <a:lnTo>
                    <a:pt x="523175" y="144462"/>
                  </a:lnTo>
                  <a:lnTo>
                    <a:pt x="523175" y="796255"/>
                  </a:lnTo>
                  <a:lnTo>
                    <a:pt x="1174750" y="796255"/>
                  </a:lnTo>
                  <a:lnTo>
                    <a:pt x="1174750" y="825500"/>
                  </a:lnTo>
                  <a:lnTo>
                    <a:pt x="523175" y="825500"/>
                  </a:lnTo>
                  <a:lnTo>
                    <a:pt x="493712" y="825500"/>
                  </a:lnTo>
                  <a:lnTo>
                    <a:pt x="493712" y="796255"/>
                  </a:lnTo>
                  <a:lnTo>
                    <a:pt x="493712" y="144462"/>
                  </a:lnTo>
                  <a:close/>
                  <a:moveTo>
                    <a:pt x="207282" y="64825"/>
                  </a:moveTo>
                  <a:lnTo>
                    <a:pt x="207282" y="905277"/>
                  </a:lnTo>
                  <a:lnTo>
                    <a:pt x="1496106" y="905277"/>
                  </a:lnTo>
                  <a:lnTo>
                    <a:pt x="1496106" y="64825"/>
                  </a:lnTo>
                  <a:lnTo>
                    <a:pt x="207282" y="64825"/>
                  </a:lnTo>
                  <a:close/>
                  <a:moveTo>
                    <a:pt x="846818" y="17453"/>
                  </a:moveTo>
                  <a:lnTo>
                    <a:pt x="845911" y="17679"/>
                  </a:lnTo>
                  <a:lnTo>
                    <a:pt x="844777" y="18133"/>
                  </a:lnTo>
                  <a:lnTo>
                    <a:pt x="843643" y="18586"/>
                  </a:lnTo>
                  <a:lnTo>
                    <a:pt x="841829" y="19946"/>
                  </a:lnTo>
                  <a:lnTo>
                    <a:pt x="840468" y="21986"/>
                  </a:lnTo>
                  <a:lnTo>
                    <a:pt x="839108" y="24479"/>
                  </a:lnTo>
                  <a:lnTo>
                    <a:pt x="838200" y="26973"/>
                  </a:lnTo>
                  <a:lnTo>
                    <a:pt x="837520" y="29919"/>
                  </a:lnTo>
                  <a:lnTo>
                    <a:pt x="837520" y="33319"/>
                  </a:lnTo>
                  <a:lnTo>
                    <a:pt x="837520" y="36266"/>
                  </a:lnTo>
                  <a:lnTo>
                    <a:pt x="838200" y="39439"/>
                  </a:lnTo>
                  <a:lnTo>
                    <a:pt x="839108" y="41932"/>
                  </a:lnTo>
                  <a:lnTo>
                    <a:pt x="840468" y="44199"/>
                  </a:lnTo>
                  <a:lnTo>
                    <a:pt x="841829" y="46465"/>
                  </a:lnTo>
                  <a:lnTo>
                    <a:pt x="843643" y="47825"/>
                  </a:lnTo>
                  <a:lnTo>
                    <a:pt x="844777" y="48279"/>
                  </a:lnTo>
                  <a:lnTo>
                    <a:pt x="845911" y="48732"/>
                  </a:lnTo>
                  <a:lnTo>
                    <a:pt x="846818" y="48959"/>
                  </a:lnTo>
                  <a:lnTo>
                    <a:pt x="847952" y="48959"/>
                  </a:lnTo>
                  <a:lnTo>
                    <a:pt x="865188" y="48959"/>
                  </a:lnTo>
                  <a:lnTo>
                    <a:pt x="866095" y="48959"/>
                  </a:lnTo>
                  <a:lnTo>
                    <a:pt x="867456" y="48732"/>
                  </a:lnTo>
                  <a:lnTo>
                    <a:pt x="868363" y="48279"/>
                  </a:lnTo>
                  <a:lnTo>
                    <a:pt x="869270" y="47825"/>
                  </a:lnTo>
                  <a:lnTo>
                    <a:pt x="871084" y="46465"/>
                  </a:lnTo>
                  <a:lnTo>
                    <a:pt x="872445" y="44199"/>
                  </a:lnTo>
                  <a:lnTo>
                    <a:pt x="874033" y="41932"/>
                  </a:lnTo>
                  <a:lnTo>
                    <a:pt x="874940" y="39439"/>
                  </a:lnTo>
                  <a:lnTo>
                    <a:pt x="875620" y="36266"/>
                  </a:lnTo>
                  <a:lnTo>
                    <a:pt x="875847" y="33319"/>
                  </a:lnTo>
                  <a:lnTo>
                    <a:pt x="875620" y="29919"/>
                  </a:lnTo>
                  <a:lnTo>
                    <a:pt x="874940" y="26973"/>
                  </a:lnTo>
                  <a:lnTo>
                    <a:pt x="874033" y="24479"/>
                  </a:lnTo>
                  <a:lnTo>
                    <a:pt x="872445" y="21986"/>
                  </a:lnTo>
                  <a:lnTo>
                    <a:pt x="871084" y="19946"/>
                  </a:lnTo>
                  <a:lnTo>
                    <a:pt x="869270" y="18586"/>
                  </a:lnTo>
                  <a:lnTo>
                    <a:pt x="868363" y="18133"/>
                  </a:lnTo>
                  <a:lnTo>
                    <a:pt x="867456" y="17679"/>
                  </a:lnTo>
                  <a:lnTo>
                    <a:pt x="866095" y="17453"/>
                  </a:lnTo>
                  <a:lnTo>
                    <a:pt x="865188" y="17453"/>
                  </a:lnTo>
                  <a:lnTo>
                    <a:pt x="847952" y="17453"/>
                  </a:lnTo>
                  <a:lnTo>
                    <a:pt x="846818" y="17453"/>
                  </a:lnTo>
                  <a:close/>
                  <a:moveTo>
                    <a:pt x="203654" y="0"/>
                  </a:moveTo>
                  <a:lnTo>
                    <a:pt x="207282" y="0"/>
                  </a:lnTo>
                  <a:lnTo>
                    <a:pt x="1496106" y="0"/>
                  </a:lnTo>
                  <a:lnTo>
                    <a:pt x="1499961" y="0"/>
                  </a:lnTo>
                  <a:lnTo>
                    <a:pt x="1503363" y="227"/>
                  </a:lnTo>
                  <a:lnTo>
                    <a:pt x="1506765" y="680"/>
                  </a:lnTo>
                  <a:lnTo>
                    <a:pt x="1510167" y="1360"/>
                  </a:lnTo>
                  <a:lnTo>
                    <a:pt x="1513568" y="2040"/>
                  </a:lnTo>
                  <a:lnTo>
                    <a:pt x="1516743" y="2947"/>
                  </a:lnTo>
                  <a:lnTo>
                    <a:pt x="1520145" y="3853"/>
                  </a:lnTo>
                  <a:lnTo>
                    <a:pt x="1523093" y="4987"/>
                  </a:lnTo>
                  <a:lnTo>
                    <a:pt x="1526042" y="6347"/>
                  </a:lnTo>
                  <a:lnTo>
                    <a:pt x="1529217" y="7706"/>
                  </a:lnTo>
                  <a:lnTo>
                    <a:pt x="1531938" y="9293"/>
                  </a:lnTo>
                  <a:lnTo>
                    <a:pt x="1534886" y="10880"/>
                  </a:lnTo>
                  <a:lnTo>
                    <a:pt x="1537608" y="12693"/>
                  </a:lnTo>
                  <a:lnTo>
                    <a:pt x="1540102" y="14506"/>
                  </a:lnTo>
                  <a:lnTo>
                    <a:pt x="1542824" y="16546"/>
                  </a:lnTo>
                  <a:lnTo>
                    <a:pt x="1545092" y="18586"/>
                  </a:lnTo>
                  <a:lnTo>
                    <a:pt x="1547360" y="20626"/>
                  </a:lnTo>
                  <a:lnTo>
                    <a:pt x="1549627" y="22893"/>
                  </a:lnTo>
                  <a:lnTo>
                    <a:pt x="1551669" y="25386"/>
                  </a:lnTo>
                  <a:lnTo>
                    <a:pt x="1553483" y="27879"/>
                  </a:lnTo>
                  <a:lnTo>
                    <a:pt x="1555297" y="30372"/>
                  </a:lnTo>
                  <a:lnTo>
                    <a:pt x="1557111" y="33092"/>
                  </a:lnTo>
                  <a:lnTo>
                    <a:pt x="1558472" y="35812"/>
                  </a:lnTo>
                  <a:lnTo>
                    <a:pt x="1559833" y="38759"/>
                  </a:lnTo>
                  <a:lnTo>
                    <a:pt x="1561194" y="41479"/>
                  </a:lnTo>
                  <a:lnTo>
                    <a:pt x="1562101" y="44199"/>
                  </a:lnTo>
                  <a:lnTo>
                    <a:pt x="1563008" y="47372"/>
                  </a:lnTo>
                  <a:lnTo>
                    <a:pt x="1564142" y="50318"/>
                  </a:lnTo>
                  <a:lnTo>
                    <a:pt x="1564595" y="53718"/>
                  </a:lnTo>
                  <a:lnTo>
                    <a:pt x="1565049" y="56665"/>
                  </a:lnTo>
                  <a:lnTo>
                    <a:pt x="1565276" y="59838"/>
                  </a:lnTo>
                  <a:lnTo>
                    <a:pt x="1565502" y="63238"/>
                  </a:lnTo>
                  <a:lnTo>
                    <a:pt x="1565502" y="906864"/>
                  </a:lnTo>
                  <a:lnTo>
                    <a:pt x="1565276" y="910037"/>
                  </a:lnTo>
                  <a:lnTo>
                    <a:pt x="1565049" y="913437"/>
                  </a:lnTo>
                  <a:lnTo>
                    <a:pt x="1564595" y="916383"/>
                  </a:lnTo>
                  <a:lnTo>
                    <a:pt x="1564142" y="919783"/>
                  </a:lnTo>
                  <a:lnTo>
                    <a:pt x="1563008" y="922730"/>
                  </a:lnTo>
                  <a:lnTo>
                    <a:pt x="1562101" y="925676"/>
                  </a:lnTo>
                  <a:lnTo>
                    <a:pt x="1561194" y="928623"/>
                  </a:lnTo>
                  <a:lnTo>
                    <a:pt x="1559833" y="931343"/>
                  </a:lnTo>
                  <a:lnTo>
                    <a:pt x="1558472" y="934289"/>
                  </a:lnTo>
                  <a:lnTo>
                    <a:pt x="1557111" y="937009"/>
                  </a:lnTo>
                  <a:lnTo>
                    <a:pt x="1555297" y="939502"/>
                  </a:lnTo>
                  <a:lnTo>
                    <a:pt x="1553483" y="942222"/>
                  </a:lnTo>
                  <a:lnTo>
                    <a:pt x="1551669" y="944716"/>
                  </a:lnTo>
                  <a:lnTo>
                    <a:pt x="1549627" y="946982"/>
                  </a:lnTo>
                  <a:lnTo>
                    <a:pt x="1547360" y="949475"/>
                  </a:lnTo>
                  <a:lnTo>
                    <a:pt x="1545092" y="951515"/>
                  </a:lnTo>
                  <a:lnTo>
                    <a:pt x="1542824" y="953555"/>
                  </a:lnTo>
                  <a:lnTo>
                    <a:pt x="1540102" y="955369"/>
                  </a:lnTo>
                  <a:lnTo>
                    <a:pt x="1537608" y="957409"/>
                  </a:lnTo>
                  <a:lnTo>
                    <a:pt x="1534886" y="959222"/>
                  </a:lnTo>
                  <a:lnTo>
                    <a:pt x="1531938" y="960808"/>
                  </a:lnTo>
                  <a:lnTo>
                    <a:pt x="1529217" y="962168"/>
                  </a:lnTo>
                  <a:lnTo>
                    <a:pt x="1526042" y="963755"/>
                  </a:lnTo>
                  <a:lnTo>
                    <a:pt x="1523093" y="965115"/>
                  </a:lnTo>
                  <a:lnTo>
                    <a:pt x="1520145" y="966248"/>
                  </a:lnTo>
                  <a:lnTo>
                    <a:pt x="1516743" y="967155"/>
                  </a:lnTo>
                  <a:lnTo>
                    <a:pt x="1513568" y="967835"/>
                  </a:lnTo>
                  <a:lnTo>
                    <a:pt x="1510167" y="968515"/>
                  </a:lnTo>
                  <a:lnTo>
                    <a:pt x="1506765" y="969195"/>
                  </a:lnTo>
                  <a:lnTo>
                    <a:pt x="1503363" y="969648"/>
                  </a:lnTo>
                  <a:lnTo>
                    <a:pt x="1499961" y="969875"/>
                  </a:lnTo>
                  <a:lnTo>
                    <a:pt x="1496106" y="969875"/>
                  </a:lnTo>
                  <a:lnTo>
                    <a:pt x="1447347" y="969875"/>
                  </a:lnTo>
                  <a:lnTo>
                    <a:pt x="1447801" y="972141"/>
                  </a:lnTo>
                  <a:lnTo>
                    <a:pt x="1447801" y="974408"/>
                  </a:lnTo>
                  <a:lnTo>
                    <a:pt x="1447801" y="976901"/>
                  </a:lnTo>
                  <a:lnTo>
                    <a:pt x="1447347" y="979848"/>
                  </a:lnTo>
                  <a:lnTo>
                    <a:pt x="1496106" y="979848"/>
                  </a:lnTo>
                  <a:lnTo>
                    <a:pt x="1499735" y="979848"/>
                  </a:lnTo>
                  <a:lnTo>
                    <a:pt x="1503136" y="980074"/>
                  </a:lnTo>
                  <a:lnTo>
                    <a:pt x="1506538" y="980528"/>
                  </a:lnTo>
                  <a:lnTo>
                    <a:pt x="1509713" y="980981"/>
                  </a:lnTo>
                  <a:lnTo>
                    <a:pt x="1513115" y="981661"/>
                  </a:lnTo>
                  <a:lnTo>
                    <a:pt x="1516063" y="982568"/>
                  </a:lnTo>
                  <a:lnTo>
                    <a:pt x="1519238" y="983474"/>
                  </a:lnTo>
                  <a:lnTo>
                    <a:pt x="1521960" y="984608"/>
                  </a:lnTo>
                  <a:lnTo>
                    <a:pt x="1524681" y="985968"/>
                  </a:lnTo>
                  <a:lnTo>
                    <a:pt x="1527629" y="987328"/>
                  </a:lnTo>
                  <a:lnTo>
                    <a:pt x="1530124" y="988914"/>
                  </a:lnTo>
                  <a:lnTo>
                    <a:pt x="1532619" y="990501"/>
                  </a:lnTo>
                  <a:lnTo>
                    <a:pt x="1535113" y="992314"/>
                  </a:lnTo>
                  <a:lnTo>
                    <a:pt x="1537381" y="994354"/>
                  </a:lnTo>
                  <a:lnTo>
                    <a:pt x="1539649" y="996394"/>
                  </a:lnTo>
                  <a:lnTo>
                    <a:pt x="1541917" y="998434"/>
                  </a:lnTo>
                  <a:lnTo>
                    <a:pt x="1545999" y="1003194"/>
                  </a:lnTo>
                  <a:lnTo>
                    <a:pt x="1549854" y="1008407"/>
                  </a:lnTo>
                  <a:lnTo>
                    <a:pt x="1553256" y="1013847"/>
                  </a:lnTo>
                  <a:lnTo>
                    <a:pt x="1556431" y="1019740"/>
                  </a:lnTo>
                  <a:lnTo>
                    <a:pt x="1559152" y="1026086"/>
                  </a:lnTo>
                  <a:lnTo>
                    <a:pt x="1561420" y="1032886"/>
                  </a:lnTo>
                  <a:lnTo>
                    <a:pt x="1563688" y="1039686"/>
                  </a:lnTo>
                  <a:lnTo>
                    <a:pt x="1565502" y="1046939"/>
                  </a:lnTo>
                  <a:lnTo>
                    <a:pt x="1703388" y="1556695"/>
                  </a:lnTo>
                  <a:lnTo>
                    <a:pt x="1703388" y="1560095"/>
                  </a:lnTo>
                  <a:lnTo>
                    <a:pt x="1702935" y="1563722"/>
                  </a:lnTo>
                  <a:lnTo>
                    <a:pt x="1702708" y="1566895"/>
                  </a:lnTo>
                  <a:lnTo>
                    <a:pt x="1702027" y="1570068"/>
                  </a:lnTo>
                  <a:lnTo>
                    <a:pt x="1701347" y="1573468"/>
                  </a:lnTo>
                  <a:lnTo>
                    <a:pt x="1700440" y="1576641"/>
                  </a:lnTo>
                  <a:lnTo>
                    <a:pt x="1699306" y="1579815"/>
                  </a:lnTo>
                  <a:lnTo>
                    <a:pt x="1698172" y="1582761"/>
                  </a:lnTo>
                  <a:lnTo>
                    <a:pt x="1696585" y="1585934"/>
                  </a:lnTo>
                  <a:lnTo>
                    <a:pt x="1694997" y="1588654"/>
                  </a:lnTo>
                  <a:lnTo>
                    <a:pt x="1693410" y="1591374"/>
                  </a:lnTo>
                  <a:lnTo>
                    <a:pt x="1691822" y="1594321"/>
                  </a:lnTo>
                  <a:lnTo>
                    <a:pt x="1689781" y="1596814"/>
                  </a:lnTo>
                  <a:lnTo>
                    <a:pt x="1687740" y="1599307"/>
                  </a:lnTo>
                  <a:lnTo>
                    <a:pt x="1685472" y="1602027"/>
                  </a:lnTo>
                  <a:lnTo>
                    <a:pt x="1683204" y="1604294"/>
                  </a:lnTo>
                  <a:lnTo>
                    <a:pt x="1680710" y="1606334"/>
                  </a:lnTo>
                  <a:lnTo>
                    <a:pt x="1678442" y="1608600"/>
                  </a:lnTo>
                  <a:lnTo>
                    <a:pt x="1675720" y="1610640"/>
                  </a:lnTo>
                  <a:lnTo>
                    <a:pt x="1672999" y="1612454"/>
                  </a:lnTo>
                  <a:lnTo>
                    <a:pt x="1670277" y="1614040"/>
                  </a:lnTo>
                  <a:lnTo>
                    <a:pt x="1667329" y="1615853"/>
                  </a:lnTo>
                  <a:lnTo>
                    <a:pt x="1664381" y="1617440"/>
                  </a:lnTo>
                  <a:lnTo>
                    <a:pt x="1661433" y="1618573"/>
                  </a:lnTo>
                  <a:lnTo>
                    <a:pt x="1658031" y="1619707"/>
                  </a:lnTo>
                  <a:lnTo>
                    <a:pt x="1655083" y="1620840"/>
                  </a:lnTo>
                  <a:lnTo>
                    <a:pt x="1651681" y="1621747"/>
                  </a:lnTo>
                  <a:lnTo>
                    <a:pt x="1648279" y="1622653"/>
                  </a:lnTo>
                  <a:lnTo>
                    <a:pt x="1645104" y="1623333"/>
                  </a:lnTo>
                  <a:lnTo>
                    <a:pt x="1641476" y="1623560"/>
                  </a:lnTo>
                  <a:lnTo>
                    <a:pt x="1638074" y="1624013"/>
                  </a:lnTo>
                  <a:lnTo>
                    <a:pt x="1634445" y="1624013"/>
                  </a:lnTo>
                  <a:lnTo>
                    <a:pt x="68943" y="1624013"/>
                  </a:lnTo>
                  <a:lnTo>
                    <a:pt x="65314" y="1624013"/>
                  </a:lnTo>
                  <a:lnTo>
                    <a:pt x="61913" y="1623560"/>
                  </a:lnTo>
                  <a:lnTo>
                    <a:pt x="58511" y="1623333"/>
                  </a:lnTo>
                  <a:lnTo>
                    <a:pt x="55109" y="1622653"/>
                  </a:lnTo>
                  <a:lnTo>
                    <a:pt x="51934" y="1621747"/>
                  </a:lnTo>
                  <a:lnTo>
                    <a:pt x="48532" y="1620840"/>
                  </a:lnTo>
                  <a:lnTo>
                    <a:pt x="45357" y="1619707"/>
                  </a:lnTo>
                  <a:lnTo>
                    <a:pt x="41955" y="1618573"/>
                  </a:lnTo>
                  <a:lnTo>
                    <a:pt x="39007" y="1617440"/>
                  </a:lnTo>
                  <a:lnTo>
                    <a:pt x="36286" y="1615853"/>
                  </a:lnTo>
                  <a:lnTo>
                    <a:pt x="33111" y="1614040"/>
                  </a:lnTo>
                  <a:lnTo>
                    <a:pt x="30389" y="1612454"/>
                  </a:lnTo>
                  <a:lnTo>
                    <a:pt x="27668" y="1610640"/>
                  </a:lnTo>
                  <a:lnTo>
                    <a:pt x="25173" y="1608600"/>
                  </a:lnTo>
                  <a:lnTo>
                    <a:pt x="22679" y="1606334"/>
                  </a:lnTo>
                  <a:lnTo>
                    <a:pt x="20184" y="1604294"/>
                  </a:lnTo>
                  <a:lnTo>
                    <a:pt x="17916" y="1602027"/>
                  </a:lnTo>
                  <a:lnTo>
                    <a:pt x="15875" y="1599307"/>
                  </a:lnTo>
                  <a:lnTo>
                    <a:pt x="13607" y="1596814"/>
                  </a:lnTo>
                  <a:lnTo>
                    <a:pt x="11793" y="1594321"/>
                  </a:lnTo>
                  <a:lnTo>
                    <a:pt x="9979" y="1591374"/>
                  </a:lnTo>
                  <a:lnTo>
                    <a:pt x="8391" y="1588654"/>
                  </a:lnTo>
                  <a:lnTo>
                    <a:pt x="6804" y="1585934"/>
                  </a:lnTo>
                  <a:lnTo>
                    <a:pt x="5216" y="1582761"/>
                  </a:lnTo>
                  <a:lnTo>
                    <a:pt x="4082" y="1579815"/>
                  </a:lnTo>
                  <a:lnTo>
                    <a:pt x="2948" y="1576641"/>
                  </a:lnTo>
                  <a:lnTo>
                    <a:pt x="2041" y="1573468"/>
                  </a:lnTo>
                  <a:lnTo>
                    <a:pt x="1361" y="1570068"/>
                  </a:lnTo>
                  <a:lnTo>
                    <a:pt x="680" y="1566895"/>
                  </a:lnTo>
                  <a:lnTo>
                    <a:pt x="454" y="1563722"/>
                  </a:lnTo>
                  <a:lnTo>
                    <a:pt x="0" y="1560095"/>
                  </a:lnTo>
                  <a:lnTo>
                    <a:pt x="0" y="1556695"/>
                  </a:lnTo>
                  <a:lnTo>
                    <a:pt x="137886" y="1046939"/>
                  </a:lnTo>
                  <a:lnTo>
                    <a:pt x="140154" y="1040592"/>
                  </a:lnTo>
                  <a:lnTo>
                    <a:pt x="142422" y="1034019"/>
                  </a:lnTo>
                  <a:lnTo>
                    <a:pt x="144916" y="1027673"/>
                  </a:lnTo>
                  <a:lnTo>
                    <a:pt x="147864" y="1021780"/>
                  </a:lnTo>
                  <a:lnTo>
                    <a:pt x="150813" y="1016113"/>
                  </a:lnTo>
                  <a:lnTo>
                    <a:pt x="154214" y="1010447"/>
                  </a:lnTo>
                  <a:lnTo>
                    <a:pt x="158070" y="1005007"/>
                  </a:lnTo>
                  <a:lnTo>
                    <a:pt x="161925" y="1000474"/>
                  </a:lnTo>
                  <a:lnTo>
                    <a:pt x="166461" y="995714"/>
                  </a:lnTo>
                  <a:lnTo>
                    <a:pt x="168729" y="993901"/>
                  </a:lnTo>
                  <a:lnTo>
                    <a:pt x="171224" y="991634"/>
                  </a:lnTo>
                  <a:lnTo>
                    <a:pt x="173718" y="990047"/>
                  </a:lnTo>
                  <a:lnTo>
                    <a:pt x="176213" y="988234"/>
                  </a:lnTo>
                  <a:lnTo>
                    <a:pt x="178934" y="986874"/>
                  </a:lnTo>
                  <a:lnTo>
                    <a:pt x="181656" y="985288"/>
                  </a:lnTo>
                  <a:lnTo>
                    <a:pt x="184604" y="983928"/>
                  </a:lnTo>
                  <a:lnTo>
                    <a:pt x="187552" y="982794"/>
                  </a:lnTo>
                  <a:lnTo>
                    <a:pt x="190500" y="981888"/>
                  </a:lnTo>
                  <a:lnTo>
                    <a:pt x="193675" y="981208"/>
                  </a:lnTo>
                  <a:lnTo>
                    <a:pt x="196850" y="980528"/>
                  </a:lnTo>
                  <a:lnTo>
                    <a:pt x="200252" y="980074"/>
                  </a:lnTo>
                  <a:lnTo>
                    <a:pt x="203654" y="979848"/>
                  </a:lnTo>
                  <a:lnTo>
                    <a:pt x="207282" y="979848"/>
                  </a:lnTo>
                  <a:lnTo>
                    <a:pt x="256041" y="979848"/>
                  </a:lnTo>
                  <a:lnTo>
                    <a:pt x="255815" y="976901"/>
                  </a:lnTo>
                  <a:lnTo>
                    <a:pt x="255588" y="974408"/>
                  </a:lnTo>
                  <a:lnTo>
                    <a:pt x="255588" y="972141"/>
                  </a:lnTo>
                  <a:lnTo>
                    <a:pt x="256041" y="969875"/>
                  </a:lnTo>
                  <a:lnTo>
                    <a:pt x="207282" y="969875"/>
                  </a:lnTo>
                  <a:lnTo>
                    <a:pt x="203654" y="969875"/>
                  </a:lnTo>
                  <a:lnTo>
                    <a:pt x="200252" y="969648"/>
                  </a:lnTo>
                  <a:lnTo>
                    <a:pt x="196624" y="969195"/>
                  </a:lnTo>
                  <a:lnTo>
                    <a:pt x="193222" y="968515"/>
                  </a:lnTo>
                  <a:lnTo>
                    <a:pt x="189820" y="967835"/>
                  </a:lnTo>
                  <a:lnTo>
                    <a:pt x="186645" y="967155"/>
                  </a:lnTo>
                  <a:lnTo>
                    <a:pt x="183243" y="966248"/>
                  </a:lnTo>
                  <a:lnTo>
                    <a:pt x="180295" y="965115"/>
                  </a:lnTo>
                  <a:lnTo>
                    <a:pt x="177347" y="963755"/>
                  </a:lnTo>
                  <a:lnTo>
                    <a:pt x="174172" y="962168"/>
                  </a:lnTo>
                  <a:lnTo>
                    <a:pt x="171450" y="960808"/>
                  </a:lnTo>
                  <a:lnTo>
                    <a:pt x="168502" y="959222"/>
                  </a:lnTo>
                  <a:lnTo>
                    <a:pt x="165781" y="957409"/>
                  </a:lnTo>
                  <a:lnTo>
                    <a:pt x="163286" y="955369"/>
                  </a:lnTo>
                  <a:lnTo>
                    <a:pt x="160564" y="953555"/>
                  </a:lnTo>
                  <a:lnTo>
                    <a:pt x="158297" y="951515"/>
                  </a:lnTo>
                  <a:lnTo>
                    <a:pt x="156029" y="949475"/>
                  </a:lnTo>
                  <a:lnTo>
                    <a:pt x="153761" y="946982"/>
                  </a:lnTo>
                  <a:lnTo>
                    <a:pt x="151720" y="944716"/>
                  </a:lnTo>
                  <a:lnTo>
                    <a:pt x="149906" y="942222"/>
                  </a:lnTo>
                  <a:lnTo>
                    <a:pt x="148091" y="939502"/>
                  </a:lnTo>
                  <a:lnTo>
                    <a:pt x="146277" y="937009"/>
                  </a:lnTo>
                  <a:lnTo>
                    <a:pt x="144916" y="934289"/>
                  </a:lnTo>
                  <a:lnTo>
                    <a:pt x="143556" y="931343"/>
                  </a:lnTo>
                  <a:lnTo>
                    <a:pt x="142195" y="928623"/>
                  </a:lnTo>
                  <a:lnTo>
                    <a:pt x="141288" y="925676"/>
                  </a:lnTo>
                  <a:lnTo>
                    <a:pt x="140381" y="922730"/>
                  </a:lnTo>
                  <a:lnTo>
                    <a:pt x="139247" y="919783"/>
                  </a:lnTo>
                  <a:lnTo>
                    <a:pt x="138793" y="916383"/>
                  </a:lnTo>
                  <a:lnTo>
                    <a:pt x="138339" y="913437"/>
                  </a:lnTo>
                  <a:lnTo>
                    <a:pt x="138113" y="910037"/>
                  </a:lnTo>
                  <a:lnTo>
                    <a:pt x="137886" y="906864"/>
                  </a:lnTo>
                  <a:lnTo>
                    <a:pt x="137886" y="63238"/>
                  </a:lnTo>
                  <a:lnTo>
                    <a:pt x="138113" y="59838"/>
                  </a:lnTo>
                  <a:lnTo>
                    <a:pt x="138339" y="56665"/>
                  </a:lnTo>
                  <a:lnTo>
                    <a:pt x="138793" y="53718"/>
                  </a:lnTo>
                  <a:lnTo>
                    <a:pt x="139247" y="50318"/>
                  </a:lnTo>
                  <a:lnTo>
                    <a:pt x="140381" y="47372"/>
                  </a:lnTo>
                  <a:lnTo>
                    <a:pt x="141288" y="44199"/>
                  </a:lnTo>
                  <a:lnTo>
                    <a:pt x="142195" y="41479"/>
                  </a:lnTo>
                  <a:lnTo>
                    <a:pt x="143556" y="38759"/>
                  </a:lnTo>
                  <a:lnTo>
                    <a:pt x="144916" y="35812"/>
                  </a:lnTo>
                  <a:lnTo>
                    <a:pt x="146277" y="33092"/>
                  </a:lnTo>
                  <a:lnTo>
                    <a:pt x="148091" y="30372"/>
                  </a:lnTo>
                  <a:lnTo>
                    <a:pt x="149906" y="27879"/>
                  </a:lnTo>
                  <a:lnTo>
                    <a:pt x="151720" y="25386"/>
                  </a:lnTo>
                  <a:lnTo>
                    <a:pt x="153761" y="22893"/>
                  </a:lnTo>
                  <a:lnTo>
                    <a:pt x="156029" y="20626"/>
                  </a:lnTo>
                  <a:lnTo>
                    <a:pt x="158297" y="18586"/>
                  </a:lnTo>
                  <a:lnTo>
                    <a:pt x="160564" y="16546"/>
                  </a:lnTo>
                  <a:lnTo>
                    <a:pt x="163286" y="14506"/>
                  </a:lnTo>
                  <a:lnTo>
                    <a:pt x="165781" y="12693"/>
                  </a:lnTo>
                  <a:lnTo>
                    <a:pt x="168502" y="10880"/>
                  </a:lnTo>
                  <a:lnTo>
                    <a:pt x="171450" y="9293"/>
                  </a:lnTo>
                  <a:lnTo>
                    <a:pt x="174172" y="7706"/>
                  </a:lnTo>
                  <a:lnTo>
                    <a:pt x="177347" y="6347"/>
                  </a:lnTo>
                  <a:lnTo>
                    <a:pt x="180295" y="4987"/>
                  </a:lnTo>
                  <a:lnTo>
                    <a:pt x="183243" y="3853"/>
                  </a:lnTo>
                  <a:lnTo>
                    <a:pt x="186645" y="2947"/>
                  </a:lnTo>
                  <a:lnTo>
                    <a:pt x="189820" y="2040"/>
                  </a:lnTo>
                  <a:lnTo>
                    <a:pt x="193222" y="1360"/>
                  </a:lnTo>
                  <a:lnTo>
                    <a:pt x="196624" y="680"/>
                  </a:lnTo>
                  <a:lnTo>
                    <a:pt x="200252" y="227"/>
                  </a:lnTo>
                  <a:lnTo>
                    <a:pt x="20365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38" name="文本框 3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heel(1)">
                                      <p:cBhvr>
                                        <p:cTn id="48" dur="2000"/>
                                        <p:tgtEl>
                                          <p:spTgt spid="11"/>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up)">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par>
                                <p:cTn id="67" presetID="53" presetClass="entr" presetSubtype="16"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heel(1)">
                                      <p:cBhvr>
                                        <p:cTn id="74" dur="2000"/>
                                        <p:tgtEl>
                                          <p:spTgt spid="12"/>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500" fill="hold"/>
                                        <p:tgtEl>
                                          <p:spTgt spid="35"/>
                                        </p:tgtEl>
                                        <p:attrNameLst>
                                          <p:attrName>ppt_w</p:attrName>
                                        </p:attrNameLst>
                                      </p:cBhvr>
                                      <p:tavLst>
                                        <p:tav tm="0">
                                          <p:val>
                                            <p:fltVal val="0"/>
                                          </p:val>
                                        </p:tav>
                                        <p:tav tm="100000">
                                          <p:val>
                                            <p:strVal val="#ppt_w"/>
                                          </p:val>
                                        </p:tav>
                                      </p:tavLst>
                                    </p:anim>
                                    <p:anim calcmode="lin" valueType="num">
                                      <p:cBhvr>
                                        <p:cTn id="96" dur="500" fill="hold"/>
                                        <p:tgtEl>
                                          <p:spTgt spid="35"/>
                                        </p:tgtEl>
                                        <p:attrNameLst>
                                          <p:attrName>ppt_h</p:attrName>
                                        </p:attrNameLst>
                                      </p:cBhvr>
                                      <p:tavLst>
                                        <p:tav tm="0">
                                          <p:val>
                                            <p:fltVal val="0"/>
                                          </p:val>
                                        </p:tav>
                                        <p:tav tm="100000">
                                          <p:val>
                                            <p:strVal val="#ppt_h"/>
                                          </p:val>
                                        </p:tav>
                                      </p:tavLst>
                                    </p:anim>
                                    <p:animEffect transition="in" filter="fade">
                                      <p:cBhvr>
                                        <p:cTn id="97" dur="500"/>
                                        <p:tgtEl>
                                          <p:spTgt spid="35"/>
                                        </p:tgtEl>
                                      </p:cBhvr>
                                    </p:animEffect>
                                  </p:childTnLst>
                                </p:cTn>
                              </p:par>
                              <p:par>
                                <p:cTn id="98" presetID="21" presetClass="entr" presetSubtype="1" fill="hold" grpId="0" nodeType="with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2000"/>
                                        <p:tgtEl>
                                          <p:spTgt spid="13"/>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up)">
                                      <p:cBhvr>
                                        <p:cTn id="103" dur="500"/>
                                        <p:tgtEl>
                                          <p:spTgt spid="24"/>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wipe(up)">
                                      <p:cBhvr>
                                        <p:cTn id="106" dur="500"/>
                                        <p:tgtEl>
                                          <p:spTgt spid="2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0" nodeType="clickEffect">
                                  <p:stCondLst>
                                    <p:cond delay="1500"/>
                                  </p:stCondLst>
                                  <p:childTnLst>
                                    <p:animEffect transition="out" filter="fade">
                                      <p:cBhvr>
                                        <p:cTn id="110" dur="500"/>
                                        <p:tgtEl>
                                          <p:spTgt spid="38"/>
                                        </p:tgtEl>
                                      </p:cBhvr>
                                    </p:animEffect>
                                    <p:set>
                                      <p:cBhvr>
                                        <p:cTn id="111"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081485" y="2205226"/>
            <a:ext cx="3986852" cy="2953628"/>
            <a:chOff x="7081485" y="2205226"/>
            <a:chExt cx="3986852" cy="2953628"/>
          </a:xfrm>
        </p:grpSpPr>
        <p:sp>
          <p:nvSpPr>
            <p:cNvPr id="5" name="矩形 4"/>
            <p:cNvSpPr/>
            <p:nvPr/>
          </p:nvSpPr>
          <p:spPr>
            <a:xfrm>
              <a:off x="7273407" y="2295596"/>
              <a:ext cx="3603009" cy="2266808"/>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KSO_Shape"/>
            <p:cNvSpPr/>
            <p:nvPr/>
          </p:nvSpPr>
          <p:spPr bwMode="auto">
            <a:xfrm>
              <a:off x="7081485" y="2205226"/>
              <a:ext cx="3986852" cy="2953628"/>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B0F0"/>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7" name="任意多边形 6"/>
          <p:cNvSpPr/>
          <p:nvPr/>
        </p:nvSpPr>
        <p:spPr>
          <a:xfrm>
            <a:off x="1871189" y="1705573"/>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KSO_Shape"/>
          <p:cNvSpPr/>
          <p:nvPr/>
        </p:nvSpPr>
        <p:spPr>
          <a:xfrm>
            <a:off x="1786149" y="2560781"/>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任意多边形 8"/>
          <p:cNvSpPr/>
          <p:nvPr/>
        </p:nvSpPr>
        <p:spPr>
          <a:xfrm>
            <a:off x="3552138" y="2220374"/>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KSO_Shape"/>
          <p:cNvSpPr/>
          <p:nvPr/>
        </p:nvSpPr>
        <p:spPr>
          <a:xfrm>
            <a:off x="3467098" y="3069554"/>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1" name="任意多边形 10"/>
          <p:cNvSpPr/>
          <p:nvPr/>
        </p:nvSpPr>
        <p:spPr>
          <a:xfrm>
            <a:off x="5252139" y="1700334"/>
            <a:ext cx="950742" cy="853782"/>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KSO_Shape"/>
          <p:cNvSpPr/>
          <p:nvPr/>
        </p:nvSpPr>
        <p:spPr>
          <a:xfrm>
            <a:off x="5167099" y="2555542"/>
            <a:ext cx="1120822" cy="922810"/>
          </a:xfrm>
          <a:custGeom>
            <a:avLst/>
            <a:gdLst>
              <a:gd name="connsiteX0" fmla="*/ 72009 w 648072"/>
              <a:gd name="connsiteY0" fmla="*/ 0 h 533882"/>
              <a:gd name="connsiteX1" fmla="*/ 576063 w 648072"/>
              <a:gd name="connsiteY1" fmla="*/ 0 h 533882"/>
              <a:gd name="connsiteX2" fmla="*/ 648072 w 648072"/>
              <a:gd name="connsiteY2" fmla="*/ 72009 h 533882"/>
              <a:gd name="connsiteX3" fmla="*/ 648072 w 648072"/>
              <a:gd name="connsiteY3" fmla="*/ 360039 h 533882"/>
              <a:gd name="connsiteX4" fmla="*/ 576063 w 648072"/>
              <a:gd name="connsiteY4" fmla="*/ 432048 h 533882"/>
              <a:gd name="connsiteX5" fmla="*/ 409631 w 648072"/>
              <a:gd name="connsiteY5" fmla="*/ 432048 h 533882"/>
              <a:gd name="connsiteX6" fmla="*/ 375139 w 648072"/>
              <a:gd name="connsiteY6" fmla="*/ 487241 h 533882"/>
              <a:gd name="connsiteX7" fmla="*/ 356926 w 648072"/>
              <a:gd name="connsiteY7" fmla="*/ 514555 h 533882"/>
              <a:gd name="connsiteX8" fmla="*/ 325813 w 648072"/>
              <a:gd name="connsiteY8" fmla="*/ 533882 h 533882"/>
              <a:gd name="connsiteX9" fmla="*/ 324928 w 648072"/>
              <a:gd name="connsiteY9" fmla="*/ 533755 h 533882"/>
              <a:gd name="connsiteX10" fmla="*/ 292931 w 648072"/>
              <a:gd name="connsiteY10" fmla="*/ 514555 h 533882"/>
              <a:gd name="connsiteX11" fmla="*/ 288435 w 648072"/>
              <a:gd name="connsiteY11" fmla="*/ 507812 h 533882"/>
              <a:gd name="connsiteX12" fmla="*/ 241087 w 648072"/>
              <a:gd name="connsiteY12" fmla="*/ 432048 h 533882"/>
              <a:gd name="connsiteX13" fmla="*/ 72009 w 648072"/>
              <a:gd name="connsiteY13" fmla="*/ 432048 h 533882"/>
              <a:gd name="connsiteX14" fmla="*/ 0 w 648072"/>
              <a:gd name="connsiteY14" fmla="*/ 360039 h 533882"/>
              <a:gd name="connsiteX15" fmla="*/ 0 w 648072"/>
              <a:gd name="connsiteY15" fmla="*/ 72009 h 533882"/>
              <a:gd name="connsiteX16" fmla="*/ 72009 w 648072"/>
              <a:gd name="connsiteY16" fmla="*/ 0 h 53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8072" h="533882">
                <a:moveTo>
                  <a:pt x="72009" y="0"/>
                </a:moveTo>
                <a:lnTo>
                  <a:pt x="576063" y="0"/>
                </a:lnTo>
                <a:cubicBezTo>
                  <a:pt x="615832" y="0"/>
                  <a:pt x="648072" y="32240"/>
                  <a:pt x="648072" y="72009"/>
                </a:cubicBezTo>
                <a:lnTo>
                  <a:pt x="648072" y="360039"/>
                </a:lnTo>
                <a:cubicBezTo>
                  <a:pt x="648072" y="399808"/>
                  <a:pt x="615832" y="432048"/>
                  <a:pt x="576063" y="432048"/>
                </a:cubicBezTo>
                <a:lnTo>
                  <a:pt x="409631" y="432048"/>
                </a:lnTo>
                <a:lnTo>
                  <a:pt x="375139" y="487241"/>
                </a:lnTo>
                <a:lnTo>
                  <a:pt x="356926" y="514555"/>
                </a:lnTo>
                <a:cubicBezTo>
                  <a:pt x="348334" y="527440"/>
                  <a:pt x="337074" y="533882"/>
                  <a:pt x="325813" y="533882"/>
                </a:cubicBezTo>
                <a:cubicBezTo>
                  <a:pt x="325518" y="533882"/>
                  <a:pt x="325222" y="533877"/>
                  <a:pt x="324928" y="533755"/>
                </a:cubicBezTo>
                <a:cubicBezTo>
                  <a:pt x="313376" y="534216"/>
                  <a:pt x="301747" y="527778"/>
                  <a:pt x="292931" y="514555"/>
                </a:cubicBezTo>
                <a:lnTo>
                  <a:pt x="288435" y="507812"/>
                </a:lnTo>
                <a:lnTo>
                  <a:pt x="241087" y="432048"/>
                </a:lnTo>
                <a:lnTo>
                  <a:pt x="72009" y="432048"/>
                </a:lnTo>
                <a:cubicBezTo>
                  <a:pt x="32240" y="432048"/>
                  <a:pt x="0" y="399808"/>
                  <a:pt x="0" y="360039"/>
                </a:cubicBezTo>
                <a:lnTo>
                  <a:pt x="0" y="72009"/>
                </a:lnTo>
                <a:cubicBezTo>
                  <a:pt x="0" y="32240"/>
                  <a:pt x="32240" y="0"/>
                  <a:pt x="72009" y="0"/>
                </a:cubicBezTo>
                <a:close/>
              </a:path>
            </a:pathLst>
          </a:custGeom>
          <a:solidFill>
            <a:srgbClr val="00B0F0"/>
          </a:solidFill>
          <a:ln w="28575">
            <a:noFill/>
          </a:ln>
        </p:spPr>
        <p:style>
          <a:lnRef idx="2">
            <a:schemeClr val="accent1">
              <a:shade val="50000"/>
            </a:schemeClr>
          </a:lnRef>
          <a:fillRef idx="1">
            <a:schemeClr val="accent1"/>
          </a:fillRef>
          <a:effectRef idx="0">
            <a:schemeClr val="accent1"/>
          </a:effectRef>
          <a:fontRef idx="minor">
            <a:schemeClr val="lt1"/>
          </a:fontRef>
        </p:style>
        <p:txBody>
          <a:bodyPr bIns="252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3" name="文本框 12"/>
          <p:cNvSpPr txBox="1"/>
          <p:nvPr/>
        </p:nvSpPr>
        <p:spPr>
          <a:xfrm>
            <a:off x="1723297" y="377588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096569" y="3791806"/>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3406521" y="4176213"/>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6" name="矩形 15"/>
          <p:cNvSpPr/>
          <p:nvPr/>
        </p:nvSpPr>
        <p:spPr>
          <a:xfrm>
            <a:off x="1157787" y="4768587"/>
            <a:ext cx="5666093" cy="1246495"/>
          </a:xfrm>
          <a:prstGeom prst="rect">
            <a:avLst/>
          </a:prstGeom>
        </p:spPr>
        <p:txBody>
          <a:bodyPr wrap="square">
            <a:spAutoFit/>
          </a:bodyPr>
          <a:lstStyle/>
          <a:p>
            <a:pPr indent="360045">
              <a:lnSpc>
                <a:spcPts val="1800"/>
              </a:lnSpc>
            </a:pP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工作总结，以年终总结、半年总结和季度总结最为常见和多用。就其内容而言，工作总结就是把一个时间段的工作进行一次全面系统的总检查、总</a:t>
            </a:r>
            <a:r>
              <a:rPr lang="zh-CN" altLang="en-US" sz="14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评价</a:t>
            </a: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、总分析、总研究，并分析成绩的不足，从而得出引以为戒的经验。总结是</a:t>
            </a:r>
            <a:r>
              <a:rPr lang="zh-CN" altLang="en-US" sz="1400" b="0" i="0" u="none" strike="noStrike" dirty="0" smtClean="0">
                <a:solidFill>
                  <a:schemeClr val="tx1">
                    <a:lumMod val="50000"/>
                  </a:schemeClr>
                </a:solidFill>
                <a:effectLst/>
                <a:latin typeface="微软雅黑" panose="020B0503020204020204" pitchFamily="34" charset="-122"/>
                <a:ea typeface="微软雅黑" panose="020B0503020204020204" pitchFamily="34" charset="-122"/>
              </a:rPr>
              <a:t>应用写作</a:t>
            </a: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的一种，是对已经做过的工作进行理性的思考。</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067335" y="1828798"/>
            <a:ext cx="542136"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01</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18" name="文本框 17"/>
          <p:cNvSpPr txBox="1"/>
          <p:nvPr/>
        </p:nvSpPr>
        <p:spPr>
          <a:xfrm>
            <a:off x="5407745" y="1831072"/>
            <a:ext cx="607859"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03</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19" name="文本框 18"/>
          <p:cNvSpPr txBox="1"/>
          <p:nvPr/>
        </p:nvSpPr>
        <p:spPr>
          <a:xfrm>
            <a:off x="3704049" y="2325605"/>
            <a:ext cx="607859"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02</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20" name="KSO_Shape"/>
          <p:cNvSpPr/>
          <p:nvPr/>
        </p:nvSpPr>
        <p:spPr>
          <a:xfrm>
            <a:off x="2072753" y="2770494"/>
            <a:ext cx="574636" cy="409907"/>
          </a:xfrm>
          <a:custGeom>
            <a:avLst/>
            <a:gdLst>
              <a:gd name="connsiteX0" fmla="*/ 1331748 w 2590131"/>
              <a:gd name="connsiteY0" fmla="*/ 0 h 1737108"/>
              <a:gd name="connsiteX1" fmla="*/ 1824329 w 2590131"/>
              <a:gd name="connsiteY1" fmla="*/ 269982 h 1737108"/>
              <a:gd name="connsiteX2" fmla="*/ 1989086 w 2590131"/>
              <a:gd name="connsiteY2" fmla="*/ 1299712 h 1737108"/>
              <a:gd name="connsiteX3" fmla="*/ 1981650 w 2590131"/>
              <a:gd name="connsiteY3" fmla="*/ 1301669 h 1737108"/>
              <a:gd name="connsiteX4" fmla="*/ 1981573 w 2590131"/>
              <a:gd name="connsiteY4" fmla="*/ 1302505 h 1737108"/>
              <a:gd name="connsiteX5" fmla="*/ 1912938 w 2590131"/>
              <a:gd name="connsiteY5" fmla="*/ 1531930 h 1737108"/>
              <a:gd name="connsiteX6" fmla="*/ 1486636 w 2590131"/>
              <a:gd name="connsiteY6" fmla="*/ 1737108 h 1737108"/>
              <a:gd name="connsiteX7" fmla="*/ 1696726 w 2590131"/>
              <a:gd name="connsiteY7" fmla="*/ 1399645 h 1737108"/>
              <a:gd name="connsiteX8" fmla="*/ 1687689 w 2590131"/>
              <a:gd name="connsiteY8" fmla="*/ 1379027 h 1737108"/>
              <a:gd name="connsiteX9" fmla="*/ 1676048 w 2590131"/>
              <a:gd name="connsiteY9" fmla="*/ 1382090 h 1737108"/>
              <a:gd name="connsiteX10" fmla="*/ 847095 w 2590131"/>
              <a:gd name="connsiteY10" fmla="*/ 1357865 h 1737108"/>
              <a:gd name="connsiteX11" fmla="*/ 765530 w 2590131"/>
              <a:gd name="connsiteY11" fmla="*/ 1295103 h 1737108"/>
              <a:gd name="connsiteX12" fmla="*/ 762632 w 2590131"/>
              <a:gd name="connsiteY12" fmla="*/ 1296676 h 1737108"/>
              <a:gd name="connsiteX13" fmla="*/ 560291 w 2590131"/>
              <a:gd name="connsiteY13" fmla="*/ 1337526 h 1737108"/>
              <a:gd name="connsiteX14" fmla="*/ 519829 w 2590131"/>
              <a:gd name="connsiteY14" fmla="*/ 1337526 h 1737108"/>
              <a:gd name="connsiteX15" fmla="*/ 0 w 2590131"/>
              <a:gd name="connsiteY15" fmla="*/ 817697 h 1737108"/>
              <a:gd name="connsiteX16" fmla="*/ 0 w 2590131"/>
              <a:gd name="connsiteY16" fmla="*/ 777235 h 1737108"/>
              <a:gd name="connsiteX17" fmla="*/ 519829 w 2590131"/>
              <a:gd name="connsiteY17" fmla="*/ 257406 h 1737108"/>
              <a:gd name="connsiteX18" fmla="*/ 560291 w 2590131"/>
              <a:gd name="connsiteY18" fmla="*/ 257406 h 1737108"/>
              <a:gd name="connsiteX19" fmla="*/ 665055 w 2590131"/>
              <a:gd name="connsiteY19" fmla="*/ 267967 h 1737108"/>
              <a:gd name="connsiteX20" fmla="*/ 760997 w 2590131"/>
              <a:gd name="connsiteY20" fmla="*/ 297749 h 1737108"/>
              <a:gd name="connsiteX21" fmla="*/ 761648 w 2590131"/>
              <a:gd name="connsiteY21" fmla="*/ 278220 h 1737108"/>
              <a:gd name="connsiteX22" fmla="*/ 1331748 w 2590131"/>
              <a:gd name="connsiteY22" fmla="*/ 0 h 1737108"/>
              <a:gd name="connsiteX0-1" fmla="*/ 1331748 w 2590131"/>
              <a:gd name="connsiteY0-2" fmla="*/ 0 h 1737108"/>
              <a:gd name="connsiteX1-3" fmla="*/ 1824329 w 2590131"/>
              <a:gd name="connsiteY1-4" fmla="*/ 269982 h 1737108"/>
              <a:gd name="connsiteX2-5" fmla="*/ 1989086 w 2590131"/>
              <a:gd name="connsiteY2-6" fmla="*/ 1299712 h 1737108"/>
              <a:gd name="connsiteX3-7" fmla="*/ 1981650 w 2590131"/>
              <a:gd name="connsiteY3-8" fmla="*/ 1301669 h 1737108"/>
              <a:gd name="connsiteX4-9" fmla="*/ 1981573 w 2590131"/>
              <a:gd name="connsiteY4-10" fmla="*/ 1302505 h 1737108"/>
              <a:gd name="connsiteX5-11" fmla="*/ 1912938 w 2590131"/>
              <a:gd name="connsiteY5-12" fmla="*/ 1531930 h 1737108"/>
              <a:gd name="connsiteX6-13" fmla="*/ 1486636 w 2590131"/>
              <a:gd name="connsiteY6-14" fmla="*/ 1737108 h 1737108"/>
              <a:gd name="connsiteX7-15" fmla="*/ 1696726 w 2590131"/>
              <a:gd name="connsiteY7-16" fmla="*/ 1399645 h 1737108"/>
              <a:gd name="connsiteX8-17" fmla="*/ 1687689 w 2590131"/>
              <a:gd name="connsiteY8-18" fmla="*/ 1379027 h 1737108"/>
              <a:gd name="connsiteX9-19" fmla="*/ 1676048 w 2590131"/>
              <a:gd name="connsiteY9-20" fmla="*/ 1382090 h 1737108"/>
              <a:gd name="connsiteX10-21" fmla="*/ 847095 w 2590131"/>
              <a:gd name="connsiteY10-22" fmla="*/ 1357865 h 1737108"/>
              <a:gd name="connsiteX11-23" fmla="*/ 765530 w 2590131"/>
              <a:gd name="connsiteY11-24" fmla="*/ 1295103 h 1737108"/>
              <a:gd name="connsiteX12-25" fmla="*/ 762632 w 2590131"/>
              <a:gd name="connsiteY12-26" fmla="*/ 1296676 h 1737108"/>
              <a:gd name="connsiteX13-27" fmla="*/ 560291 w 2590131"/>
              <a:gd name="connsiteY13-28" fmla="*/ 1337526 h 1737108"/>
              <a:gd name="connsiteX14-29" fmla="*/ 519829 w 2590131"/>
              <a:gd name="connsiteY14-30" fmla="*/ 1337526 h 1737108"/>
              <a:gd name="connsiteX15-31" fmla="*/ 0 w 2590131"/>
              <a:gd name="connsiteY15-32" fmla="*/ 817697 h 1737108"/>
              <a:gd name="connsiteX16-33" fmla="*/ 0 w 2590131"/>
              <a:gd name="connsiteY16-34" fmla="*/ 777235 h 1737108"/>
              <a:gd name="connsiteX17-35" fmla="*/ 519829 w 2590131"/>
              <a:gd name="connsiteY17-36" fmla="*/ 257406 h 1737108"/>
              <a:gd name="connsiteX18-37" fmla="*/ 560291 w 2590131"/>
              <a:gd name="connsiteY18-38" fmla="*/ 257406 h 1737108"/>
              <a:gd name="connsiteX19-39" fmla="*/ 665055 w 2590131"/>
              <a:gd name="connsiteY19-40" fmla="*/ 267967 h 1737108"/>
              <a:gd name="connsiteX20-41" fmla="*/ 760997 w 2590131"/>
              <a:gd name="connsiteY20-42" fmla="*/ 297749 h 1737108"/>
              <a:gd name="connsiteX21-43" fmla="*/ 1331748 w 2590131"/>
              <a:gd name="connsiteY21-44" fmla="*/ 0 h 1737108"/>
              <a:gd name="connsiteX0-45" fmla="*/ 1331748 w 2590131"/>
              <a:gd name="connsiteY0-46" fmla="*/ 0 h 1737108"/>
              <a:gd name="connsiteX1-47" fmla="*/ 1824329 w 2590131"/>
              <a:gd name="connsiteY1-48" fmla="*/ 269982 h 1737108"/>
              <a:gd name="connsiteX2-49" fmla="*/ 1989086 w 2590131"/>
              <a:gd name="connsiteY2-50" fmla="*/ 1299712 h 1737108"/>
              <a:gd name="connsiteX3-51" fmla="*/ 1981650 w 2590131"/>
              <a:gd name="connsiteY3-52" fmla="*/ 1301669 h 1737108"/>
              <a:gd name="connsiteX4-53" fmla="*/ 1981573 w 2590131"/>
              <a:gd name="connsiteY4-54" fmla="*/ 1302505 h 1737108"/>
              <a:gd name="connsiteX5-55" fmla="*/ 1912938 w 2590131"/>
              <a:gd name="connsiteY5-56" fmla="*/ 1531930 h 1737108"/>
              <a:gd name="connsiteX6-57" fmla="*/ 1486636 w 2590131"/>
              <a:gd name="connsiteY6-58" fmla="*/ 1737108 h 1737108"/>
              <a:gd name="connsiteX7-59" fmla="*/ 1696726 w 2590131"/>
              <a:gd name="connsiteY7-60" fmla="*/ 1399645 h 1737108"/>
              <a:gd name="connsiteX8-61" fmla="*/ 1687689 w 2590131"/>
              <a:gd name="connsiteY8-62" fmla="*/ 1379027 h 1737108"/>
              <a:gd name="connsiteX9-63" fmla="*/ 1676048 w 2590131"/>
              <a:gd name="connsiteY9-64" fmla="*/ 1382090 h 1737108"/>
              <a:gd name="connsiteX10-65" fmla="*/ 847095 w 2590131"/>
              <a:gd name="connsiteY10-66" fmla="*/ 1357865 h 1737108"/>
              <a:gd name="connsiteX11-67" fmla="*/ 765530 w 2590131"/>
              <a:gd name="connsiteY11-68" fmla="*/ 1295103 h 1737108"/>
              <a:gd name="connsiteX12-69" fmla="*/ 762632 w 2590131"/>
              <a:gd name="connsiteY12-70" fmla="*/ 1296676 h 1737108"/>
              <a:gd name="connsiteX13-71" fmla="*/ 560291 w 2590131"/>
              <a:gd name="connsiteY13-72" fmla="*/ 1337526 h 1737108"/>
              <a:gd name="connsiteX14-73" fmla="*/ 519829 w 2590131"/>
              <a:gd name="connsiteY14-74" fmla="*/ 1337526 h 1737108"/>
              <a:gd name="connsiteX15-75" fmla="*/ 0 w 2590131"/>
              <a:gd name="connsiteY15-76" fmla="*/ 817697 h 1737108"/>
              <a:gd name="connsiteX16-77" fmla="*/ 0 w 2590131"/>
              <a:gd name="connsiteY16-78" fmla="*/ 777235 h 1737108"/>
              <a:gd name="connsiteX17-79" fmla="*/ 519829 w 2590131"/>
              <a:gd name="connsiteY17-80" fmla="*/ 257406 h 1737108"/>
              <a:gd name="connsiteX18-81" fmla="*/ 560291 w 2590131"/>
              <a:gd name="connsiteY18-82" fmla="*/ 257406 h 1737108"/>
              <a:gd name="connsiteX19-83" fmla="*/ 665055 w 2590131"/>
              <a:gd name="connsiteY19-84" fmla="*/ 267967 h 1737108"/>
              <a:gd name="connsiteX20-85" fmla="*/ 760997 w 2590131"/>
              <a:gd name="connsiteY20-86" fmla="*/ 297749 h 1737108"/>
              <a:gd name="connsiteX21-87" fmla="*/ 1331748 w 2590131"/>
              <a:gd name="connsiteY21-88" fmla="*/ 0 h 1737108"/>
              <a:gd name="connsiteX0-89" fmla="*/ 1331748 w 2590131"/>
              <a:gd name="connsiteY0-90" fmla="*/ 3586 h 1740694"/>
              <a:gd name="connsiteX1-91" fmla="*/ 1824329 w 2590131"/>
              <a:gd name="connsiteY1-92" fmla="*/ 273568 h 1740694"/>
              <a:gd name="connsiteX2-93" fmla="*/ 1989086 w 2590131"/>
              <a:gd name="connsiteY2-94" fmla="*/ 1303298 h 1740694"/>
              <a:gd name="connsiteX3-95" fmla="*/ 1981650 w 2590131"/>
              <a:gd name="connsiteY3-96" fmla="*/ 1305255 h 1740694"/>
              <a:gd name="connsiteX4-97" fmla="*/ 1981573 w 2590131"/>
              <a:gd name="connsiteY4-98" fmla="*/ 1306091 h 1740694"/>
              <a:gd name="connsiteX5-99" fmla="*/ 1912938 w 2590131"/>
              <a:gd name="connsiteY5-100" fmla="*/ 1535516 h 1740694"/>
              <a:gd name="connsiteX6-101" fmla="*/ 1486636 w 2590131"/>
              <a:gd name="connsiteY6-102" fmla="*/ 1740694 h 1740694"/>
              <a:gd name="connsiteX7-103" fmla="*/ 1696726 w 2590131"/>
              <a:gd name="connsiteY7-104" fmla="*/ 1403231 h 1740694"/>
              <a:gd name="connsiteX8-105" fmla="*/ 1687689 w 2590131"/>
              <a:gd name="connsiteY8-106" fmla="*/ 1382613 h 1740694"/>
              <a:gd name="connsiteX9-107" fmla="*/ 1676048 w 2590131"/>
              <a:gd name="connsiteY9-108" fmla="*/ 1385676 h 1740694"/>
              <a:gd name="connsiteX10-109" fmla="*/ 847095 w 2590131"/>
              <a:gd name="connsiteY10-110" fmla="*/ 1361451 h 1740694"/>
              <a:gd name="connsiteX11-111" fmla="*/ 765530 w 2590131"/>
              <a:gd name="connsiteY11-112" fmla="*/ 1298689 h 1740694"/>
              <a:gd name="connsiteX12-113" fmla="*/ 762632 w 2590131"/>
              <a:gd name="connsiteY12-114" fmla="*/ 1300262 h 1740694"/>
              <a:gd name="connsiteX13-115" fmla="*/ 560291 w 2590131"/>
              <a:gd name="connsiteY13-116" fmla="*/ 1341112 h 1740694"/>
              <a:gd name="connsiteX14-117" fmla="*/ 519829 w 2590131"/>
              <a:gd name="connsiteY14-118" fmla="*/ 1341112 h 1740694"/>
              <a:gd name="connsiteX15-119" fmla="*/ 0 w 2590131"/>
              <a:gd name="connsiteY15-120" fmla="*/ 821283 h 1740694"/>
              <a:gd name="connsiteX16-121" fmla="*/ 0 w 2590131"/>
              <a:gd name="connsiteY16-122" fmla="*/ 780821 h 1740694"/>
              <a:gd name="connsiteX17-123" fmla="*/ 519829 w 2590131"/>
              <a:gd name="connsiteY17-124" fmla="*/ 260992 h 1740694"/>
              <a:gd name="connsiteX18-125" fmla="*/ 560291 w 2590131"/>
              <a:gd name="connsiteY18-126" fmla="*/ 260992 h 1740694"/>
              <a:gd name="connsiteX19-127" fmla="*/ 665055 w 2590131"/>
              <a:gd name="connsiteY19-128" fmla="*/ 271553 h 1740694"/>
              <a:gd name="connsiteX20-129" fmla="*/ 760997 w 2590131"/>
              <a:gd name="connsiteY20-130" fmla="*/ 301335 h 1740694"/>
              <a:gd name="connsiteX21-131" fmla="*/ 1331748 w 2590131"/>
              <a:gd name="connsiteY21-132" fmla="*/ 3586 h 1740694"/>
              <a:gd name="connsiteX0-133" fmla="*/ 1342153 w 2590131"/>
              <a:gd name="connsiteY0-134" fmla="*/ 0 h 1782197"/>
              <a:gd name="connsiteX1-135" fmla="*/ 1824329 w 2590131"/>
              <a:gd name="connsiteY1-136" fmla="*/ 315071 h 1782197"/>
              <a:gd name="connsiteX2-137" fmla="*/ 1989086 w 2590131"/>
              <a:gd name="connsiteY2-138" fmla="*/ 1344801 h 1782197"/>
              <a:gd name="connsiteX3-139" fmla="*/ 1981650 w 2590131"/>
              <a:gd name="connsiteY3-140" fmla="*/ 1346758 h 1782197"/>
              <a:gd name="connsiteX4-141" fmla="*/ 1981573 w 2590131"/>
              <a:gd name="connsiteY4-142" fmla="*/ 1347594 h 1782197"/>
              <a:gd name="connsiteX5-143" fmla="*/ 1912938 w 2590131"/>
              <a:gd name="connsiteY5-144" fmla="*/ 1577019 h 1782197"/>
              <a:gd name="connsiteX6-145" fmla="*/ 1486636 w 2590131"/>
              <a:gd name="connsiteY6-146" fmla="*/ 1782197 h 1782197"/>
              <a:gd name="connsiteX7-147" fmla="*/ 1696726 w 2590131"/>
              <a:gd name="connsiteY7-148" fmla="*/ 1444734 h 1782197"/>
              <a:gd name="connsiteX8-149" fmla="*/ 1687689 w 2590131"/>
              <a:gd name="connsiteY8-150" fmla="*/ 1424116 h 1782197"/>
              <a:gd name="connsiteX9-151" fmla="*/ 1676048 w 2590131"/>
              <a:gd name="connsiteY9-152" fmla="*/ 1427179 h 1782197"/>
              <a:gd name="connsiteX10-153" fmla="*/ 847095 w 2590131"/>
              <a:gd name="connsiteY10-154" fmla="*/ 1402954 h 1782197"/>
              <a:gd name="connsiteX11-155" fmla="*/ 765530 w 2590131"/>
              <a:gd name="connsiteY11-156" fmla="*/ 1340192 h 1782197"/>
              <a:gd name="connsiteX12-157" fmla="*/ 762632 w 2590131"/>
              <a:gd name="connsiteY12-158" fmla="*/ 1341765 h 1782197"/>
              <a:gd name="connsiteX13-159" fmla="*/ 560291 w 2590131"/>
              <a:gd name="connsiteY13-160" fmla="*/ 1382615 h 1782197"/>
              <a:gd name="connsiteX14-161" fmla="*/ 519829 w 2590131"/>
              <a:gd name="connsiteY14-162" fmla="*/ 1382615 h 1782197"/>
              <a:gd name="connsiteX15-163" fmla="*/ 0 w 2590131"/>
              <a:gd name="connsiteY15-164" fmla="*/ 862786 h 1782197"/>
              <a:gd name="connsiteX16-165" fmla="*/ 0 w 2590131"/>
              <a:gd name="connsiteY16-166" fmla="*/ 822324 h 1782197"/>
              <a:gd name="connsiteX17-167" fmla="*/ 519829 w 2590131"/>
              <a:gd name="connsiteY17-168" fmla="*/ 302495 h 1782197"/>
              <a:gd name="connsiteX18-169" fmla="*/ 560291 w 2590131"/>
              <a:gd name="connsiteY18-170" fmla="*/ 302495 h 1782197"/>
              <a:gd name="connsiteX19-171" fmla="*/ 665055 w 2590131"/>
              <a:gd name="connsiteY19-172" fmla="*/ 313056 h 1782197"/>
              <a:gd name="connsiteX20-173" fmla="*/ 760997 w 2590131"/>
              <a:gd name="connsiteY20-174" fmla="*/ 342838 h 1782197"/>
              <a:gd name="connsiteX21-175" fmla="*/ 1342153 w 2590131"/>
              <a:gd name="connsiteY21-176" fmla="*/ 0 h 1782197"/>
              <a:gd name="connsiteX0-177" fmla="*/ 1342153 w 2590131"/>
              <a:gd name="connsiteY0-178" fmla="*/ 0 h 1782197"/>
              <a:gd name="connsiteX1-179" fmla="*/ 1824329 w 2590131"/>
              <a:gd name="connsiteY1-180" fmla="*/ 315071 h 1782197"/>
              <a:gd name="connsiteX2-181" fmla="*/ 1989086 w 2590131"/>
              <a:gd name="connsiteY2-182" fmla="*/ 1344801 h 1782197"/>
              <a:gd name="connsiteX3-183" fmla="*/ 1981650 w 2590131"/>
              <a:gd name="connsiteY3-184" fmla="*/ 1346758 h 1782197"/>
              <a:gd name="connsiteX4-185" fmla="*/ 1981573 w 2590131"/>
              <a:gd name="connsiteY4-186" fmla="*/ 1347594 h 1782197"/>
              <a:gd name="connsiteX5-187" fmla="*/ 1912938 w 2590131"/>
              <a:gd name="connsiteY5-188" fmla="*/ 1577019 h 1782197"/>
              <a:gd name="connsiteX6-189" fmla="*/ 1486636 w 2590131"/>
              <a:gd name="connsiteY6-190" fmla="*/ 1782197 h 1782197"/>
              <a:gd name="connsiteX7-191" fmla="*/ 1696726 w 2590131"/>
              <a:gd name="connsiteY7-192" fmla="*/ 1444734 h 1782197"/>
              <a:gd name="connsiteX8-193" fmla="*/ 1687689 w 2590131"/>
              <a:gd name="connsiteY8-194" fmla="*/ 1424116 h 1782197"/>
              <a:gd name="connsiteX9-195" fmla="*/ 1676048 w 2590131"/>
              <a:gd name="connsiteY9-196" fmla="*/ 1427179 h 1782197"/>
              <a:gd name="connsiteX10-197" fmla="*/ 847095 w 2590131"/>
              <a:gd name="connsiteY10-198" fmla="*/ 1402954 h 1782197"/>
              <a:gd name="connsiteX11-199" fmla="*/ 765530 w 2590131"/>
              <a:gd name="connsiteY11-200" fmla="*/ 1340192 h 1782197"/>
              <a:gd name="connsiteX12-201" fmla="*/ 762632 w 2590131"/>
              <a:gd name="connsiteY12-202" fmla="*/ 1341765 h 1782197"/>
              <a:gd name="connsiteX13-203" fmla="*/ 560291 w 2590131"/>
              <a:gd name="connsiteY13-204" fmla="*/ 1382615 h 1782197"/>
              <a:gd name="connsiteX14-205" fmla="*/ 519829 w 2590131"/>
              <a:gd name="connsiteY14-206" fmla="*/ 1382615 h 1782197"/>
              <a:gd name="connsiteX15-207" fmla="*/ 0 w 2590131"/>
              <a:gd name="connsiteY15-208" fmla="*/ 862786 h 1782197"/>
              <a:gd name="connsiteX16-209" fmla="*/ 0 w 2590131"/>
              <a:gd name="connsiteY16-210" fmla="*/ 822324 h 1782197"/>
              <a:gd name="connsiteX17-211" fmla="*/ 519829 w 2590131"/>
              <a:gd name="connsiteY17-212" fmla="*/ 302495 h 1782197"/>
              <a:gd name="connsiteX18-213" fmla="*/ 560291 w 2590131"/>
              <a:gd name="connsiteY18-214" fmla="*/ 302495 h 1782197"/>
              <a:gd name="connsiteX19-215" fmla="*/ 665055 w 2590131"/>
              <a:gd name="connsiteY19-216" fmla="*/ 313056 h 1782197"/>
              <a:gd name="connsiteX20-217" fmla="*/ 760997 w 2590131"/>
              <a:gd name="connsiteY20-218" fmla="*/ 342838 h 1782197"/>
              <a:gd name="connsiteX21-219" fmla="*/ 1342153 w 2590131"/>
              <a:gd name="connsiteY21-220" fmla="*/ 0 h 1782197"/>
              <a:gd name="connsiteX0-221" fmla="*/ 1342153 w 2590131"/>
              <a:gd name="connsiteY0-222" fmla="*/ 0 h 1782197"/>
              <a:gd name="connsiteX1-223" fmla="*/ 1824329 w 2590131"/>
              <a:gd name="connsiteY1-224" fmla="*/ 315071 h 1782197"/>
              <a:gd name="connsiteX2-225" fmla="*/ 1989086 w 2590131"/>
              <a:gd name="connsiteY2-226" fmla="*/ 1344801 h 1782197"/>
              <a:gd name="connsiteX3-227" fmla="*/ 1981650 w 2590131"/>
              <a:gd name="connsiteY3-228" fmla="*/ 1346758 h 1782197"/>
              <a:gd name="connsiteX4-229" fmla="*/ 1981573 w 2590131"/>
              <a:gd name="connsiteY4-230" fmla="*/ 1347594 h 1782197"/>
              <a:gd name="connsiteX5-231" fmla="*/ 1912938 w 2590131"/>
              <a:gd name="connsiteY5-232" fmla="*/ 1577019 h 1782197"/>
              <a:gd name="connsiteX6-233" fmla="*/ 1486636 w 2590131"/>
              <a:gd name="connsiteY6-234" fmla="*/ 1782197 h 1782197"/>
              <a:gd name="connsiteX7-235" fmla="*/ 1696726 w 2590131"/>
              <a:gd name="connsiteY7-236" fmla="*/ 1444734 h 1782197"/>
              <a:gd name="connsiteX8-237" fmla="*/ 1687689 w 2590131"/>
              <a:gd name="connsiteY8-238" fmla="*/ 1424116 h 1782197"/>
              <a:gd name="connsiteX9-239" fmla="*/ 1676048 w 2590131"/>
              <a:gd name="connsiteY9-240" fmla="*/ 1427179 h 1782197"/>
              <a:gd name="connsiteX10-241" fmla="*/ 847095 w 2590131"/>
              <a:gd name="connsiteY10-242" fmla="*/ 1402954 h 1782197"/>
              <a:gd name="connsiteX11-243" fmla="*/ 765530 w 2590131"/>
              <a:gd name="connsiteY11-244" fmla="*/ 1340192 h 1782197"/>
              <a:gd name="connsiteX12-245" fmla="*/ 762632 w 2590131"/>
              <a:gd name="connsiteY12-246" fmla="*/ 1341765 h 1782197"/>
              <a:gd name="connsiteX13-247" fmla="*/ 560291 w 2590131"/>
              <a:gd name="connsiteY13-248" fmla="*/ 1382615 h 1782197"/>
              <a:gd name="connsiteX14-249" fmla="*/ 519829 w 2590131"/>
              <a:gd name="connsiteY14-250" fmla="*/ 1382615 h 1782197"/>
              <a:gd name="connsiteX15-251" fmla="*/ 0 w 2590131"/>
              <a:gd name="connsiteY15-252" fmla="*/ 862786 h 1782197"/>
              <a:gd name="connsiteX16-253" fmla="*/ 0 w 2590131"/>
              <a:gd name="connsiteY16-254" fmla="*/ 822324 h 1782197"/>
              <a:gd name="connsiteX17-255" fmla="*/ 519829 w 2590131"/>
              <a:gd name="connsiteY17-256" fmla="*/ 302495 h 1782197"/>
              <a:gd name="connsiteX18-257" fmla="*/ 560291 w 2590131"/>
              <a:gd name="connsiteY18-258" fmla="*/ 302495 h 1782197"/>
              <a:gd name="connsiteX19-259" fmla="*/ 665055 w 2590131"/>
              <a:gd name="connsiteY19-260" fmla="*/ 313056 h 1782197"/>
              <a:gd name="connsiteX20-261" fmla="*/ 760997 w 2590131"/>
              <a:gd name="connsiteY20-262" fmla="*/ 342838 h 1782197"/>
              <a:gd name="connsiteX21-263" fmla="*/ 1342153 w 2590131"/>
              <a:gd name="connsiteY21-264" fmla="*/ 0 h 1782197"/>
              <a:gd name="connsiteX0-265" fmla="*/ 1342153 w 2590131"/>
              <a:gd name="connsiteY0-266" fmla="*/ 0 h 1782197"/>
              <a:gd name="connsiteX1-267" fmla="*/ 1824329 w 2590131"/>
              <a:gd name="connsiteY1-268" fmla="*/ 315071 h 1782197"/>
              <a:gd name="connsiteX2-269" fmla="*/ 1989086 w 2590131"/>
              <a:gd name="connsiteY2-270" fmla="*/ 1344801 h 1782197"/>
              <a:gd name="connsiteX3-271" fmla="*/ 1981650 w 2590131"/>
              <a:gd name="connsiteY3-272" fmla="*/ 1346758 h 1782197"/>
              <a:gd name="connsiteX4-273" fmla="*/ 1981573 w 2590131"/>
              <a:gd name="connsiteY4-274" fmla="*/ 1347594 h 1782197"/>
              <a:gd name="connsiteX5-275" fmla="*/ 1912938 w 2590131"/>
              <a:gd name="connsiteY5-276" fmla="*/ 1577019 h 1782197"/>
              <a:gd name="connsiteX6-277" fmla="*/ 1486636 w 2590131"/>
              <a:gd name="connsiteY6-278" fmla="*/ 1782197 h 1782197"/>
              <a:gd name="connsiteX7-279" fmla="*/ 1696726 w 2590131"/>
              <a:gd name="connsiteY7-280" fmla="*/ 1444734 h 1782197"/>
              <a:gd name="connsiteX8-281" fmla="*/ 1687689 w 2590131"/>
              <a:gd name="connsiteY8-282" fmla="*/ 1424116 h 1782197"/>
              <a:gd name="connsiteX9-283" fmla="*/ 1676048 w 2590131"/>
              <a:gd name="connsiteY9-284" fmla="*/ 1427179 h 1782197"/>
              <a:gd name="connsiteX10-285" fmla="*/ 847095 w 2590131"/>
              <a:gd name="connsiteY10-286" fmla="*/ 1402954 h 1782197"/>
              <a:gd name="connsiteX11-287" fmla="*/ 765530 w 2590131"/>
              <a:gd name="connsiteY11-288" fmla="*/ 1340192 h 1782197"/>
              <a:gd name="connsiteX12-289" fmla="*/ 762632 w 2590131"/>
              <a:gd name="connsiteY12-290" fmla="*/ 1341765 h 1782197"/>
              <a:gd name="connsiteX13-291" fmla="*/ 560291 w 2590131"/>
              <a:gd name="connsiteY13-292" fmla="*/ 1382615 h 1782197"/>
              <a:gd name="connsiteX14-293" fmla="*/ 519829 w 2590131"/>
              <a:gd name="connsiteY14-294" fmla="*/ 1382615 h 1782197"/>
              <a:gd name="connsiteX15-295" fmla="*/ 0 w 2590131"/>
              <a:gd name="connsiteY15-296" fmla="*/ 862786 h 1782197"/>
              <a:gd name="connsiteX16-297" fmla="*/ 0 w 2590131"/>
              <a:gd name="connsiteY16-298" fmla="*/ 822324 h 1782197"/>
              <a:gd name="connsiteX17-299" fmla="*/ 519829 w 2590131"/>
              <a:gd name="connsiteY17-300" fmla="*/ 302495 h 1782197"/>
              <a:gd name="connsiteX18-301" fmla="*/ 560291 w 2590131"/>
              <a:gd name="connsiteY18-302" fmla="*/ 302495 h 1782197"/>
              <a:gd name="connsiteX19-303" fmla="*/ 665055 w 2590131"/>
              <a:gd name="connsiteY19-304" fmla="*/ 313056 h 1782197"/>
              <a:gd name="connsiteX20-305" fmla="*/ 760997 w 2590131"/>
              <a:gd name="connsiteY20-306" fmla="*/ 342838 h 1782197"/>
              <a:gd name="connsiteX21-307" fmla="*/ 1342153 w 2590131"/>
              <a:gd name="connsiteY21-308" fmla="*/ 0 h 1782197"/>
              <a:gd name="connsiteX0-309" fmla="*/ 1286659 w 2590131"/>
              <a:gd name="connsiteY0-310" fmla="*/ 1 h 1750983"/>
              <a:gd name="connsiteX1-311" fmla="*/ 1824329 w 2590131"/>
              <a:gd name="connsiteY1-312" fmla="*/ 283857 h 1750983"/>
              <a:gd name="connsiteX2-313" fmla="*/ 1989086 w 2590131"/>
              <a:gd name="connsiteY2-314" fmla="*/ 1313587 h 1750983"/>
              <a:gd name="connsiteX3-315" fmla="*/ 1981650 w 2590131"/>
              <a:gd name="connsiteY3-316" fmla="*/ 1315544 h 1750983"/>
              <a:gd name="connsiteX4-317" fmla="*/ 1981573 w 2590131"/>
              <a:gd name="connsiteY4-318" fmla="*/ 1316380 h 1750983"/>
              <a:gd name="connsiteX5-319" fmla="*/ 1912938 w 2590131"/>
              <a:gd name="connsiteY5-320" fmla="*/ 1545805 h 1750983"/>
              <a:gd name="connsiteX6-321" fmla="*/ 1486636 w 2590131"/>
              <a:gd name="connsiteY6-322" fmla="*/ 1750983 h 1750983"/>
              <a:gd name="connsiteX7-323" fmla="*/ 1696726 w 2590131"/>
              <a:gd name="connsiteY7-324" fmla="*/ 1413520 h 1750983"/>
              <a:gd name="connsiteX8-325" fmla="*/ 1687689 w 2590131"/>
              <a:gd name="connsiteY8-326" fmla="*/ 1392902 h 1750983"/>
              <a:gd name="connsiteX9-327" fmla="*/ 1676048 w 2590131"/>
              <a:gd name="connsiteY9-328" fmla="*/ 1395965 h 1750983"/>
              <a:gd name="connsiteX10-329" fmla="*/ 847095 w 2590131"/>
              <a:gd name="connsiteY10-330" fmla="*/ 1371740 h 1750983"/>
              <a:gd name="connsiteX11-331" fmla="*/ 765530 w 2590131"/>
              <a:gd name="connsiteY11-332" fmla="*/ 1308978 h 1750983"/>
              <a:gd name="connsiteX12-333" fmla="*/ 762632 w 2590131"/>
              <a:gd name="connsiteY12-334" fmla="*/ 1310551 h 1750983"/>
              <a:gd name="connsiteX13-335" fmla="*/ 560291 w 2590131"/>
              <a:gd name="connsiteY13-336" fmla="*/ 1351401 h 1750983"/>
              <a:gd name="connsiteX14-337" fmla="*/ 519829 w 2590131"/>
              <a:gd name="connsiteY14-338" fmla="*/ 1351401 h 1750983"/>
              <a:gd name="connsiteX15-339" fmla="*/ 0 w 2590131"/>
              <a:gd name="connsiteY15-340" fmla="*/ 831572 h 1750983"/>
              <a:gd name="connsiteX16-341" fmla="*/ 0 w 2590131"/>
              <a:gd name="connsiteY16-342" fmla="*/ 791110 h 1750983"/>
              <a:gd name="connsiteX17-343" fmla="*/ 519829 w 2590131"/>
              <a:gd name="connsiteY17-344" fmla="*/ 271281 h 1750983"/>
              <a:gd name="connsiteX18-345" fmla="*/ 560291 w 2590131"/>
              <a:gd name="connsiteY18-346" fmla="*/ 271281 h 1750983"/>
              <a:gd name="connsiteX19-347" fmla="*/ 665055 w 2590131"/>
              <a:gd name="connsiteY19-348" fmla="*/ 281842 h 1750983"/>
              <a:gd name="connsiteX20-349" fmla="*/ 760997 w 2590131"/>
              <a:gd name="connsiteY20-350" fmla="*/ 311624 h 1750983"/>
              <a:gd name="connsiteX21-351" fmla="*/ 1286659 w 2590131"/>
              <a:gd name="connsiteY21-352" fmla="*/ 1 h 1750983"/>
              <a:gd name="connsiteX0-353" fmla="*/ 1286659 w 2590131"/>
              <a:gd name="connsiteY0-354" fmla="*/ 1 h 1760911"/>
              <a:gd name="connsiteX1-355" fmla="*/ 1824329 w 2590131"/>
              <a:gd name="connsiteY1-356" fmla="*/ 283857 h 1760911"/>
              <a:gd name="connsiteX2-357" fmla="*/ 1989086 w 2590131"/>
              <a:gd name="connsiteY2-358" fmla="*/ 1313587 h 1760911"/>
              <a:gd name="connsiteX3-359" fmla="*/ 1981650 w 2590131"/>
              <a:gd name="connsiteY3-360" fmla="*/ 1315544 h 1760911"/>
              <a:gd name="connsiteX4-361" fmla="*/ 1981573 w 2590131"/>
              <a:gd name="connsiteY4-362" fmla="*/ 1316380 h 1760911"/>
              <a:gd name="connsiteX5-363" fmla="*/ 1912938 w 2590131"/>
              <a:gd name="connsiteY5-364" fmla="*/ 1545805 h 1760911"/>
              <a:gd name="connsiteX6-365" fmla="*/ 1517453 w 2590131"/>
              <a:gd name="connsiteY6-366" fmla="*/ 1760911 h 1760911"/>
              <a:gd name="connsiteX7-367" fmla="*/ 1696726 w 2590131"/>
              <a:gd name="connsiteY7-368" fmla="*/ 1413520 h 1760911"/>
              <a:gd name="connsiteX8-369" fmla="*/ 1687689 w 2590131"/>
              <a:gd name="connsiteY8-370" fmla="*/ 1392902 h 1760911"/>
              <a:gd name="connsiteX9-371" fmla="*/ 1676048 w 2590131"/>
              <a:gd name="connsiteY9-372" fmla="*/ 1395965 h 1760911"/>
              <a:gd name="connsiteX10-373" fmla="*/ 847095 w 2590131"/>
              <a:gd name="connsiteY10-374" fmla="*/ 1371740 h 1760911"/>
              <a:gd name="connsiteX11-375" fmla="*/ 765530 w 2590131"/>
              <a:gd name="connsiteY11-376" fmla="*/ 1308978 h 1760911"/>
              <a:gd name="connsiteX12-377" fmla="*/ 762632 w 2590131"/>
              <a:gd name="connsiteY12-378" fmla="*/ 1310551 h 1760911"/>
              <a:gd name="connsiteX13-379" fmla="*/ 560291 w 2590131"/>
              <a:gd name="connsiteY13-380" fmla="*/ 1351401 h 1760911"/>
              <a:gd name="connsiteX14-381" fmla="*/ 519829 w 2590131"/>
              <a:gd name="connsiteY14-382" fmla="*/ 1351401 h 1760911"/>
              <a:gd name="connsiteX15-383" fmla="*/ 0 w 2590131"/>
              <a:gd name="connsiteY15-384" fmla="*/ 831572 h 1760911"/>
              <a:gd name="connsiteX16-385" fmla="*/ 0 w 2590131"/>
              <a:gd name="connsiteY16-386" fmla="*/ 791110 h 1760911"/>
              <a:gd name="connsiteX17-387" fmla="*/ 519829 w 2590131"/>
              <a:gd name="connsiteY17-388" fmla="*/ 271281 h 1760911"/>
              <a:gd name="connsiteX18-389" fmla="*/ 560291 w 2590131"/>
              <a:gd name="connsiteY18-390" fmla="*/ 271281 h 1760911"/>
              <a:gd name="connsiteX19-391" fmla="*/ 665055 w 2590131"/>
              <a:gd name="connsiteY19-392" fmla="*/ 281842 h 1760911"/>
              <a:gd name="connsiteX20-393" fmla="*/ 760997 w 2590131"/>
              <a:gd name="connsiteY20-394" fmla="*/ 311624 h 1760911"/>
              <a:gd name="connsiteX21-395" fmla="*/ 1286659 w 2590131"/>
              <a:gd name="connsiteY21-396" fmla="*/ 1 h 1760911"/>
              <a:gd name="connsiteX0-397" fmla="*/ 1286659 w 2590131"/>
              <a:gd name="connsiteY0-398" fmla="*/ 1 h 1760911"/>
              <a:gd name="connsiteX1-399" fmla="*/ 1824329 w 2590131"/>
              <a:gd name="connsiteY1-400" fmla="*/ 283857 h 1760911"/>
              <a:gd name="connsiteX2-401" fmla="*/ 1989086 w 2590131"/>
              <a:gd name="connsiteY2-402" fmla="*/ 1313587 h 1760911"/>
              <a:gd name="connsiteX3-403" fmla="*/ 1981650 w 2590131"/>
              <a:gd name="connsiteY3-404" fmla="*/ 1315544 h 1760911"/>
              <a:gd name="connsiteX4-405" fmla="*/ 1981573 w 2590131"/>
              <a:gd name="connsiteY4-406" fmla="*/ 1316380 h 1760911"/>
              <a:gd name="connsiteX5-407" fmla="*/ 1912938 w 2590131"/>
              <a:gd name="connsiteY5-408" fmla="*/ 1545805 h 1760911"/>
              <a:gd name="connsiteX6-409" fmla="*/ 1517453 w 2590131"/>
              <a:gd name="connsiteY6-410" fmla="*/ 1760911 h 1760911"/>
              <a:gd name="connsiteX7-411" fmla="*/ 1696726 w 2590131"/>
              <a:gd name="connsiteY7-412" fmla="*/ 1413520 h 1760911"/>
              <a:gd name="connsiteX8-413" fmla="*/ 1687689 w 2590131"/>
              <a:gd name="connsiteY8-414" fmla="*/ 1392902 h 1760911"/>
              <a:gd name="connsiteX9-415" fmla="*/ 1676048 w 2590131"/>
              <a:gd name="connsiteY9-416" fmla="*/ 1395965 h 1760911"/>
              <a:gd name="connsiteX10-417" fmla="*/ 847095 w 2590131"/>
              <a:gd name="connsiteY10-418" fmla="*/ 1371740 h 1760911"/>
              <a:gd name="connsiteX11-419" fmla="*/ 765530 w 2590131"/>
              <a:gd name="connsiteY11-420" fmla="*/ 1308978 h 1760911"/>
              <a:gd name="connsiteX12-421" fmla="*/ 762632 w 2590131"/>
              <a:gd name="connsiteY12-422" fmla="*/ 1310551 h 1760911"/>
              <a:gd name="connsiteX13-423" fmla="*/ 560291 w 2590131"/>
              <a:gd name="connsiteY13-424" fmla="*/ 1351401 h 1760911"/>
              <a:gd name="connsiteX14-425" fmla="*/ 519829 w 2590131"/>
              <a:gd name="connsiteY14-426" fmla="*/ 1351401 h 1760911"/>
              <a:gd name="connsiteX15-427" fmla="*/ 0 w 2590131"/>
              <a:gd name="connsiteY15-428" fmla="*/ 831572 h 1760911"/>
              <a:gd name="connsiteX16-429" fmla="*/ 0 w 2590131"/>
              <a:gd name="connsiteY16-430" fmla="*/ 791110 h 1760911"/>
              <a:gd name="connsiteX17-431" fmla="*/ 519829 w 2590131"/>
              <a:gd name="connsiteY17-432" fmla="*/ 271281 h 1760911"/>
              <a:gd name="connsiteX18-433" fmla="*/ 560291 w 2590131"/>
              <a:gd name="connsiteY18-434" fmla="*/ 271281 h 1760911"/>
              <a:gd name="connsiteX19-435" fmla="*/ 665055 w 2590131"/>
              <a:gd name="connsiteY19-436" fmla="*/ 281842 h 1760911"/>
              <a:gd name="connsiteX20-437" fmla="*/ 760997 w 2590131"/>
              <a:gd name="connsiteY20-438" fmla="*/ 311624 h 1760911"/>
              <a:gd name="connsiteX21-439" fmla="*/ 1286659 w 2590131"/>
              <a:gd name="connsiteY21-440" fmla="*/ 1 h 1760911"/>
              <a:gd name="connsiteX0-441" fmla="*/ 1286659 w 2590131"/>
              <a:gd name="connsiteY0-442" fmla="*/ 1 h 1760911"/>
              <a:gd name="connsiteX1-443" fmla="*/ 1824329 w 2590131"/>
              <a:gd name="connsiteY1-444" fmla="*/ 283857 h 1760911"/>
              <a:gd name="connsiteX2-445" fmla="*/ 1989086 w 2590131"/>
              <a:gd name="connsiteY2-446" fmla="*/ 1313587 h 1760911"/>
              <a:gd name="connsiteX3-447" fmla="*/ 1981650 w 2590131"/>
              <a:gd name="connsiteY3-448" fmla="*/ 1315544 h 1760911"/>
              <a:gd name="connsiteX4-449" fmla="*/ 1981573 w 2590131"/>
              <a:gd name="connsiteY4-450" fmla="*/ 1316380 h 1760911"/>
              <a:gd name="connsiteX5-451" fmla="*/ 1912938 w 2590131"/>
              <a:gd name="connsiteY5-452" fmla="*/ 1545805 h 1760911"/>
              <a:gd name="connsiteX6-453" fmla="*/ 1517453 w 2590131"/>
              <a:gd name="connsiteY6-454" fmla="*/ 1760911 h 1760911"/>
              <a:gd name="connsiteX7-455" fmla="*/ 1696726 w 2590131"/>
              <a:gd name="connsiteY7-456" fmla="*/ 1413520 h 1760911"/>
              <a:gd name="connsiteX8-457" fmla="*/ 1687689 w 2590131"/>
              <a:gd name="connsiteY8-458" fmla="*/ 1392902 h 1760911"/>
              <a:gd name="connsiteX9-459" fmla="*/ 1676048 w 2590131"/>
              <a:gd name="connsiteY9-460" fmla="*/ 1395965 h 1760911"/>
              <a:gd name="connsiteX10-461" fmla="*/ 847095 w 2590131"/>
              <a:gd name="connsiteY10-462" fmla="*/ 1371740 h 1760911"/>
              <a:gd name="connsiteX11-463" fmla="*/ 765530 w 2590131"/>
              <a:gd name="connsiteY11-464" fmla="*/ 1308978 h 1760911"/>
              <a:gd name="connsiteX12-465" fmla="*/ 762632 w 2590131"/>
              <a:gd name="connsiteY12-466" fmla="*/ 1310551 h 1760911"/>
              <a:gd name="connsiteX13-467" fmla="*/ 560291 w 2590131"/>
              <a:gd name="connsiteY13-468" fmla="*/ 1351401 h 1760911"/>
              <a:gd name="connsiteX14-469" fmla="*/ 519829 w 2590131"/>
              <a:gd name="connsiteY14-470" fmla="*/ 1351401 h 1760911"/>
              <a:gd name="connsiteX15-471" fmla="*/ 0 w 2590131"/>
              <a:gd name="connsiteY15-472" fmla="*/ 831572 h 1760911"/>
              <a:gd name="connsiteX16-473" fmla="*/ 0 w 2590131"/>
              <a:gd name="connsiteY16-474" fmla="*/ 791110 h 1760911"/>
              <a:gd name="connsiteX17-475" fmla="*/ 519829 w 2590131"/>
              <a:gd name="connsiteY17-476" fmla="*/ 271281 h 1760911"/>
              <a:gd name="connsiteX18-477" fmla="*/ 560291 w 2590131"/>
              <a:gd name="connsiteY18-478" fmla="*/ 271281 h 1760911"/>
              <a:gd name="connsiteX19-479" fmla="*/ 665055 w 2590131"/>
              <a:gd name="connsiteY19-480" fmla="*/ 281842 h 1760911"/>
              <a:gd name="connsiteX20-481" fmla="*/ 760997 w 2590131"/>
              <a:gd name="connsiteY20-482" fmla="*/ 311624 h 1760911"/>
              <a:gd name="connsiteX21-483" fmla="*/ 1286659 w 2590131"/>
              <a:gd name="connsiteY21-484" fmla="*/ 1 h 1760911"/>
              <a:gd name="connsiteX0-485" fmla="*/ 1286659 w 2590131"/>
              <a:gd name="connsiteY0-486" fmla="*/ 1 h 1760911"/>
              <a:gd name="connsiteX1-487" fmla="*/ 1824329 w 2590131"/>
              <a:gd name="connsiteY1-488" fmla="*/ 283857 h 1760911"/>
              <a:gd name="connsiteX2-489" fmla="*/ 1989086 w 2590131"/>
              <a:gd name="connsiteY2-490" fmla="*/ 1313587 h 1760911"/>
              <a:gd name="connsiteX3-491" fmla="*/ 1981650 w 2590131"/>
              <a:gd name="connsiteY3-492" fmla="*/ 1315544 h 1760911"/>
              <a:gd name="connsiteX4-493" fmla="*/ 1981573 w 2590131"/>
              <a:gd name="connsiteY4-494" fmla="*/ 1316380 h 1760911"/>
              <a:gd name="connsiteX5-495" fmla="*/ 1912938 w 2590131"/>
              <a:gd name="connsiteY5-496" fmla="*/ 1545805 h 1760911"/>
              <a:gd name="connsiteX6-497" fmla="*/ 1517453 w 2590131"/>
              <a:gd name="connsiteY6-498" fmla="*/ 1760911 h 1760911"/>
              <a:gd name="connsiteX7-499" fmla="*/ 1696726 w 2590131"/>
              <a:gd name="connsiteY7-500" fmla="*/ 1413520 h 1760911"/>
              <a:gd name="connsiteX8-501" fmla="*/ 1687689 w 2590131"/>
              <a:gd name="connsiteY8-502" fmla="*/ 1392902 h 1760911"/>
              <a:gd name="connsiteX9-503" fmla="*/ 1676048 w 2590131"/>
              <a:gd name="connsiteY9-504" fmla="*/ 1395965 h 1760911"/>
              <a:gd name="connsiteX10-505" fmla="*/ 854235 w 2590131"/>
              <a:gd name="connsiteY10-506" fmla="*/ 1368430 h 1760911"/>
              <a:gd name="connsiteX11-507" fmla="*/ 765530 w 2590131"/>
              <a:gd name="connsiteY11-508" fmla="*/ 1308978 h 1760911"/>
              <a:gd name="connsiteX12-509" fmla="*/ 762632 w 2590131"/>
              <a:gd name="connsiteY12-510" fmla="*/ 1310551 h 1760911"/>
              <a:gd name="connsiteX13-511" fmla="*/ 560291 w 2590131"/>
              <a:gd name="connsiteY13-512" fmla="*/ 1351401 h 1760911"/>
              <a:gd name="connsiteX14-513" fmla="*/ 519829 w 2590131"/>
              <a:gd name="connsiteY14-514" fmla="*/ 1351401 h 1760911"/>
              <a:gd name="connsiteX15-515" fmla="*/ 0 w 2590131"/>
              <a:gd name="connsiteY15-516" fmla="*/ 831572 h 1760911"/>
              <a:gd name="connsiteX16-517" fmla="*/ 0 w 2590131"/>
              <a:gd name="connsiteY16-518" fmla="*/ 791110 h 1760911"/>
              <a:gd name="connsiteX17-519" fmla="*/ 519829 w 2590131"/>
              <a:gd name="connsiteY17-520" fmla="*/ 271281 h 1760911"/>
              <a:gd name="connsiteX18-521" fmla="*/ 560291 w 2590131"/>
              <a:gd name="connsiteY18-522" fmla="*/ 271281 h 1760911"/>
              <a:gd name="connsiteX19-523" fmla="*/ 665055 w 2590131"/>
              <a:gd name="connsiteY19-524" fmla="*/ 281842 h 1760911"/>
              <a:gd name="connsiteX20-525" fmla="*/ 760997 w 2590131"/>
              <a:gd name="connsiteY20-526" fmla="*/ 311624 h 1760911"/>
              <a:gd name="connsiteX21-527" fmla="*/ 1286659 w 2590131"/>
              <a:gd name="connsiteY21-528" fmla="*/ 1 h 1760911"/>
              <a:gd name="connsiteX0-529" fmla="*/ 1279519 w 2590131"/>
              <a:gd name="connsiteY0-530" fmla="*/ 1 h 1717890"/>
              <a:gd name="connsiteX1-531" fmla="*/ 1824329 w 2590131"/>
              <a:gd name="connsiteY1-532" fmla="*/ 240836 h 1717890"/>
              <a:gd name="connsiteX2-533" fmla="*/ 1989086 w 2590131"/>
              <a:gd name="connsiteY2-534" fmla="*/ 1270566 h 1717890"/>
              <a:gd name="connsiteX3-535" fmla="*/ 1981650 w 2590131"/>
              <a:gd name="connsiteY3-536" fmla="*/ 1272523 h 1717890"/>
              <a:gd name="connsiteX4-537" fmla="*/ 1981573 w 2590131"/>
              <a:gd name="connsiteY4-538" fmla="*/ 1273359 h 1717890"/>
              <a:gd name="connsiteX5-539" fmla="*/ 1912938 w 2590131"/>
              <a:gd name="connsiteY5-540" fmla="*/ 1502784 h 1717890"/>
              <a:gd name="connsiteX6-541" fmla="*/ 1517453 w 2590131"/>
              <a:gd name="connsiteY6-542" fmla="*/ 1717890 h 1717890"/>
              <a:gd name="connsiteX7-543" fmla="*/ 1696726 w 2590131"/>
              <a:gd name="connsiteY7-544" fmla="*/ 1370499 h 1717890"/>
              <a:gd name="connsiteX8-545" fmla="*/ 1687689 w 2590131"/>
              <a:gd name="connsiteY8-546" fmla="*/ 1349881 h 1717890"/>
              <a:gd name="connsiteX9-547" fmla="*/ 1676048 w 2590131"/>
              <a:gd name="connsiteY9-548" fmla="*/ 1352944 h 1717890"/>
              <a:gd name="connsiteX10-549" fmla="*/ 854235 w 2590131"/>
              <a:gd name="connsiteY10-550" fmla="*/ 1325409 h 1717890"/>
              <a:gd name="connsiteX11-551" fmla="*/ 765530 w 2590131"/>
              <a:gd name="connsiteY11-552" fmla="*/ 1265957 h 1717890"/>
              <a:gd name="connsiteX12-553" fmla="*/ 762632 w 2590131"/>
              <a:gd name="connsiteY12-554" fmla="*/ 1267530 h 1717890"/>
              <a:gd name="connsiteX13-555" fmla="*/ 560291 w 2590131"/>
              <a:gd name="connsiteY13-556" fmla="*/ 1308380 h 1717890"/>
              <a:gd name="connsiteX14-557" fmla="*/ 519829 w 2590131"/>
              <a:gd name="connsiteY14-558" fmla="*/ 1308380 h 1717890"/>
              <a:gd name="connsiteX15-559" fmla="*/ 0 w 2590131"/>
              <a:gd name="connsiteY15-560" fmla="*/ 788551 h 1717890"/>
              <a:gd name="connsiteX16-561" fmla="*/ 0 w 2590131"/>
              <a:gd name="connsiteY16-562" fmla="*/ 748089 h 1717890"/>
              <a:gd name="connsiteX17-563" fmla="*/ 519829 w 2590131"/>
              <a:gd name="connsiteY17-564" fmla="*/ 228260 h 1717890"/>
              <a:gd name="connsiteX18-565" fmla="*/ 560291 w 2590131"/>
              <a:gd name="connsiteY18-566" fmla="*/ 228260 h 1717890"/>
              <a:gd name="connsiteX19-567" fmla="*/ 665055 w 2590131"/>
              <a:gd name="connsiteY19-568" fmla="*/ 238821 h 1717890"/>
              <a:gd name="connsiteX20-569" fmla="*/ 760997 w 2590131"/>
              <a:gd name="connsiteY20-570" fmla="*/ 268603 h 1717890"/>
              <a:gd name="connsiteX21-571" fmla="*/ 1279519 w 2590131"/>
              <a:gd name="connsiteY21-572" fmla="*/ 1 h 1717890"/>
              <a:gd name="connsiteX0-573" fmla="*/ 1308079 w 2590131"/>
              <a:gd name="connsiteY0-574" fmla="*/ 1 h 1711271"/>
              <a:gd name="connsiteX1-575" fmla="*/ 1824329 w 2590131"/>
              <a:gd name="connsiteY1-576" fmla="*/ 234217 h 1711271"/>
              <a:gd name="connsiteX2-577" fmla="*/ 1989086 w 2590131"/>
              <a:gd name="connsiteY2-578" fmla="*/ 1263947 h 1711271"/>
              <a:gd name="connsiteX3-579" fmla="*/ 1981650 w 2590131"/>
              <a:gd name="connsiteY3-580" fmla="*/ 1265904 h 1711271"/>
              <a:gd name="connsiteX4-581" fmla="*/ 1981573 w 2590131"/>
              <a:gd name="connsiteY4-582" fmla="*/ 1266740 h 1711271"/>
              <a:gd name="connsiteX5-583" fmla="*/ 1912938 w 2590131"/>
              <a:gd name="connsiteY5-584" fmla="*/ 1496165 h 1711271"/>
              <a:gd name="connsiteX6-585" fmla="*/ 1517453 w 2590131"/>
              <a:gd name="connsiteY6-586" fmla="*/ 1711271 h 1711271"/>
              <a:gd name="connsiteX7-587" fmla="*/ 1696726 w 2590131"/>
              <a:gd name="connsiteY7-588" fmla="*/ 1363880 h 1711271"/>
              <a:gd name="connsiteX8-589" fmla="*/ 1687689 w 2590131"/>
              <a:gd name="connsiteY8-590" fmla="*/ 1343262 h 1711271"/>
              <a:gd name="connsiteX9-591" fmla="*/ 1676048 w 2590131"/>
              <a:gd name="connsiteY9-592" fmla="*/ 1346325 h 1711271"/>
              <a:gd name="connsiteX10-593" fmla="*/ 854235 w 2590131"/>
              <a:gd name="connsiteY10-594" fmla="*/ 1318790 h 1711271"/>
              <a:gd name="connsiteX11-595" fmla="*/ 765530 w 2590131"/>
              <a:gd name="connsiteY11-596" fmla="*/ 1259338 h 1711271"/>
              <a:gd name="connsiteX12-597" fmla="*/ 762632 w 2590131"/>
              <a:gd name="connsiteY12-598" fmla="*/ 1260911 h 1711271"/>
              <a:gd name="connsiteX13-599" fmla="*/ 560291 w 2590131"/>
              <a:gd name="connsiteY13-600" fmla="*/ 1301761 h 1711271"/>
              <a:gd name="connsiteX14-601" fmla="*/ 519829 w 2590131"/>
              <a:gd name="connsiteY14-602" fmla="*/ 1301761 h 1711271"/>
              <a:gd name="connsiteX15-603" fmla="*/ 0 w 2590131"/>
              <a:gd name="connsiteY15-604" fmla="*/ 781932 h 1711271"/>
              <a:gd name="connsiteX16-605" fmla="*/ 0 w 2590131"/>
              <a:gd name="connsiteY16-606" fmla="*/ 741470 h 1711271"/>
              <a:gd name="connsiteX17-607" fmla="*/ 519829 w 2590131"/>
              <a:gd name="connsiteY17-608" fmla="*/ 221641 h 1711271"/>
              <a:gd name="connsiteX18-609" fmla="*/ 560291 w 2590131"/>
              <a:gd name="connsiteY18-610" fmla="*/ 221641 h 1711271"/>
              <a:gd name="connsiteX19-611" fmla="*/ 665055 w 2590131"/>
              <a:gd name="connsiteY19-612" fmla="*/ 232202 h 1711271"/>
              <a:gd name="connsiteX20-613" fmla="*/ 760997 w 2590131"/>
              <a:gd name="connsiteY20-614" fmla="*/ 261984 h 1711271"/>
              <a:gd name="connsiteX21-615" fmla="*/ 1308079 w 2590131"/>
              <a:gd name="connsiteY21-616" fmla="*/ 1 h 17112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Lst>
            <a:rect l="l" t="t" r="r" b="b"/>
            <a:pathLst>
              <a:path w="2590131" h="1711271">
                <a:moveTo>
                  <a:pt x="1308079" y="1"/>
                </a:moveTo>
                <a:cubicBezTo>
                  <a:pt x="1566396" y="-107"/>
                  <a:pt x="1752248" y="158703"/>
                  <a:pt x="1824329" y="234217"/>
                </a:cubicBezTo>
                <a:cubicBezTo>
                  <a:pt x="2958405" y="74951"/>
                  <a:pt x="2675572" y="1414975"/>
                  <a:pt x="1989086" y="1263947"/>
                </a:cubicBezTo>
                <a:lnTo>
                  <a:pt x="1981650" y="1265904"/>
                </a:lnTo>
                <a:cubicBezTo>
                  <a:pt x="1981624" y="1266183"/>
                  <a:pt x="1981599" y="1266461"/>
                  <a:pt x="1981573" y="1266740"/>
                </a:cubicBezTo>
                <a:cubicBezTo>
                  <a:pt x="1969032" y="1345227"/>
                  <a:pt x="1945334" y="1429962"/>
                  <a:pt x="1912938" y="1496165"/>
                </a:cubicBezTo>
                <a:cubicBezTo>
                  <a:pt x="1870183" y="1579875"/>
                  <a:pt x="1838329" y="1707330"/>
                  <a:pt x="1517453" y="1711271"/>
                </a:cubicBezTo>
                <a:cubicBezTo>
                  <a:pt x="1626176" y="1677603"/>
                  <a:pt x="1749492" y="1546894"/>
                  <a:pt x="1696726" y="1363880"/>
                </a:cubicBezTo>
                <a:lnTo>
                  <a:pt x="1687689" y="1343262"/>
                </a:lnTo>
                <a:lnTo>
                  <a:pt x="1676048" y="1346325"/>
                </a:lnTo>
                <a:cubicBezTo>
                  <a:pt x="1501091" y="1409580"/>
                  <a:pt x="1382653" y="1608349"/>
                  <a:pt x="854235" y="1318790"/>
                </a:cubicBezTo>
                <a:lnTo>
                  <a:pt x="765530" y="1259338"/>
                </a:lnTo>
                <a:lnTo>
                  <a:pt x="762632" y="1260911"/>
                </a:lnTo>
                <a:cubicBezTo>
                  <a:pt x="700440" y="1287215"/>
                  <a:pt x="632064" y="1301761"/>
                  <a:pt x="560291" y="1301761"/>
                </a:cubicBezTo>
                <a:lnTo>
                  <a:pt x="519829" y="1301761"/>
                </a:lnTo>
                <a:cubicBezTo>
                  <a:pt x="232735" y="1301761"/>
                  <a:pt x="0" y="1069026"/>
                  <a:pt x="0" y="781932"/>
                </a:cubicBezTo>
                <a:lnTo>
                  <a:pt x="0" y="741470"/>
                </a:lnTo>
                <a:cubicBezTo>
                  <a:pt x="0" y="454376"/>
                  <a:pt x="232735" y="221641"/>
                  <a:pt x="519829" y="221641"/>
                </a:cubicBezTo>
                <a:lnTo>
                  <a:pt x="560291" y="221641"/>
                </a:lnTo>
                <a:cubicBezTo>
                  <a:pt x="596178" y="221641"/>
                  <a:pt x="631215" y="225278"/>
                  <a:pt x="665055" y="232202"/>
                </a:cubicBezTo>
                <a:lnTo>
                  <a:pt x="760997" y="261984"/>
                </a:lnTo>
                <a:cubicBezTo>
                  <a:pt x="873847" y="209808"/>
                  <a:pt x="1049762" y="109"/>
                  <a:pt x="1308079"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21" name="KSO_Shape"/>
          <p:cNvSpPr/>
          <p:nvPr/>
        </p:nvSpPr>
        <p:spPr bwMode="auto">
          <a:xfrm>
            <a:off x="3803816" y="3275459"/>
            <a:ext cx="477958" cy="444240"/>
          </a:xfrm>
          <a:custGeom>
            <a:avLst/>
            <a:gdLst>
              <a:gd name="T0" fmla="*/ 1678361 w 3644"/>
              <a:gd name="T1" fmla="*/ 0 h 3384"/>
              <a:gd name="T2" fmla="*/ 122036 w 3644"/>
              <a:gd name="T3" fmla="*/ 0 h 3384"/>
              <a:gd name="T4" fmla="*/ 0 w 3644"/>
              <a:gd name="T5" fmla="*/ 122102 h 3384"/>
              <a:gd name="T6" fmla="*/ 0 w 3644"/>
              <a:gd name="T7" fmla="*/ 1180975 h 3384"/>
              <a:gd name="T8" fmla="*/ 122036 w 3644"/>
              <a:gd name="T9" fmla="*/ 1303077 h 3384"/>
              <a:gd name="T10" fmla="*/ 1012847 w 3644"/>
              <a:gd name="T11" fmla="*/ 1303077 h 3384"/>
              <a:gd name="T12" fmla="*/ 1269764 w 3644"/>
              <a:gd name="T13" fmla="*/ 1672842 h 3384"/>
              <a:gd name="T14" fmla="*/ 1253954 w 3644"/>
              <a:gd name="T15" fmla="*/ 1303077 h 3384"/>
              <a:gd name="T16" fmla="*/ 1678361 w 3644"/>
              <a:gd name="T17" fmla="*/ 1303077 h 3384"/>
              <a:gd name="T18" fmla="*/ 1800397 w 3644"/>
              <a:gd name="T19" fmla="*/ 1180975 h 3384"/>
              <a:gd name="T20" fmla="*/ 1800397 w 3644"/>
              <a:gd name="T21" fmla="*/ 122102 h 3384"/>
              <a:gd name="T22" fmla="*/ 1678361 w 3644"/>
              <a:gd name="T23" fmla="*/ 0 h 3384"/>
              <a:gd name="T24" fmla="*/ 1069171 w 3644"/>
              <a:gd name="T25" fmla="*/ 932817 h 3384"/>
              <a:gd name="T26" fmla="*/ 369566 w 3644"/>
              <a:gd name="T27" fmla="*/ 932817 h 3384"/>
              <a:gd name="T28" fmla="*/ 313241 w 3644"/>
              <a:gd name="T29" fmla="*/ 876957 h 3384"/>
              <a:gd name="T30" fmla="*/ 369566 w 3644"/>
              <a:gd name="T31" fmla="*/ 820602 h 3384"/>
              <a:gd name="T32" fmla="*/ 1069171 w 3644"/>
              <a:gd name="T33" fmla="*/ 820602 h 3384"/>
              <a:gd name="T34" fmla="*/ 1125495 w 3644"/>
              <a:gd name="T35" fmla="*/ 876957 h 3384"/>
              <a:gd name="T36" fmla="*/ 1069171 w 3644"/>
              <a:gd name="T37" fmla="*/ 932817 h 3384"/>
              <a:gd name="T38" fmla="*/ 1430831 w 3644"/>
              <a:gd name="T39" fmla="*/ 691580 h 3384"/>
              <a:gd name="T40" fmla="*/ 369566 w 3644"/>
              <a:gd name="T41" fmla="*/ 691580 h 3384"/>
              <a:gd name="T42" fmla="*/ 313241 w 3644"/>
              <a:gd name="T43" fmla="*/ 635225 h 3384"/>
              <a:gd name="T44" fmla="*/ 369566 w 3644"/>
              <a:gd name="T45" fmla="*/ 579365 h 3384"/>
              <a:gd name="T46" fmla="*/ 1430831 w 3644"/>
              <a:gd name="T47" fmla="*/ 579365 h 3384"/>
              <a:gd name="T48" fmla="*/ 1487156 w 3644"/>
              <a:gd name="T49" fmla="*/ 635225 h 3384"/>
              <a:gd name="T50" fmla="*/ 1430831 w 3644"/>
              <a:gd name="T51" fmla="*/ 691580 h 3384"/>
              <a:gd name="T52" fmla="*/ 1430831 w 3644"/>
              <a:gd name="T53" fmla="*/ 450343 h 3384"/>
              <a:gd name="T54" fmla="*/ 369566 w 3644"/>
              <a:gd name="T55" fmla="*/ 450343 h 3384"/>
              <a:gd name="T56" fmla="*/ 313241 w 3644"/>
              <a:gd name="T57" fmla="*/ 393988 h 3384"/>
              <a:gd name="T58" fmla="*/ 369566 w 3644"/>
              <a:gd name="T59" fmla="*/ 337633 h 3384"/>
              <a:gd name="T60" fmla="*/ 1430831 w 3644"/>
              <a:gd name="T61" fmla="*/ 337633 h 3384"/>
              <a:gd name="T62" fmla="*/ 1487156 w 3644"/>
              <a:gd name="T63" fmla="*/ 393988 h 3384"/>
              <a:gd name="T64" fmla="*/ 1430831 w 3644"/>
              <a:gd name="T65" fmla="*/ 450343 h 33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44" h="3384">
                <a:moveTo>
                  <a:pt x="3397" y="0"/>
                </a:moveTo>
                <a:cubicBezTo>
                  <a:pt x="247" y="0"/>
                  <a:pt x="247" y="0"/>
                  <a:pt x="247" y="0"/>
                </a:cubicBezTo>
                <a:cubicBezTo>
                  <a:pt x="110" y="0"/>
                  <a:pt x="0" y="111"/>
                  <a:pt x="0" y="247"/>
                </a:cubicBezTo>
                <a:cubicBezTo>
                  <a:pt x="0" y="2389"/>
                  <a:pt x="0" y="2389"/>
                  <a:pt x="0" y="2389"/>
                </a:cubicBezTo>
                <a:cubicBezTo>
                  <a:pt x="0" y="2525"/>
                  <a:pt x="110" y="2636"/>
                  <a:pt x="247" y="2636"/>
                </a:cubicBezTo>
                <a:cubicBezTo>
                  <a:pt x="2050" y="2636"/>
                  <a:pt x="2050" y="2636"/>
                  <a:pt x="2050" y="2636"/>
                </a:cubicBezTo>
                <a:cubicBezTo>
                  <a:pt x="2570" y="3384"/>
                  <a:pt x="2570" y="3384"/>
                  <a:pt x="2570" y="3384"/>
                </a:cubicBezTo>
                <a:cubicBezTo>
                  <a:pt x="2538" y="2636"/>
                  <a:pt x="2538" y="2636"/>
                  <a:pt x="2538" y="2636"/>
                </a:cubicBezTo>
                <a:cubicBezTo>
                  <a:pt x="3397" y="2636"/>
                  <a:pt x="3397" y="2636"/>
                  <a:pt x="3397" y="2636"/>
                </a:cubicBezTo>
                <a:cubicBezTo>
                  <a:pt x="3534" y="2636"/>
                  <a:pt x="3644" y="2525"/>
                  <a:pt x="3644" y="2389"/>
                </a:cubicBezTo>
                <a:cubicBezTo>
                  <a:pt x="3644" y="247"/>
                  <a:pt x="3644" y="247"/>
                  <a:pt x="3644" y="247"/>
                </a:cubicBezTo>
                <a:cubicBezTo>
                  <a:pt x="3644" y="111"/>
                  <a:pt x="3534" y="0"/>
                  <a:pt x="3397" y="0"/>
                </a:cubicBezTo>
                <a:close/>
                <a:moveTo>
                  <a:pt x="2164" y="1887"/>
                </a:moveTo>
                <a:cubicBezTo>
                  <a:pt x="748" y="1887"/>
                  <a:pt x="748" y="1887"/>
                  <a:pt x="748" y="1887"/>
                </a:cubicBezTo>
                <a:cubicBezTo>
                  <a:pt x="685" y="1887"/>
                  <a:pt x="634" y="1837"/>
                  <a:pt x="634" y="1774"/>
                </a:cubicBezTo>
                <a:cubicBezTo>
                  <a:pt x="634" y="1711"/>
                  <a:pt x="685" y="1660"/>
                  <a:pt x="748" y="1660"/>
                </a:cubicBezTo>
                <a:cubicBezTo>
                  <a:pt x="2164" y="1660"/>
                  <a:pt x="2164" y="1660"/>
                  <a:pt x="2164" y="1660"/>
                </a:cubicBezTo>
                <a:cubicBezTo>
                  <a:pt x="2227" y="1660"/>
                  <a:pt x="2278" y="1711"/>
                  <a:pt x="2278" y="1774"/>
                </a:cubicBezTo>
                <a:cubicBezTo>
                  <a:pt x="2278" y="1837"/>
                  <a:pt x="2227" y="1887"/>
                  <a:pt x="2164" y="1887"/>
                </a:cubicBezTo>
                <a:close/>
                <a:moveTo>
                  <a:pt x="2896" y="1399"/>
                </a:moveTo>
                <a:cubicBezTo>
                  <a:pt x="748" y="1399"/>
                  <a:pt x="748" y="1399"/>
                  <a:pt x="748" y="1399"/>
                </a:cubicBezTo>
                <a:cubicBezTo>
                  <a:pt x="685" y="1399"/>
                  <a:pt x="634" y="1348"/>
                  <a:pt x="634" y="1285"/>
                </a:cubicBezTo>
                <a:cubicBezTo>
                  <a:pt x="634" y="1223"/>
                  <a:pt x="685" y="1172"/>
                  <a:pt x="748" y="1172"/>
                </a:cubicBezTo>
                <a:cubicBezTo>
                  <a:pt x="2896" y="1172"/>
                  <a:pt x="2896" y="1172"/>
                  <a:pt x="2896" y="1172"/>
                </a:cubicBezTo>
                <a:cubicBezTo>
                  <a:pt x="2959" y="1172"/>
                  <a:pt x="3010" y="1223"/>
                  <a:pt x="3010" y="1285"/>
                </a:cubicBezTo>
                <a:cubicBezTo>
                  <a:pt x="3010" y="1348"/>
                  <a:pt x="2959" y="1399"/>
                  <a:pt x="2896" y="1399"/>
                </a:cubicBezTo>
                <a:close/>
                <a:moveTo>
                  <a:pt x="2896" y="911"/>
                </a:moveTo>
                <a:cubicBezTo>
                  <a:pt x="748" y="911"/>
                  <a:pt x="748" y="911"/>
                  <a:pt x="748" y="911"/>
                </a:cubicBezTo>
                <a:cubicBezTo>
                  <a:pt x="685" y="911"/>
                  <a:pt x="634" y="860"/>
                  <a:pt x="634" y="797"/>
                </a:cubicBezTo>
                <a:cubicBezTo>
                  <a:pt x="634" y="734"/>
                  <a:pt x="685" y="683"/>
                  <a:pt x="748" y="683"/>
                </a:cubicBezTo>
                <a:cubicBezTo>
                  <a:pt x="2896" y="683"/>
                  <a:pt x="2896" y="683"/>
                  <a:pt x="2896" y="683"/>
                </a:cubicBezTo>
                <a:cubicBezTo>
                  <a:pt x="2959" y="683"/>
                  <a:pt x="3010" y="734"/>
                  <a:pt x="3010" y="797"/>
                </a:cubicBezTo>
                <a:cubicBezTo>
                  <a:pt x="3010" y="860"/>
                  <a:pt x="2959" y="911"/>
                  <a:pt x="2896" y="911"/>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KSO_Shape"/>
          <p:cNvSpPr/>
          <p:nvPr/>
        </p:nvSpPr>
        <p:spPr bwMode="auto">
          <a:xfrm>
            <a:off x="5471046" y="2686729"/>
            <a:ext cx="506673" cy="505829"/>
          </a:xfrm>
          <a:custGeom>
            <a:avLst/>
            <a:gdLst>
              <a:gd name="T0" fmla="*/ 1435690 w 5147"/>
              <a:gd name="T1" fmla="*/ 1165934 h 5145"/>
              <a:gd name="T2" fmla="*/ 1462708 w 5147"/>
              <a:gd name="T3" fmla="*/ 1091584 h 5145"/>
              <a:gd name="T4" fmla="*/ 1474552 w 5147"/>
              <a:gd name="T5" fmla="*/ 867423 h 5145"/>
              <a:gd name="T6" fmla="*/ 1440131 w 5147"/>
              <a:gd name="T7" fmla="*/ 746834 h 5145"/>
              <a:gd name="T8" fmla="*/ 1367218 w 5147"/>
              <a:gd name="T9" fmla="*/ 623656 h 5145"/>
              <a:gd name="T10" fmla="*/ 1264325 w 5147"/>
              <a:gd name="T11" fmla="*/ 524892 h 5145"/>
              <a:gd name="T12" fmla="*/ 1138114 w 5147"/>
              <a:gd name="T13" fmla="*/ 456830 h 5145"/>
              <a:gd name="T14" fmla="*/ 867928 w 5147"/>
              <a:gd name="T15" fmla="*/ 429457 h 5145"/>
              <a:gd name="T16" fmla="*/ 801307 w 5147"/>
              <a:gd name="T17" fmla="*/ 444993 h 5145"/>
              <a:gd name="T18" fmla="*/ 727653 w 5147"/>
              <a:gd name="T19" fmla="*/ 472736 h 5145"/>
              <a:gd name="T20" fmla="*/ 483375 w 5147"/>
              <a:gd name="T21" fmla="*/ 707255 h 5145"/>
              <a:gd name="T22" fmla="*/ 452285 w 5147"/>
              <a:gd name="T23" fmla="*/ 779016 h 5145"/>
              <a:gd name="T24" fmla="*/ 432298 w 5147"/>
              <a:gd name="T25" fmla="*/ 855956 h 5145"/>
              <a:gd name="T26" fmla="*/ 443772 w 5147"/>
              <a:gd name="T27" fmla="*/ 1097502 h 5145"/>
              <a:gd name="T28" fmla="*/ 502251 w 5147"/>
              <a:gd name="T29" fmla="*/ 1229558 h 5145"/>
              <a:gd name="T30" fmla="*/ 593300 w 5147"/>
              <a:gd name="T31" fmla="*/ 1339419 h 5145"/>
              <a:gd name="T32" fmla="*/ 709887 w 5147"/>
              <a:gd name="T33" fmla="*/ 1421167 h 5145"/>
              <a:gd name="T34" fmla="*/ 847201 w 5147"/>
              <a:gd name="T35" fmla="*/ 1469625 h 5145"/>
              <a:gd name="T36" fmla="*/ 1070383 w 5147"/>
              <a:gd name="T37" fmla="*/ 1466665 h 5145"/>
              <a:gd name="T38" fmla="*/ 1146257 w 5147"/>
              <a:gd name="T39" fmla="*/ 1443362 h 5145"/>
              <a:gd name="T40" fmla="*/ 1846521 w 5147"/>
              <a:gd name="T41" fmla="*/ 1844706 h 5145"/>
              <a:gd name="T42" fmla="*/ 1006722 w 5147"/>
              <a:gd name="T43" fmla="*/ 527112 h 5145"/>
              <a:gd name="T44" fmla="*/ 1079636 w 5147"/>
              <a:gd name="T45" fmla="*/ 543018 h 5145"/>
              <a:gd name="T46" fmla="*/ 1146997 w 5147"/>
              <a:gd name="T47" fmla="*/ 570390 h 5145"/>
              <a:gd name="T48" fmla="*/ 1208437 w 5147"/>
              <a:gd name="T49" fmla="*/ 608860 h 5145"/>
              <a:gd name="T50" fmla="*/ 1262104 w 5147"/>
              <a:gd name="T51" fmla="*/ 656208 h 5145"/>
              <a:gd name="T52" fmla="*/ 1307259 w 5147"/>
              <a:gd name="T53" fmla="*/ 712433 h 5145"/>
              <a:gd name="T54" fmla="*/ 1342790 w 5147"/>
              <a:gd name="T55" fmla="*/ 775317 h 5145"/>
              <a:gd name="T56" fmla="*/ 1367218 w 5147"/>
              <a:gd name="T57" fmla="*/ 844858 h 5145"/>
              <a:gd name="T58" fmla="*/ 1379432 w 5147"/>
              <a:gd name="T59" fmla="*/ 918469 h 5145"/>
              <a:gd name="T60" fmla="*/ 1379432 w 5147"/>
              <a:gd name="T61" fmla="*/ 982092 h 5145"/>
              <a:gd name="T62" fmla="*/ 1368698 w 5147"/>
              <a:gd name="T63" fmla="*/ 1052004 h 5145"/>
              <a:gd name="T64" fmla="*/ 1065201 w 5147"/>
              <a:gd name="T65" fmla="*/ 734627 h 5145"/>
              <a:gd name="T66" fmla="*/ 851643 w 5147"/>
              <a:gd name="T67" fmla="*/ 535620 h 5145"/>
              <a:gd name="T68" fmla="*/ 921595 w 5147"/>
              <a:gd name="T69" fmla="*/ 524892 h 5145"/>
              <a:gd name="T70" fmla="*/ 1034851 w 5147"/>
              <a:gd name="T71" fmla="*/ 959898 h 5145"/>
              <a:gd name="T72" fmla="*/ 1010794 w 5147"/>
              <a:gd name="T73" fmla="*/ 1010205 h 5145"/>
              <a:gd name="T74" fmla="*/ 960828 w 5147"/>
              <a:gd name="T75" fmla="*/ 1033879 h 5145"/>
              <a:gd name="T76" fmla="*/ 912712 w 5147"/>
              <a:gd name="T77" fmla="*/ 1024631 h 5145"/>
              <a:gd name="T78" fmla="*/ 876071 w 5147"/>
              <a:gd name="T79" fmla="*/ 983942 h 5145"/>
              <a:gd name="T80" fmla="*/ 870889 w 5147"/>
              <a:gd name="T81" fmla="*/ 934745 h 5145"/>
              <a:gd name="T82" fmla="*/ 899758 w 5147"/>
              <a:gd name="T83" fmla="*/ 887397 h 5145"/>
              <a:gd name="T84" fmla="*/ 952315 w 5147"/>
              <a:gd name="T85" fmla="*/ 868532 h 5145"/>
              <a:gd name="T86" fmla="*/ 998950 w 5147"/>
              <a:gd name="T87" fmla="*/ 882958 h 5145"/>
              <a:gd name="T88" fmla="*/ 1031520 w 5147"/>
              <a:gd name="T89" fmla="*/ 926977 h 5145"/>
              <a:gd name="T90" fmla="*/ 941582 w 5147"/>
              <a:gd name="T91" fmla="*/ 1379368 h 5145"/>
              <a:gd name="T92" fmla="*/ 866077 w 5147"/>
              <a:gd name="T93" fmla="*/ 1370861 h 5145"/>
              <a:gd name="T94" fmla="*/ 795755 w 5147"/>
              <a:gd name="T95" fmla="*/ 1349776 h 5145"/>
              <a:gd name="T96" fmla="*/ 730244 w 5147"/>
              <a:gd name="T97" fmla="*/ 1317225 h 5145"/>
              <a:gd name="T98" fmla="*/ 672135 w 5147"/>
              <a:gd name="T99" fmla="*/ 1275056 h 5145"/>
              <a:gd name="T100" fmla="*/ 622169 w 5147"/>
              <a:gd name="T101" fmla="*/ 1223269 h 5145"/>
              <a:gd name="T102" fmla="*/ 581086 w 5147"/>
              <a:gd name="T103" fmla="*/ 1164085 h 5145"/>
              <a:gd name="T104" fmla="*/ 549996 w 5147"/>
              <a:gd name="T105" fmla="*/ 1098242 h 5145"/>
              <a:gd name="T106" fmla="*/ 530750 w 5147"/>
              <a:gd name="T107" fmla="*/ 1027221 h 5145"/>
              <a:gd name="T108" fmla="*/ 524088 w 5147"/>
              <a:gd name="T109" fmla="*/ 951391 h 5145"/>
              <a:gd name="T110" fmla="*/ 528529 w 5147"/>
              <a:gd name="T111" fmla="*/ 890357 h 5145"/>
              <a:gd name="T112" fmla="*/ 544074 w 5147"/>
              <a:gd name="T113" fmla="*/ 822664 h 5145"/>
              <a:gd name="T114" fmla="*/ 1090739 w 5147"/>
              <a:gd name="T115" fmla="*/ 1356434 h 5145"/>
              <a:gd name="T116" fmla="*/ 1023378 w 5147"/>
              <a:gd name="T117" fmla="*/ 1373450 h 5145"/>
              <a:gd name="T118" fmla="*/ 952315 w 5147"/>
              <a:gd name="T119" fmla="*/ 1379368 h 51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47" h="5145">
                <a:moveTo>
                  <a:pt x="4989" y="4987"/>
                </a:moveTo>
                <a:lnTo>
                  <a:pt x="3826" y="3260"/>
                </a:lnTo>
                <a:lnTo>
                  <a:pt x="3841" y="3233"/>
                </a:lnTo>
                <a:lnTo>
                  <a:pt x="3854" y="3207"/>
                </a:lnTo>
                <a:lnTo>
                  <a:pt x="3867" y="3179"/>
                </a:lnTo>
                <a:lnTo>
                  <a:pt x="3879" y="3152"/>
                </a:lnTo>
                <a:lnTo>
                  <a:pt x="3892" y="3124"/>
                </a:lnTo>
                <a:lnTo>
                  <a:pt x="3903" y="3096"/>
                </a:lnTo>
                <a:lnTo>
                  <a:pt x="3914" y="3067"/>
                </a:lnTo>
                <a:lnTo>
                  <a:pt x="3924" y="3038"/>
                </a:lnTo>
                <a:lnTo>
                  <a:pt x="3934" y="3010"/>
                </a:lnTo>
                <a:lnTo>
                  <a:pt x="3944" y="2980"/>
                </a:lnTo>
                <a:lnTo>
                  <a:pt x="3952" y="2951"/>
                </a:lnTo>
                <a:lnTo>
                  <a:pt x="3959" y="2921"/>
                </a:lnTo>
                <a:lnTo>
                  <a:pt x="3967" y="2891"/>
                </a:lnTo>
                <a:lnTo>
                  <a:pt x="3973" y="2861"/>
                </a:lnTo>
                <a:lnTo>
                  <a:pt x="3979" y="2831"/>
                </a:lnTo>
                <a:lnTo>
                  <a:pt x="3984" y="2800"/>
                </a:lnTo>
                <a:lnTo>
                  <a:pt x="5147" y="2572"/>
                </a:lnTo>
                <a:lnTo>
                  <a:pt x="3984" y="2345"/>
                </a:lnTo>
                <a:lnTo>
                  <a:pt x="3974" y="2289"/>
                </a:lnTo>
                <a:lnTo>
                  <a:pt x="3962" y="2233"/>
                </a:lnTo>
                <a:lnTo>
                  <a:pt x="3947" y="2178"/>
                </a:lnTo>
                <a:lnTo>
                  <a:pt x="3930" y="2124"/>
                </a:lnTo>
                <a:lnTo>
                  <a:pt x="3912" y="2071"/>
                </a:lnTo>
                <a:lnTo>
                  <a:pt x="3891" y="2019"/>
                </a:lnTo>
                <a:lnTo>
                  <a:pt x="3868" y="1968"/>
                </a:lnTo>
                <a:lnTo>
                  <a:pt x="3844" y="1918"/>
                </a:lnTo>
                <a:lnTo>
                  <a:pt x="3817" y="1869"/>
                </a:lnTo>
                <a:lnTo>
                  <a:pt x="3789" y="1821"/>
                </a:lnTo>
                <a:lnTo>
                  <a:pt x="3759" y="1774"/>
                </a:lnTo>
                <a:lnTo>
                  <a:pt x="3728" y="1730"/>
                </a:lnTo>
                <a:lnTo>
                  <a:pt x="3694" y="1686"/>
                </a:lnTo>
                <a:lnTo>
                  <a:pt x="3658" y="1643"/>
                </a:lnTo>
                <a:lnTo>
                  <a:pt x="3622" y="1601"/>
                </a:lnTo>
                <a:lnTo>
                  <a:pt x="3584" y="1562"/>
                </a:lnTo>
                <a:lnTo>
                  <a:pt x="3544" y="1524"/>
                </a:lnTo>
                <a:lnTo>
                  <a:pt x="3502" y="1487"/>
                </a:lnTo>
                <a:lnTo>
                  <a:pt x="3461" y="1452"/>
                </a:lnTo>
                <a:lnTo>
                  <a:pt x="3416" y="1419"/>
                </a:lnTo>
                <a:lnTo>
                  <a:pt x="3371" y="1386"/>
                </a:lnTo>
                <a:lnTo>
                  <a:pt x="3324" y="1357"/>
                </a:lnTo>
                <a:lnTo>
                  <a:pt x="3277" y="1328"/>
                </a:lnTo>
                <a:lnTo>
                  <a:pt x="3228" y="1302"/>
                </a:lnTo>
                <a:lnTo>
                  <a:pt x="3178" y="1277"/>
                </a:lnTo>
                <a:lnTo>
                  <a:pt x="3127" y="1255"/>
                </a:lnTo>
                <a:lnTo>
                  <a:pt x="3075" y="1235"/>
                </a:lnTo>
                <a:lnTo>
                  <a:pt x="3022" y="1215"/>
                </a:lnTo>
                <a:lnTo>
                  <a:pt x="2968" y="1199"/>
                </a:lnTo>
                <a:lnTo>
                  <a:pt x="2913" y="1185"/>
                </a:lnTo>
                <a:lnTo>
                  <a:pt x="2858" y="1171"/>
                </a:lnTo>
                <a:lnTo>
                  <a:pt x="2801" y="1161"/>
                </a:lnTo>
                <a:lnTo>
                  <a:pt x="2573" y="0"/>
                </a:lnTo>
                <a:lnTo>
                  <a:pt x="2345" y="1161"/>
                </a:lnTo>
                <a:lnTo>
                  <a:pt x="2315" y="1166"/>
                </a:lnTo>
                <a:lnTo>
                  <a:pt x="2284" y="1172"/>
                </a:lnTo>
                <a:lnTo>
                  <a:pt x="2255" y="1180"/>
                </a:lnTo>
                <a:lnTo>
                  <a:pt x="2224" y="1187"/>
                </a:lnTo>
                <a:lnTo>
                  <a:pt x="2194" y="1194"/>
                </a:lnTo>
                <a:lnTo>
                  <a:pt x="2165" y="1203"/>
                </a:lnTo>
                <a:lnTo>
                  <a:pt x="2135" y="1212"/>
                </a:lnTo>
                <a:lnTo>
                  <a:pt x="2107" y="1221"/>
                </a:lnTo>
                <a:lnTo>
                  <a:pt x="2078" y="1232"/>
                </a:lnTo>
                <a:lnTo>
                  <a:pt x="2050" y="1243"/>
                </a:lnTo>
                <a:lnTo>
                  <a:pt x="2021" y="1254"/>
                </a:lnTo>
                <a:lnTo>
                  <a:pt x="1994" y="1266"/>
                </a:lnTo>
                <a:lnTo>
                  <a:pt x="1966" y="1278"/>
                </a:lnTo>
                <a:lnTo>
                  <a:pt x="1939" y="1292"/>
                </a:lnTo>
                <a:lnTo>
                  <a:pt x="1912" y="1305"/>
                </a:lnTo>
                <a:lnTo>
                  <a:pt x="1886" y="1319"/>
                </a:lnTo>
                <a:lnTo>
                  <a:pt x="158" y="157"/>
                </a:lnTo>
                <a:lnTo>
                  <a:pt x="1320" y="1885"/>
                </a:lnTo>
                <a:lnTo>
                  <a:pt x="1306" y="1912"/>
                </a:lnTo>
                <a:lnTo>
                  <a:pt x="1292" y="1938"/>
                </a:lnTo>
                <a:lnTo>
                  <a:pt x="1279" y="1966"/>
                </a:lnTo>
                <a:lnTo>
                  <a:pt x="1266" y="1993"/>
                </a:lnTo>
                <a:lnTo>
                  <a:pt x="1254" y="2021"/>
                </a:lnTo>
                <a:lnTo>
                  <a:pt x="1243" y="2049"/>
                </a:lnTo>
                <a:lnTo>
                  <a:pt x="1232" y="2077"/>
                </a:lnTo>
                <a:lnTo>
                  <a:pt x="1222" y="2106"/>
                </a:lnTo>
                <a:lnTo>
                  <a:pt x="1212" y="2135"/>
                </a:lnTo>
                <a:lnTo>
                  <a:pt x="1203" y="2165"/>
                </a:lnTo>
                <a:lnTo>
                  <a:pt x="1195" y="2194"/>
                </a:lnTo>
                <a:lnTo>
                  <a:pt x="1187" y="2224"/>
                </a:lnTo>
                <a:lnTo>
                  <a:pt x="1180" y="2253"/>
                </a:lnTo>
                <a:lnTo>
                  <a:pt x="1174" y="2284"/>
                </a:lnTo>
                <a:lnTo>
                  <a:pt x="1168" y="2314"/>
                </a:lnTo>
                <a:lnTo>
                  <a:pt x="1162" y="2345"/>
                </a:lnTo>
                <a:lnTo>
                  <a:pt x="0" y="2572"/>
                </a:lnTo>
                <a:lnTo>
                  <a:pt x="1162" y="2800"/>
                </a:lnTo>
                <a:lnTo>
                  <a:pt x="1173" y="2856"/>
                </a:lnTo>
                <a:lnTo>
                  <a:pt x="1185" y="2912"/>
                </a:lnTo>
                <a:lnTo>
                  <a:pt x="1199" y="2967"/>
                </a:lnTo>
                <a:lnTo>
                  <a:pt x="1216" y="3021"/>
                </a:lnTo>
                <a:lnTo>
                  <a:pt x="1235" y="3074"/>
                </a:lnTo>
                <a:lnTo>
                  <a:pt x="1255" y="3126"/>
                </a:lnTo>
                <a:lnTo>
                  <a:pt x="1278" y="3177"/>
                </a:lnTo>
                <a:lnTo>
                  <a:pt x="1303" y="3227"/>
                </a:lnTo>
                <a:lnTo>
                  <a:pt x="1330" y="3276"/>
                </a:lnTo>
                <a:lnTo>
                  <a:pt x="1357" y="3324"/>
                </a:lnTo>
                <a:lnTo>
                  <a:pt x="1388" y="3371"/>
                </a:lnTo>
                <a:lnTo>
                  <a:pt x="1419" y="3415"/>
                </a:lnTo>
                <a:lnTo>
                  <a:pt x="1453" y="3459"/>
                </a:lnTo>
                <a:lnTo>
                  <a:pt x="1487" y="3502"/>
                </a:lnTo>
                <a:lnTo>
                  <a:pt x="1524" y="3543"/>
                </a:lnTo>
                <a:lnTo>
                  <a:pt x="1563" y="3582"/>
                </a:lnTo>
                <a:lnTo>
                  <a:pt x="1603" y="3621"/>
                </a:lnTo>
                <a:lnTo>
                  <a:pt x="1643" y="3658"/>
                </a:lnTo>
                <a:lnTo>
                  <a:pt x="1686" y="3692"/>
                </a:lnTo>
                <a:lnTo>
                  <a:pt x="1730" y="3726"/>
                </a:lnTo>
                <a:lnTo>
                  <a:pt x="1775" y="3758"/>
                </a:lnTo>
                <a:lnTo>
                  <a:pt x="1822" y="3788"/>
                </a:lnTo>
                <a:lnTo>
                  <a:pt x="1869" y="3816"/>
                </a:lnTo>
                <a:lnTo>
                  <a:pt x="1918" y="3842"/>
                </a:lnTo>
                <a:lnTo>
                  <a:pt x="1968" y="3868"/>
                </a:lnTo>
                <a:lnTo>
                  <a:pt x="2019" y="3890"/>
                </a:lnTo>
                <a:lnTo>
                  <a:pt x="2071" y="3910"/>
                </a:lnTo>
                <a:lnTo>
                  <a:pt x="2124" y="3930"/>
                </a:lnTo>
                <a:lnTo>
                  <a:pt x="2178" y="3946"/>
                </a:lnTo>
                <a:lnTo>
                  <a:pt x="2233" y="3960"/>
                </a:lnTo>
                <a:lnTo>
                  <a:pt x="2289" y="3973"/>
                </a:lnTo>
                <a:lnTo>
                  <a:pt x="2345" y="3983"/>
                </a:lnTo>
                <a:lnTo>
                  <a:pt x="2573" y="5145"/>
                </a:lnTo>
                <a:lnTo>
                  <a:pt x="2801" y="3983"/>
                </a:lnTo>
                <a:lnTo>
                  <a:pt x="2831" y="3978"/>
                </a:lnTo>
                <a:lnTo>
                  <a:pt x="2862" y="3972"/>
                </a:lnTo>
                <a:lnTo>
                  <a:pt x="2892" y="3965"/>
                </a:lnTo>
                <a:lnTo>
                  <a:pt x="2922" y="3958"/>
                </a:lnTo>
                <a:lnTo>
                  <a:pt x="2951" y="3950"/>
                </a:lnTo>
                <a:lnTo>
                  <a:pt x="2981" y="3942"/>
                </a:lnTo>
                <a:lnTo>
                  <a:pt x="3010" y="3933"/>
                </a:lnTo>
                <a:lnTo>
                  <a:pt x="3039" y="3924"/>
                </a:lnTo>
                <a:lnTo>
                  <a:pt x="3068" y="3913"/>
                </a:lnTo>
                <a:lnTo>
                  <a:pt x="3097" y="3902"/>
                </a:lnTo>
                <a:lnTo>
                  <a:pt x="3124" y="3891"/>
                </a:lnTo>
                <a:lnTo>
                  <a:pt x="3152" y="3879"/>
                </a:lnTo>
                <a:lnTo>
                  <a:pt x="3180" y="3867"/>
                </a:lnTo>
                <a:lnTo>
                  <a:pt x="3207" y="3853"/>
                </a:lnTo>
                <a:lnTo>
                  <a:pt x="3233" y="3839"/>
                </a:lnTo>
                <a:lnTo>
                  <a:pt x="3260" y="3826"/>
                </a:lnTo>
                <a:lnTo>
                  <a:pt x="4989" y="4987"/>
                </a:lnTo>
                <a:close/>
                <a:moveTo>
                  <a:pt x="2573" y="1416"/>
                </a:moveTo>
                <a:lnTo>
                  <a:pt x="2573" y="1416"/>
                </a:lnTo>
                <a:lnTo>
                  <a:pt x="2603" y="1416"/>
                </a:lnTo>
                <a:lnTo>
                  <a:pt x="2632" y="1417"/>
                </a:lnTo>
                <a:lnTo>
                  <a:pt x="2662" y="1419"/>
                </a:lnTo>
                <a:lnTo>
                  <a:pt x="2692" y="1422"/>
                </a:lnTo>
                <a:lnTo>
                  <a:pt x="2720" y="1425"/>
                </a:lnTo>
                <a:lnTo>
                  <a:pt x="2750" y="1429"/>
                </a:lnTo>
                <a:lnTo>
                  <a:pt x="2778" y="1433"/>
                </a:lnTo>
                <a:lnTo>
                  <a:pt x="2806" y="1439"/>
                </a:lnTo>
                <a:lnTo>
                  <a:pt x="2834" y="1445"/>
                </a:lnTo>
                <a:lnTo>
                  <a:pt x="2862" y="1452"/>
                </a:lnTo>
                <a:lnTo>
                  <a:pt x="2889" y="1460"/>
                </a:lnTo>
                <a:lnTo>
                  <a:pt x="2917" y="1468"/>
                </a:lnTo>
                <a:lnTo>
                  <a:pt x="2944" y="1476"/>
                </a:lnTo>
                <a:lnTo>
                  <a:pt x="2971" y="1486"/>
                </a:lnTo>
                <a:lnTo>
                  <a:pt x="2997" y="1496"/>
                </a:lnTo>
                <a:lnTo>
                  <a:pt x="3023" y="1507"/>
                </a:lnTo>
                <a:lnTo>
                  <a:pt x="3049" y="1518"/>
                </a:lnTo>
                <a:lnTo>
                  <a:pt x="3075" y="1530"/>
                </a:lnTo>
                <a:lnTo>
                  <a:pt x="3099" y="1542"/>
                </a:lnTo>
                <a:lnTo>
                  <a:pt x="3124" y="1555"/>
                </a:lnTo>
                <a:lnTo>
                  <a:pt x="3149" y="1569"/>
                </a:lnTo>
                <a:lnTo>
                  <a:pt x="3172" y="1583"/>
                </a:lnTo>
                <a:lnTo>
                  <a:pt x="3196" y="1598"/>
                </a:lnTo>
                <a:lnTo>
                  <a:pt x="3219" y="1613"/>
                </a:lnTo>
                <a:lnTo>
                  <a:pt x="3243" y="1629"/>
                </a:lnTo>
                <a:lnTo>
                  <a:pt x="3265" y="1646"/>
                </a:lnTo>
                <a:lnTo>
                  <a:pt x="3287" y="1662"/>
                </a:lnTo>
                <a:lnTo>
                  <a:pt x="3309" y="1680"/>
                </a:lnTo>
                <a:lnTo>
                  <a:pt x="3330" y="1698"/>
                </a:lnTo>
                <a:lnTo>
                  <a:pt x="3351" y="1716"/>
                </a:lnTo>
                <a:lnTo>
                  <a:pt x="3371" y="1736"/>
                </a:lnTo>
                <a:lnTo>
                  <a:pt x="3390" y="1755"/>
                </a:lnTo>
                <a:lnTo>
                  <a:pt x="3410" y="1774"/>
                </a:lnTo>
                <a:lnTo>
                  <a:pt x="3429" y="1795"/>
                </a:lnTo>
                <a:lnTo>
                  <a:pt x="3447" y="1816"/>
                </a:lnTo>
                <a:lnTo>
                  <a:pt x="3466" y="1837"/>
                </a:lnTo>
                <a:lnTo>
                  <a:pt x="3483" y="1859"/>
                </a:lnTo>
                <a:lnTo>
                  <a:pt x="3500" y="1880"/>
                </a:lnTo>
                <a:lnTo>
                  <a:pt x="3517" y="1903"/>
                </a:lnTo>
                <a:lnTo>
                  <a:pt x="3532" y="1926"/>
                </a:lnTo>
                <a:lnTo>
                  <a:pt x="3547" y="1950"/>
                </a:lnTo>
                <a:lnTo>
                  <a:pt x="3563" y="1973"/>
                </a:lnTo>
                <a:lnTo>
                  <a:pt x="3577" y="1996"/>
                </a:lnTo>
                <a:lnTo>
                  <a:pt x="3590" y="2021"/>
                </a:lnTo>
                <a:lnTo>
                  <a:pt x="3603" y="2046"/>
                </a:lnTo>
                <a:lnTo>
                  <a:pt x="3616" y="2071"/>
                </a:lnTo>
                <a:lnTo>
                  <a:pt x="3628" y="2096"/>
                </a:lnTo>
                <a:lnTo>
                  <a:pt x="3639" y="2123"/>
                </a:lnTo>
                <a:lnTo>
                  <a:pt x="3650" y="2148"/>
                </a:lnTo>
                <a:lnTo>
                  <a:pt x="3659" y="2175"/>
                </a:lnTo>
                <a:lnTo>
                  <a:pt x="3669" y="2201"/>
                </a:lnTo>
                <a:lnTo>
                  <a:pt x="3678" y="2229"/>
                </a:lnTo>
                <a:lnTo>
                  <a:pt x="3686" y="2256"/>
                </a:lnTo>
                <a:lnTo>
                  <a:pt x="3694" y="2284"/>
                </a:lnTo>
                <a:lnTo>
                  <a:pt x="3700" y="2311"/>
                </a:lnTo>
                <a:lnTo>
                  <a:pt x="3706" y="2340"/>
                </a:lnTo>
                <a:lnTo>
                  <a:pt x="3712" y="2368"/>
                </a:lnTo>
                <a:lnTo>
                  <a:pt x="3716" y="2397"/>
                </a:lnTo>
                <a:lnTo>
                  <a:pt x="3720" y="2425"/>
                </a:lnTo>
                <a:lnTo>
                  <a:pt x="3725" y="2454"/>
                </a:lnTo>
                <a:lnTo>
                  <a:pt x="3727" y="2483"/>
                </a:lnTo>
                <a:lnTo>
                  <a:pt x="3729" y="2513"/>
                </a:lnTo>
                <a:lnTo>
                  <a:pt x="3730" y="2542"/>
                </a:lnTo>
                <a:lnTo>
                  <a:pt x="3730" y="2572"/>
                </a:lnTo>
                <a:lnTo>
                  <a:pt x="3730" y="2600"/>
                </a:lnTo>
                <a:lnTo>
                  <a:pt x="3729" y="2628"/>
                </a:lnTo>
                <a:lnTo>
                  <a:pt x="3727" y="2655"/>
                </a:lnTo>
                <a:lnTo>
                  <a:pt x="3725" y="2683"/>
                </a:lnTo>
                <a:lnTo>
                  <a:pt x="3721" y="2711"/>
                </a:lnTo>
                <a:lnTo>
                  <a:pt x="3718" y="2738"/>
                </a:lnTo>
                <a:lnTo>
                  <a:pt x="3714" y="2764"/>
                </a:lnTo>
                <a:lnTo>
                  <a:pt x="3709" y="2791"/>
                </a:lnTo>
                <a:lnTo>
                  <a:pt x="3704" y="2817"/>
                </a:lnTo>
                <a:lnTo>
                  <a:pt x="3698" y="2844"/>
                </a:lnTo>
                <a:lnTo>
                  <a:pt x="3691" y="2870"/>
                </a:lnTo>
                <a:lnTo>
                  <a:pt x="3684" y="2896"/>
                </a:lnTo>
                <a:lnTo>
                  <a:pt x="3676" y="2921"/>
                </a:lnTo>
                <a:lnTo>
                  <a:pt x="3667" y="2947"/>
                </a:lnTo>
                <a:lnTo>
                  <a:pt x="3649" y="2997"/>
                </a:lnTo>
                <a:lnTo>
                  <a:pt x="3159" y="2268"/>
                </a:lnTo>
                <a:lnTo>
                  <a:pt x="2878" y="1986"/>
                </a:lnTo>
                <a:lnTo>
                  <a:pt x="2149" y="1496"/>
                </a:lnTo>
                <a:lnTo>
                  <a:pt x="2198" y="1478"/>
                </a:lnTo>
                <a:lnTo>
                  <a:pt x="2224" y="1470"/>
                </a:lnTo>
                <a:lnTo>
                  <a:pt x="2249" y="1462"/>
                </a:lnTo>
                <a:lnTo>
                  <a:pt x="2276" y="1455"/>
                </a:lnTo>
                <a:lnTo>
                  <a:pt x="2301" y="1448"/>
                </a:lnTo>
                <a:lnTo>
                  <a:pt x="2328" y="1442"/>
                </a:lnTo>
                <a:lnTo>
                  <a:pt x="2354" y="1436"/>
                </a:lnTo>
                <a:lnTo>
                  <a:pt x="2381" y="1431"/>
                </a:lnTo>
                <a:lnTo>
                  <a:pt x="2407" y="1427"/>
                </a:lnTo>
                <a:lnTo>
                  <a:pt x="2435" y="1424"/>
                </a:lnTo>
                <a:lnTo>
                  <a:pt x="2462" y="1421"/>
                </a:lnTo>
                <a:lnTo>
                  <a:pt x="2490" y="1419"/>
                </a:lnTo>
                <a:lnTo>
                  <a:pt x="2517" y="1417"/>
                </a:lnTo>
                <a:lnTo>
                  <a:pt x="2545" y="1416"/>
                </a:lnTo>
                <a:lnTo>
                  <a:pt x="2573" y="1416"/>
                </a:lnTo>
                <a:close/>
                <a:moveTo>
                  <a:pt x="2797" y="2572"/>
                </a:moveTo>
                <a:lnTo>
                  <a:pt x="2797" y="2572"/>
                </a:lnTo>
                <a:lnTo>
                  <a:pt x="2796" y="2595"/>
                </a:lnTo>
                <a:lnTo>
                  <a:pt x="2792" y="2618"/>
                </a:lnTo>
                <a:lnTo>
                  <a:pt x="2787" y="2639"/>
                </a:lnTo>
                <a:lnTo>
                  <a:pt x="2780" y="2660"/>
                </a:lnTo>
                <a:lnTo>
                  <a:pt x="2770" y="2679"/>
                </a:lnTo>
                <a:lnTo>
                  <a:pt x="2759" y="2698"/>
                </a:lnTo>
                <a:lnTo>
                  <a:pt x="2747" y="2715"/>
                </a:lnTo>
                <a:lnTo>
                  <a:pt x="2731" y="2731"/>
                </a:lnTo>
                <a:lnTo>
                  <a:pt x="2716" y="2745"/>
                </a:lnTo>
                <a:lnTo>
                  <a:pt x="2699" y="2758"/>
                </a:lnTo>
                <a:lnTo>
                  <a:pt x="2680" y="2770"/>
                </a:lnTo>
                <a:lnTo>
                  <a:pt x="2660" y="2779"/>
                </a:lnTo>
                <a:lnTo>
                  <a:pt x="2640" y="2787"/>
                </a:lnTo>
                <a:lnTo>
                  <a:pt x="2618" y="2792"/>
                </a:lnTo>
                <a:lnTo>
                  <a:pt x="2596" y="2795"/>
                </a:lnTo>
                <a:lnTo>
                  <a:pt x="2573" y="2797"/>
                </a:lnTo>
                <a:lnTo>
                  <a:pt x="2550" y="2795"/>
                </a:lnTo>
                <a:lnTo>
                  <a:pt x="2528" y="2792"/>
                </a:lnTo>
                <a:lnTo>
                  <a:pt x="2506" y="2787"/>
                </a:lnTo>
                <a:lnTo>
                  <a:pt x="2486" y="2779"/>
                </a:lnTo>
                <a:lnTo>
                  <a:pt x="2466" y="2770"/>
                </a:lnTo>
                <a:lnTo>
                  <a:pt x="2448" y="2758"/>
                </a:lnTo>
                <a:lnTo>
                  <a:pt x="2431" y="2745"/>
                </a:lnTo>
                <a:lnTo>
                  <a:pt x="2414" y="2731"/>
                </a:lnTo>
                <a:lnTo>
                  <a:pt x="2400" y="2715"/>
                </a:lnTo>
                <a:lnTo>
                  <a:pt x="2387" y="2698"/>
                </a:lnTo>
                <a:lnTo>
                  <a:pt x="2376" y="2679"/>
                </a:lnTo>
                <a:lnTo>
                  <a:pt x="2367" y="2660"/>
                </a:lnTo>
                <a:lnTo>
                  <a:pt x="2358" y="2639"/>
                </a:lnTo>
                <a:lnTo>
                  <a:pt x="2353" y="2618"/>
                </a:lnTo>
                <a:lnTo>
                  <a:pt x="2350" y="2595"/>
                </a:lnTo>
                <a:lnTo>
                  <a:pt x="2348" y="2572"/>
                </a:lnTo>
                <a:lnTo>
                  <a:pt x="2350" y="2550"/>
                </a:lnTo>
                <a:lnTo>
                  <a:pt x="2353" y="2527"/>
                </a:lnTo>
                <a:lnTo>
                  <a:pt x="2358" y="2506"/>
                </a:lnTo>
                <a:lnTo>
                  <a:pt x="2367" y="2485"/>
                </a:lnTo>
                <a:lnTo>
                  <a:pt x="2376" y="2465"/>
                </a:lnTo>
                <a:lnTo>
                  <a:pt x="2387" y="2447"/>
                </a:lnTo>
                <a:lnTo>
                  <a:pt x="2400" y="2429"/>
                </a:lnTo>
                <a:lnTo>
                  <a:pt x="2414" y="2414"/>
                </a:lnTo>
                <a:lnTo>
                  <a:pt x="2431" y="2399"/>
                </a:lnTo>
                <a:lnTo>
                  <a:pt x="2448" y="2387"/>
                </a:lnTo>
                <a:lnTo>
                  <a:pt x="2466" y="2375"/>
                </a:lnTo>
                <a:lnTo>
                  <a:pt x="2486" y="2365"/>
                </a:lnTo>
                <a:lnTo>
                  <a:pt x="2506" y="2358"/>
                </a:lnTo>
                <a:lnTo>
                  <a:pt x="2528" y="2353"/>
                </a:lnTo>
                <a:lnTo>
                  <a:pt x="2550" y="2349"/>
                </a:lnTo>
                <a:lnTo>
                  <a:pt x="2573" y="2348"/>
                </a:lnTo>
                <a:lnTo>
                  <a:pt x="2596" y="2349"/>
                </a:lnTo>
                <a:lnTo>
                  <a:pt x="2618" y="2353"/>
                </a:lnTo>
                <a:lnTo>
                  <a:pt x="2640" y="2358"/>
                </a:lnTo>
                <a:lnTo>
                  <a:pt x="2660" y="2365"/>
                </a:lnTo>
                <a:lnTo>
                  <a:pt x="2680" y="2375"/>
                </a:lnTo>
                <a:lnTo>
                  <a:pt x="2699" y="2387"/>
                </a:lnTo>
                <a:lnTo>
                  <a:pt x="2716" y="2399"/>
                </a:lnTo>
                <a:lnTo>
                  <a:pt x="2731" y="2414"/>
                </a:lnTo>
                <a:lnTo>
                  <a:pt x="2747" y="2429"/>
                </a:lnTo>
                <a:lnTo>
                  <a:pt x="2759" y="2447"/>
                </a:lnTo>
                <a:lnTo>
                  <a:pt x="2770" y="2465"/>
                </a:lnTo>
                <a:lnTo>
                  <a:pt x="2780" y="2485"/>
                </a:lnTo>
                <a:lnTo>
                  <a:pt x="2787" y="2506"/>
                </a:lnTo>
                <a:lnTo>
                  <a:pt x="2792" y="2527"/>
                </a:lnTo>
                <a:lnTo>
                  <a:pt x="2796" y="2550"/>
                </a:lnTo>
                <a:lnTo>
                  <a:pt x="2797" y="2572"/>
                </a:lnTo>
                <a:close/>
                <a:moveTo>
                  <a:pt x="2573" y="3729"/>
                </a:moveTo>
                <a:lnTo>
                  <a:pt x="2573" y="3729"/>
                </a:lnTo>
                <a:lnTo>
                  <a:pt x="2544" y="3729"/>
                </a:lnTo>
                <a:lnTo>
                  <a:pt x="2513" y="3728"/>
                </a:lnTo>
                <a:lnTo>
                  <a:pt x="2485" y="3726"/>
                </a:lnTo>
                <a:lnTo>
                  <a:pt x="2455" y="3723"/>
                </a:lnTo>
                <a:lnTo>
                  <a:pt x="2426" y="3720"/>
                </a:lnTo>
                <a:lnTo>
                  <a:pt x="2397" y="3716"/>
                </a:lnTo>
                <a:lnTo>
                  <a:pt x="2369" y="3711"/>
                </a:lnTo>
                <a:lnTo>
                  <a:pt x="2340" y="3706"/>
                </a:lnTo>
                <a:lnTo>
                  <a:pt x="2313" y="3700"/>
                </a:lnTo>
                <a:lnTo>
                  <a:pt x="2284" y="3692"/>
                </a:lnTo>
                <a:lnTo>
                  <a:pt x="2257" y="3685"/>
                </a:lnTo>
                <a:lnTo>
                  <a:pt x="2229" y="3677"/>
                </a:lnTo>
                <a:lnTo>
                  <a:pt x="2203" y="3668"/>
                </a:lnTo>
                <a:lnTo>
                  <a:pt x="2176" y="3659"/>
                </a:lnTo>
                <a:lnTo>
                  <a:pt x="2150" y="3649"/>
                </a:lnTo>
                <a:lnTo>
                  <a:pt x="2123" y="3638"/>
                </a:lnTo>
                <a:lnTo>
                  <a:pt x="2098" y="3627"/>
                </a:lnTo>
                <a:lnTo>
                  <a:pt x="2072" y="3615"/>
                </a:lnTo>
                <a:lnTo>
                  <a:pt x="2047" y="3603"/>
                </a:lnTo>
                <a:lnTo>
                  <a:pt x="2022" y="3590"/>
                </a:lnTo>
                <a:lnTo>
                  <a:pt x="1998" y="3575"/>
                </a:lnTo>
                <a:lnTo>
                  <a:pt x="1973" y="3561"/>
                </a:lnTo>
                <a:lnTo>
                  <a:pt x="1950" y="3547"/>
                </a:lnTo>
                <a:lnTo>
                  <a:pt x="1926" y="3531"/>
                </a:lnTo>
                <a:lnTo>
                  <a:pt x="1904" y="3515"/>
                </a:lnTo>
                <a:lnTo>
                  <a:pt x="1882" y="3499"/>
                </a:lnTo>
                <a:lnTo>
                  <a:pt x="1859" y="3482"/>
                </a:lnTo>
                <a:lnTo>
                  <a:pt x="1838" y="3464"/>
                </a:lnTo>
                <a:lnTo>
                  <a:pt x="1816" y="3447"/>
                </a:lnTo>
                <a:lnTo>
                  <a:pt x="1796" y="3429"/>
                </a:lnTo>
                <a:lnTo>
                  <a:pt x="1776" y="3409"/>
                </a:lnTo>
                <a:lnTo>
                  <a:pt x="1755" y="3390"/>
                </a:lnTo>
                <a:lnTo>
                  <a:pt x="1736" y="3370"/>
                </a:lnTo>
                <a:lnTo>
                  <a:pt x="1717" y="3350"/>
                </a:lnTo>
                <a:lnTo>
                  <a:pt x="1698" y="3329"/>
                </a:lnTo>
                <a:lnTo>
                  <a:pt x="1681" y="3307"/>
                </a:lnTo>
                <a:lnTo>
                  <a:pt x="1664" y="3286"/>
                </a:lnTo>
                <a:lnTo>
                  <a:pt x="1646" y="3264"/>
                </a:lnTo>
                <a:lnTo>
                  <a:pt x="1630" y="3241"/>
                </a:lnTo>
                <a:lnTo>
                  <a:pt x="1614" y="3219"/>
                </a:lnTo>
                <a:lnTo>
                  <a:pt x="1598" y="3195"/>
                </a:lnTo>
                <a:lnTo>
                  <a:pt x="1584" y="3172"/>
                </a:lnTo>
                <a:lnTo>
                  <a:pt x="1570" y="3147"/>
                </a:lnTo>
                <a:lnTo>
                  <a:pt x="1556" y="3123"/>
                </a:lnTo>
                <a:lnTo>
                  <a:pt x="1543" y="3099"/>
                </a:lnTo>
                <a:lnTo>
                  <a:pt x="1530" y="3073"/>
                </a:lnTo>
                <a:lnTo>
                  <a:pt x="1519" y="3048"/>
                </a:lnTo>
                <a:lnTo>
                  <a:pt x="1507" y="3022"/>
                </a:lnTo>
                <a:lnTo>
                  <a:pt x="1497" y="2996"/>
                </a:lnTo>
                <a:lnTo>
                  <a:pt x="1486" y="2969"/>
                </a:lnTo>
                <a:lnTo>
                  <a:pt x="1477" y="2943"/>
                </a:lnTo>
                <a:lnTo>
                  <a:pt x="1468" y="2916"/>
                </a:lnTo>
                <a:lnTo>
                  <a:pt x="1460" y="2889"/>
                </a:lnTo>
                <a:lnTo>
                  <a:pt x="1453" y="2861"/>
                </a:lnTo>
                <a:lnTo>
                  <a:pt x="1446" y="2833"/>
                </a:lnTo>
                <a:lnTo>
                  <a:pt x="1440" y="2805"/>
                </a:lnTo>
                <a:lnTo>
                  <a:pt x="1434" y="2777"/>
                </a:lnTo>
                <a:lnTo>
                  <a:pt x="1429" y="2748"/>
                </a:lnTo>
                <a:lnTo>
                  <a:pt x="1425" y="2720"/>
                </a:lnTo>
                <a:lnTo>
                  <a:pt x="1422" y="2690"/>
                </a:lnTo>
                <a:lnTo>
                  <a:pt x="1419" y="2662"/>
                </a:lnTo>
                <a:lnTo>
                  <a:pt x="1418" y="2632"/>
                </a:lnTo>
                <a:lnTo>
                  <a:pt x="1416" y="2603"/>
                </a:lnTo>
                <a:lnTo>
                  <a:pt x="1416" y="2572"/>
                </a:lnTo>
                <a:lnTo>
                  <a:pt x="1416" y="2544"/>
                </a:lnTo>
                <a:lnTo>
                  <a:pt x="1417" y="2517"/>
                </a:lnTo>
                <a:lnTo>
                  <a:pt x="1419" y="2488"/>
                </a:lnTo>
                <a:lnTo>
                  <a:pt x="1421" y="2461"/>
                </a:lnTo>
                <a:lnTo>
                  <a:pt x="1424" y="2434"/>
                </a:lnTo>
                <a:lnTo>
                  <a:pt x="1428" y="2407"/>
                </a:lnTo>
                <a:lnTo>
                  <a:pt x="1432" y="2380"/>
                </a:lnTo>
                <a:lnTo>
                  <a:pt x="1438" y="2354"/>
                </a:lnTo>
                <a:lnTo>
                  <a:pt x="1443" y="2328"/>
                </a:lnTo>
                <a:lnTo>
                  <a:pt x="1449" y="2301"/>
                </a:lnTo>
                <a:lnTo>
                  <a:pt x="1455" y="2275"/>
                </a:lnTo>
                <a:lnTo>
                  <a:pt x="1462" y="2249"/>
                </a:lnTo>
                <a:lnTo>
                  <a:pt x="1470" y="2224"/>
                </a:lnTo>
                <a:lnTo>
                  <a:pt x="1478" y="2198"/>
                </a:lnTo>
                <a:lnTo>
                  <a:pt x="1497" y="2148"/>
                </a:lnTo>
                <a:lnTo>
                  <a:pt x="1987" y="2877"/>
                </a:lnTo>
                <a:lnTo>
                  <a:pt x="2269" y="3159"/>
                </a:lnTo>
                <a:lnTo>
                  <a:pt x="2997" y="3649"/>
                </a:lnTo>
                <a:lnTo>
                  <a:pt x="2947" y="3667"/>
                </a:lnTo>
                <a:lnTo>
                  <a:pt x="2922" y="3675"/>
                </a:lnTo>
                <a:lnTo>
                  <a:pt x="2896" y="3683"/>
                </a:lnTo>
                <a:lnTo>
                  <a:pt x="2871" y="3690"/>
                </a:lnTo>
                <a:lnTo>
                  <a:pt x="2844" y="3696"/>
                </a:lnTo>
                <a:lnTo>
                  <a:pt x="2819" y="3703"/>
                </a:lnTo>
                <a:lnTo>
                  <a:pt x="2792" y="3708"/>
                </a:lnTo>
                <a:lnTo>
                  <a:pt x="2765" y="3713"/>
                </a:lnTo>
                <a:lnTo>
                  <a:pt x="2738" y="3717"/>
                </a:lnTo>
                <a:lnTo>
                  <a:pt x="2711" y="3721"/>
                </a:lnTo>
                <a:lnTo>
                  <a:pt x="2684" y="3724"/>
                </a:lnTo>
                <a:lnTo>
                  <a:pt x="2657" y="3726"/>
                </a:lnTo>
                <a:lnTo>
                  <a:pt x="2629" y="3728"/>
                </a:lnTo>
                <a:lnTo>
                  <a:pt x="2601" y="3729"/>
                </a:lnTo>
                <a:lnTo>
                  <a:pt x="2573" y="3729"/>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3" name="文本框 22"/>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24" name="直接连接符 23"/>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up)">
                                      <p:cBhvr>
                                        <p:cTn id="44" dur="500"/>
                                        <p:tgtEl>
                                          <p:spTgt spid="1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up)">
                                      <p:cBhvr>
                                        <p:cTn id="47" dur="500"/>
                                        <p:tgtEl>
                                          <p:spTgt spid="14"/>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par>
                                <p:cTn id="59" presetID="53" presetClass="entr" presetSubtype="16"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150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14" grpId="0"/>
      <p:bldP spid="15" grpId="0"/>
      <p:bldP spid="16" grpId="0"/>
      <p:bldP spid="17" grpId="0"/>
      <p:bldP spid="18" grpId="0"/>
      <p:bldP spid="19" grpId="0"/>
      <p:bldP spid="20" grpId="0" animBg="1"/>
      <p:bldP spid="21" grpId="0" animBg="1"/>
      <p:bldP spid="22" grpId="0" animBg="1"/>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KSO_Shape"/>
          <p:cNvSpPr/>
          <p:nvPr/>
        </p:nvSpPr>
        <p:spPr bwMode="auto">
          <a:xfrm>
            <a:off x="1608729" y="3051390"/>
            <a:ext cx="3754841" cy="2672195"/>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00B0F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7" name="矩形 6"/>
          <p:cNvSpPr/>
          <p:nvPr/>
        </p:nvSpPr>
        <p:spPr>
          <a:xfrm>
            <a:off x="6285806" y="1855328"/>
            <a:ext cx="4467370" cy="837409"/>
          </a:xfrm>
          <a:prstGeom prst="rect">
            <a:avLst/>
          </a:prstGeom>
        </p:spPr>
        <p:txBody>
          <a:bodyPr wrap="square">
            <a:spAutoFit/>
          </a:bodyPr>
          <a:lstStyle/>
          <a:p>
            <a:pPr>
              <a:lnSpc>
                <a:spcPts val="2000"/>
              </a:lnSpc>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8" name="文本框 7"/>
          <p:cNvSpPr txBox="1"/>
          <p:nvPr/>
        </p:nvSpPr>
        <p:spPr>
          <a:xfrm>
            <a:off x="6299006" y="1562785"/>
            <a:ext cx="1261884" cy="307777"/>
          </a:xfrm>
          <a:prstGeom prst="rect">
            <a:avLst/>
          </a:prstGeom>
          <a:noFill/>
        </p:spPr>
        <p:txBody>
          <a:bodyPr wrap="none" rtlCol="0">
            <a:spAutoFit/>
          </a:bodyPr>
          <a:lstStyle/>
          <a:p>
            <a:pPr algn="ctr"/>
            <a:r>
              <a:rPr lang="zh-CN" altLang="en-US" sz="1400" b="1" dirty="0" smtClean="0">
                <a:latin typeface="微软雅黑" panose="020B0503020204020204" pitchFamily="34" charset="-122"/>
                <a:ea typeface="微软雅黑" panose="020B0503020204020204" pitchFamily="34" charset="-122"/>
              </a:rPr>
              <a:t>添加标题内容</a:t>
            </a:r>
            <a:endParaRPr lang="zh-CN" altLang="en-US" sz="1400" b="1" dirty="0">
              <a:latin typeface="微软雅黑" panose="020B0503020204020204" pitchFamily="34" charset="-122"/>
              <a:ea typeface="微软雅黑" panose="020B0503020204020204" pitchFamily="34" charset="-122"/>
            </a:endParaRPr>
          </a:p>
        </p:txBody>
      </p:sp>
      <p:sp>
        <p:nvSpPr>
          <p:cNvPr id="9" name="矩形 8"/>
          <p:cNvSpPr/>
          <p:nvPr/>
        </p:nvSpPr>
        <p:spPr>
          <a:xfrm>
            <a:off x="6321185" y="4360177"/>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0" name="矩形 9"/>
          <p:cNvSpPr/>
          <p:nvPr/>
        </p:nvSpPr>
        <p:spPr>
          <a:xfrm>
            <a:off x="6321185" y="5021325"/>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11" name="文本框 10"/>
          <p:cNvSpPr txBox="1"/>
          <p:nvPr/>
        </p:nvSpPr>
        <p:spPr>
          <a:xfrm>
            <a:off x="3386719" y="1914099"/>
            <a:ext cx="2135521" cy="1015663"/>
          </a:xfrm>
          <a:prstGeom prst="rect">
            <a:avLst/>
          </a:prstGeom>
          <a:noFill/>
        </p:spPr>
        <p:txBody>
          <a:bodyPr wrap="none" rtlCol="0">
            <a:spAutoFit/>
          </a:bodyPr>
          <a:lstStyle/>
          <a:p>
            <a:pPr algn="ctr"/>
            <a:r>
              <a:rPr lang="en-US" altLang="zh-CN" sz="6000" dirty="0" smtClean="0">
                <a:solidFill>
                  <a:schemeClr val="tx1">
                    <a:lumMod val="50000"/>
                  </a:schemeClr>
                </a:solidFill>
                <a:latin typeface="Segoe UI Light" panose="020B0502040204020203" pitchFamily="34" charset="0"/>
                <a:cs typeface="Segoe UI Light" panose="020B0502040204020203" pitchFamily="34" charset="0"/>
              </a:rPr>
              <a:t>83.7%</a:t>
            </a:r>
            <a:endParaRPr lang="zh-CN" altLang="en-US" sz="6000" dirty="0">
              <a:solidFill>
                <a:schemeClr val="tx1">
                  <a:lumMod val="50000"/>
                </a:schemeClr>
              </a:solidFill>
              <a:latin typeface="Segoe UI Light" panose="020B0502040204020203" pitchFamily="34" charset="0"/>
              <a:cs typeface="Segoe UI Light" panose="020B0502040204020203" pitchFamily="34" charset="0"/>
            </a:endParaRPr>
          </a:p>
        </p:txBody>
      </p:sp>
      <p:sp>
        <p:nvSpPr>
          <p:cNvPr id="12" name="文本框 11"/>
          <p:cNvSpPr txBox="1"/>
          <p:nvPr/>
        </p:nvSpPr>
        <p:spPr>
          <a:xfrm>
            <a:off x="7980795"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249804"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9700413" y="3850955"/>
            <a:ext cx="1261884" cy="307777"/>
          </a:xfrm>
          <a:prstGeom prst="rect">
            <a:avLst/>
          </a:prstGeom>
          <a:noFill/>
        </p:spPr>
        <p:txBody>
          <a:bodyPr wrap="none" rtlCol="0">
            <a:spAutoFit/>
          </a:bodyPr>
          <a:lstStyle/>
          <a:p>
            <a:pPr algn="ctr"/>
            <a:r>
              <a:rPr lang="zh-CN" altLang="en-US" sz="1400" dirty="0" smtClean="0">
                <a:latin typeface="微软雅黑" panose="020B0503020204020204" pitchFamily="34" charset="-122"/>
                <a:ea typeface="微软雅黑" panose="020B0503020204020204" pitchFamily="34" charset="-122"/>
              </a:rPr>
              <a:t>添加标题内容</a:t>
            </a:r>
            <a:endParaRPr lang="zh-CN" altLang="en-US" sz="1400"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473588" y="2894853"/>
            <a:ext cx="855260" cy="768037"/>
            <a:chOff x="6473588" y="2894853"/>
            <a:chExt cx="855260" cy="768037"/>
          </a:xfrm>
        </p:grpSpPr>
        <p:sp>
          <p:nvSpPr>
            <p:cNvPr id="16" name="任意多边形 15"/>
            <p:cNvSpPr/>
            <p:nvPr/>
          </p:nvSpPr>
          <p:spPr>
            <a:xfrm>
              <a:off x="6473588"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17" name="KSO_Shape"/>
            <p:cNvSpPr/>
            <p:nvPr/>
          </p:nvSpPr>
          <p:spPr bwMode="auto">
            <a:xfrm>
              <a:off x="6656198" y="3111690"/>
              <a:ext cx="474200" cy="385549"/>
            </a:xfrm>
            <a:custGeom>
              <a:avLst/>
              <a:gdLst>
                <a:gd name="T0" fmla="*/ 651924 w 6442393"/>
                <a:gd name="T1" fmla="*/ 577512 h 5234968"/>
                <a:gd name="T2" fmla="*/ 900199 w 6442393"/>
                <a:gd name="T3" fmla="*/ 1116181 h 5234968"/>
                <a:gd name="T4" fmla="*/ 1148473 w 6442393"/>
                <a:gd name="T5" fmla="*/ 577512 h 5234968"/>
                <a:gd name="T6" fmla="*/ 900199 w 6442393"/>
                <a:gd name="T7" fmla="*/ 618930 h 5234968"/>
                <a:gd name="T8" fmla="*/ 1518895 w 6442393"/>
                <a:gd name="T9" fmla="*/ 516204 h 5234968"/>
                <a:gd name="T10" fmla="*/ 1270621 w 6442393"/>
                <a:gd name="T11" fmla="*/ 556920 h 5234968"/>
                <a:gd name="T12" fmla="*/ 1021879 w 6442393"/>
                <a:gd name="T13" fmla="*/ 1095823 h 5234968"/>
                <a:gd name="T14" fmla="*/ 281502 w 6442393"/>
                <a:gd name="T15" fmla="*/ 516204 h 5234968"/>
                <a:gd name="T16" fmla="*/ 778519 w 6442393"/>
                <a:gd name="T17" fmla="*/ 1095823 h 5234968"/>
                <a:gd name="T18" fmla="*/ 529776 w 6442393"/>
                <a:gd name="T19" fmla="*/ 556920 h 5234968"/>
                <a:gd name="T20" fmla="*/ 900199 w 6442393"/>
                <a:gd name="T21" fmla="*/ 253422 h 5234968"/>
                <a:gd name="T22" fmla="*/ 748098 w 6442393"/>
                <a:gd name="T23" fmla="*/ 481338 h 5234968"/>
                <a:gd name="T24" fmla="*/ 900199 w 6442393"/>
                <a:gd name="T25" fmla="*/ 506142 h 5234968"/>
                <a:gd name="T26" fmla="*/ 1052299 w 6442393"/>
                <a:gd name="T27" fmla="*/ 481338 h 5234968"/>
                <a:gd name="T28" fmla="*/ 1382473 w 6442393"/>
                <a:gd name="T29" fmla="*/ 209196 h 5234968"/>
                <a:gd name="T30" fmla="*/ 1237777 w 6442393"/>
                <a:gd name="T31" fmla="*/ 449966 h 5234968"/>
                <a:gd name="T32" fmla="*/ 1236274 w 6442393"/>
                <a:gd name="T33" fmla="*/ 450216 h 5234968"/>
                <a:gd name="T34" fmla="*/ 1236102 w 6442393"/>
                <a:gd name="T35" fmla="*/ 450216 h 5234968"/>
                <a:gd name="T36" fmla="*/ 1236105 w 6442393"/>
                <a:gd name="T37" fmla="*/ 450245 h 5234968"/>
                <a:gd name="T38" fmla="*/ 1236274 w 6442393"/>
                <a:gd name="T39" fmla="*/ 450216 h 5234968"/>
                <a:gd name="T40" fmla="*/ 1237627 w 6442393"/>
                <a:gd name="T41" fmla="*/ 450216 h 5234968"/>
                <a:gd name="T42" fmla="*/ 1237777 w 6442393"/>
                <a:gd name="T43" fmla="*/ 449966 h 5234968"/>
                <a:gd name="T44" fmla="*/ 1535509 w 6442393"/>
                <a:gd name="T45" fmla="*/ 400374 h 5234968"/>
                <a:gd name="T46" fmla="*/ 418158 w 6442393"/>
                <a:gd name="T47" fmla="*/ 209196 h 5234968"/>
                <a:gd name="T48" fmla="*/ 264888 w 6442393"/>
                <a:gd name="T49" fmla="*/ 400374 h 5234968"/>
                <a:gd name="T50" fmla="*/ 562361 w 6442393"/>
                <a:gd name="T51" fmla="*/ 449923 h 5234968"/>
                <a:gd name="T52" fmla="*/ 562536 w 6442393"/>
                <a:gd name="T53" fmla="*/ 450216 h 5234968"/>
                <a:gd name="T54" fmla="*/ 563962 w 6442393"/>
                <a:gd name="T55" fmla="*/ 450216 h 5234968"/>
                <a:gd name="T56" fmla="*/ 563956 w 6442393"/>
                <a:gd name="T57" fmla="*/ 450189 h 5234968"/>
                <a:gd name="T58" fmla="*/ 562361 w 6442393"/>
                <a:gd name="T59" fmla="*/ 449923 h 5234968"/>
                <a:gd name="T60" fmla="*/ 956592 w 6442393"/>
                <a:gd name="T61" fmla="*/ 168714 h 5234968"/>
                <a:gd name="T62" fmla="*/ 1134199 w 6442393"/>
                <a:gd name="T63" fmla="*/ 435240 h 5234968"/>
                <a:gd name="T64" fmla="*/ 1294021 w 6442393"/>
                <a:gd name="T65" fmla="*/ 168714 h 5234968"/>
                <a:gd name="T66" fmla="*/ 506610 w 6442393"/>
                <a:gd name="T67" fmla="*/ 168714 h 5234968"/>
                <a:gd name="T68" fmla="*/ 666432 w 6442393"/>
                <a:gd name="T69" fmla="*/ 435240 h 5234968"/>
                <a:gd name="T70" fmla="*/ 843805 w 6442393"/>
                <a:gd name="T71" fmla="*/ 168714 h 5234968"/>
                <a:gd name="T72" fmla="*/ 337428 w 6442393"/>
                <a:gd name="T73" fmla="*/ 0 h 5234968"/>
                <a:gd name="T74" fmla="*/ 1463203 w 6442393"/>
                <a:gd name="T75" fmla="*/ 0 h 5234968"/>
                <a:gd name="T76" fmla="*/ 1800397 w 6442393"/>
                <a:gd name="T77" fmla="*/ 450216 h 5234968"/>
                <a:gd name="T78" fmla="*/ 900199 w 6442393"/>
                <a:gd name="T79" fmla="*/ 1462969 h 5234968"/>
                <a:gd name="T80" fmla="*/ 0 w 6442393"/>
                <a:gd name="T81" fmla="*/ 450216 h 5234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442393" h="5234968">
                  <a:moveTo>
                    <a:pt x="2332793" y="2066523"/>
                  </a:moveTo>
                  <a:lnTo>
                    <a:pt x="3221197" y="3994050"/>
                  </a:lnTo>
                  <a:lnTo>
                    <a:pt x="4109600" y="2066523"/>
                  </a:lnTo>
                  <a:lnTo>
                    <a:pt x="3221197" y="2214730"/>
                  </a:lnTo>
                  <a:lnTo>
                    <a:pt x="2332793" y="2066523"/>
                  </a:lnTo>
                  <a:close/>
                  <a:moveTo>
                    <a:pt x="5435089" y="1847143"/>
                  </a:moveTo>
                  <a:lnTo>
                    <a:pt x="4546685" y="1992838"/>
                  </a:lnTo>
                  <a:lnTo>
                    <a:pt x="3656607" y="3921202"/>
                  </a:lnTo>
                  <a:lnTo>
                    <a:pt x="5435089" y="1847143"/>
                  </a:lnTo>
                  <a:close/>
                  <a:moveTo>
                    <a:pt x="1007304" y="1847143"/>
                  </a:moveTo>
                  <a:lnTo>
                    <a:pt x="2785787" y="3921202"/>
                  </a:lnTo>
                  <a:lnTo>
                    <a:pt x="1895708" y="1992838"/>
                  </a:lnTo>
                  <a:lnTo>
                    <a:pt x="1007304" y="1847143"/>
                  </a:lnTo>
                  <a:close/>
                  <a:moveTo>
                    <a:pt x="3221197" y="906825"/>
                  </a:moveTo>
                  <a:lnTo>
                    <a:pt x="2676934" y="1722382"/>
                  </a:lnTo>
                  <a:lnTo>
                    <a:pt x="3221197" y="1811138"/>
                  </a:lnTo>
                  <a:lnTo>
                    <a:pt x="3765459" y="1722382"/>
                  </a:lnTo>
                  <a:lnTo>
                    <a:pt x="3221197" y="906825"/>
                  </a:lnTo>
                  <a:close/>
                  <a:moveTo>
                    <a:pt x="4946927" y="748570"/>
                  </a:moveTo>
                  <a:lnTo>
                    <a:pt x="4429161" y="1610121"/>
                  </a:lnTo>
                  <a:lnTo>
                    <a:pt x="4423781" y="1611017"/>
                  </a:lnTo>
                  <a:lnTo>
                    <a:pt x="4423167" y="1611017"/>
                  </a:lnTo>
                  <a:lnTo>
                    <a:pt x="4423178" y="1611118"/>
                  </a:lnTo>
                  <a:lnTo>
                    <a:pt x="4423781" y="1611017"/>
                  </a:lnTo>
                  <a:lnTo>
                    <a:pt x="4428622" y="1611017"/>
                  </a:lnTo>
                  <a:lnTo>
                    <a:pt x="4429161" y="1610121"/>
                  </a:lnTo>
                  <a:lnTo>
                    <a:pt x="5494539" y="1432667"/>
                  </a:lnTo>
                  <a:lnTo>
                    <a:pt x="4946927" y="748570"/>
                  </a:lnTo>
                  <a:close/>
                  <a:moveTo>
                    <a:pt x="1496303" y="748570"/>
                  </a:moveTo>
                  <a:lnTo>
                    <a:pt x="947854" y="1432667"/>
                  </a:lnTo>
                  <a:lnTo>
                    <a:pt x="2012305" y="1609967"/>
                  </a:lnTo>
                  <a:lnTo>
                    <a:pt x="2012934" y="1611017"/>
                  </a:lnTo>
                  <a:lnTo>
                    <a:pt x="2018036" y="1611017"/>
                  </a:lnTo>
                  <a:lnTo>
                    <a:pt x="2018015" y="1610918"/>
                  </a:lnTo>
                  <a:lnTo>
                    <a:pt x="2012305" y="1609967"/>
                  </a:lnTo>
                  <a:lnTo>
                    <a:pt x="1496303" y="748570"/>
                  </a:lnTo>
                  <a:close/>
                  <a:moveTo>
                    <a:pt x="3422992" y="603713"/>
                  </a:moveTo>
                  <a:lnTo>
                    <a:pt x="4058524" y="1557428"/>
                  </a:lnTo>
                  <a:lnTo>
                    <a:pt x="4630418" y="603713"/>
                  </a:lnTo>
                  <a:lnTo>
                    <a:pt x="3422992" y="603713"/>
                  </a:lnTo>
                  <a:close/>
                  <a:moveTo>
                    <a:pt x="1812813" y="603713"/>
                  </a:moveTo>
                  <a:lnTo>
                    <a:pt x="2384707" y="1557428"/>
                  </a:lnTo>
                  <a:lnTo>
                    <a:pt x="3019401" y="603713"/>
                  </a:lnTo>
                  <a:lnTo>
                    <a:pt x="1812813" y="603713"/>
                  </a:lnTo>
                  <a:close/>
                  <a:moveTo>
                    <a:pt x="1207426" y="0"/>
                  </a:moveTo>
                  <a:lnTo>
                    <a:pt x="5235805" y="0"/>
                  </a:lnTo>
                  <a:lnTo>
                    <a:pt x="6442393" y="1611017"/>
                  </a:lnTo>
                  <a:lnTo>
                    <a:pt x="3221197" y="5234968"/>
                  </a:lnTo>
                  <a:lnTo>
                    <a:pt x="0" y="1611017"/>
                  </a:lnTo>
                  <a:lnTo>
                    <a:pt x="1207426" y="0"/>
                  </a:ln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18" name="组合 17"/>
          <p:cNvGrpSpPr/>
          <p:nvPr/>
        </p:nvGrpSpPr>
        <p:grpSpPr>
          <a:xfrm>
            <a:off x="8188657" y="2894853"/>
            <a:ext cx="855260" cy="768037"/>
            <a:chOff x="8188657" y="2894853"/>
            <a:chExt cx="855260" cy="768037"/>
          </a:xfrm>
        </p:grpSpPr>
        <p:sp>
          <p:nvSpPr>
            <p:cNvPr id="19" name="任意多边形 18"/>
            <p:cNvSpPr/>
            <p:nvPr/>
          </p:nvSpPr>
          <p:spPr>
            <a:xfrm>
              <a:off x="8188657"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0" name="KSO_Shape"/>
            <p:cNvSpPr/>
            <p:nvPr/>
          </p:nvSpPr>
          <p:spPr bwMode="auto">
            <a:xfrm>
              <a:off x="8446258" y="3111690"/>
              <a:ext cx="330958" cy="330958"/>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21" name="组合 20"/>
          <p:cNvGrpSpPr/>
          <p:nvPr/>
        </p:nvGrpSpPr>
        <p:grpSpPr>
          <a:xfrm>
            <a:off x="9903725" y="2894853"/>
            <a:ext cx="855260" cy="768037"/>
            <a:chOff x="9903725" y="2894853"/>
            <a:chExt cx="855260" cy="768037"/>
          </a:xfrm>
        </p:grpSpPr>
        <p:sp>
          <p:nvSpPr>
            <p:cNvPr id="22" name="任意多边形 21"/>
            <p:cNvSpPr/>
            <p:nvPr/>
          </p:nvSpPr>
          <p:spPr>
            <a:xfrm>
              <a:off x="9903725" y="2894853"/>
              <a:ext cx="855260" cy="768037"/>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Segoe UI Light" panose="020B0502040204020203" pitchFamily="34" charset="0"/>
                <a:cs typeface="Segoe UI Light" panose="020B0502040204020203" pitchFamily="34" charset="0"/>
                <a:sym typeface="+mn-lt"/>
              </a:endParaRPr>
            </a:p>
          </p:txBody>
        </p:sp>
        <p:sp>
          <p:nvSpPr>
            <p:cNvPr id="23" name="KSO_Shape"/>
            <p:cNvSpPr/>
            <p:nvPr/>
          </p:nvSpPr>
          <p:spPr bwMode="auto">
            <a:xfrm>
              <a:off x="10152228" y="3113967"/>
              <a:ext cx="342900" cy="342329"/>
            </a:xfrm>
            <a:custGeom>
              <a:avLst/>
              <a:gdLst>
                <a:gd name="T0" fmla="*/ 105046 w 3067050"/>
                <a:gd name="T1" fmla="*/ 2947135 h 3062288"/>
                <a:gd name="T2" fmla="*/ 166614 w 3067050"/>
                <a:gd name="T3" fmla="*/ 2976002 h 3062288"/>
                <a:gd name="T4" fmla="*/ 2047606 w 3067050"/>
                <a:gd name="T5" fmla="*/ 2952527 h 3062288"/>
                <a:gd name="T6" fmla="*/ 2070773 w 3067050"/>
                <a:gd name="T7" fmla="*/ 2126150 h 3062288"/>
                <a:gd name="T8" fmla="*/ 110124 w 3067050"/>
                <a:gd name="T9" fmla="*/ 1694086 h 3062288"/>
                <a:gd name="T10" fmla="*/ 86639 w 3067050"/>
                <a:gd name="T11" fmla="*/ 1805750 h 3062288"/>
                <a:gd name="T12" fmla="*/ 2052366 w 3067050"/>
                <a:gd name="T13" fmla="*/ 1699479 h 3062288"/>
                <a:gd name="T14" fmla="*/ 1990798 w 3067050"/>
                <a:gd name="T15" fmla="*/ 1670611 h 3062288"/>
                <a:gd name="T16" fmla="*/ 2032055 w 3067050"/>
                <a:gd name="T17" fmla="*/ 1589401 h 3062288"/>
                <a:gd name="T18" fmla="*/ 2102509 w 3067050"/>
                <a:gd name="T19" fmla="*/ 1627468 h 3062288"/>
                <a:gd name="T20" fmla="*/ 2147257 w 3067050"/>
                <a:gd name="T21" fmla="*/ 1693134 h 3062288"/>
                <a:gd name="T22" fmla="*/ 2156143 w 3067050"/>
                <a:gd name="T23" fmla="*/ 2913191 h 3062288"/>
                <a:gd name="T24" fmla="*/ 2128532 w 3067050"/>
                <a:gd name="T25" fmla="*/ 2989326 h 3062288"/>
                <a:gd name="T26" fmla="*/ 2070138 w 3067050"/>
                <a:gd name="T27" fmla="*/ 3042620 h 3062288"/>
                <a:gd name="T28" fmla="*/ 1990798 w 3067050"/>
                <a:gd name="T29" fmla="*/ 3062288 h 3062288"/>
                <a:gd name="T30" fmla="*/ 94573 w 3067050"/>
                <a:gd name="T31" fmla="*/ 3046110 h 3062288"/>
                <a:gd name="T32" fmla="*/ 33323 w 3067050"/>
                <a:gd name="T33" fmla="*/ 2995670 h 3062288"/>
                <a:gd name="T34" fmla="*/ 2221 w 3067050"/>
                <a:gd name="T35" fmla="*/ 2921439 h 3062288"/>
                <a:gd name="T36" fmla="*/ 7616 w 3067050"/>
                <a:gd name="T37" fmla="*/ 1700748 h 3062288"/>
                <a:gd name="T38" fmla="*/ 48873 w 3067050"/>
                <a:gd name="T39" fmla="*/ 1632861 h 3062288"/>
                <a:gd name="T40" fmla="*/ 117106 w 3067050"/>
                <a:gd name="T41" fmla="*/ 1591621 h 3062288"/>
                <a:gd name="T42" fmla="*/ 1491238 w 3067050"/>
                <a:gd name="T43" fmla="*/ 1165543 h 3062288"/>
                <a:gd name="T44" fmla="*/ 1451532 w 3067050"/>
                <a:gd name="T45" fmla="*/ 1205230 h 3062288"/>
                <a:gd name="T46" fmla="*/ 1590024 w 3067050"/>
                <a:gd name="T47" fmla="*/ 1261745 h 3062288"/>
                <a:gd name="T48" fmla="*/ 1628458 w 3067050"/>
                <a:gd name="T49" fmla="*/ 1214755 h 3062288"/>
                <a:gd name="T50" fmla="*/ 1107846 w 3067050"/>
                <a:gd name="T51" fmla="*/ 1226820 h 3062288"/>
                <a:gd name="T52" fmla="*/ 1154857 w 3067050"/>
                <a:gd name="T53" fmla="*/ 1265555 h 3062288"/>
                <a:gd name="T54" fmla="*/ 1270160 w 3067050"/>
                <a:gd name="T55" fmla="*/ 1200785 h 3062288"/>
                <a:gd name="T56" fmla="*/ 1239031 w 3067050"/>
                <a:gd name="T57" fmla="*/ 1153795 h 3062288"/>
                <a:gd name="T58" fmla="*/ 1102446 w 3067050"/>
                <a:gd name="T59" fmla="*/ 1115060 h 3062288"/>
                <a:gd name="T60" fmla="*/ 1102446 w 3067050"/>
                <a:gd name="T61" fmla="*/ 993775 h 3062288"/>
                <a:gd name="T62" fmla="*/ 1273019 w 3067050"/>
                <a:gd name="T63" fmla="*/ 827723 h 3062288"/>
                <a:gd name="T64" fmla="*/ 1258407 w 3067050"/>
                <a:gd name="T65" fmla="*/ 1147763 h 3062288"/>
                <a:gd name="T66" fmla="*/ 1276195 w 3067050"/>
                <a:gd name="T67" fmla="*/ 1181735 h 3062288"/>
                <a:gd name="T68" fmla="*/ 1445497 w 3067050"/>
                <a:gd name="T69" fmla="*/ 1186498 h 3062288"/>
                <a:gd name="T70" fmla="*/ 1472179 w 3067050"/>
                <a:gd name="T71" fmla="*/ 1159828 h 3062288"/>
                <a:gd name="T72" fmla="*/ 1467097 w 3067050"/>
                <a:gd name="T73" fmla="*/ 836295 h 3062288"/>
                <a:gd name="T74" fmla="*/ 1433109 w 3067050"/>
                <a:gd name="T75" fmla="*/ 818515 h 3062288"/>
                <a:gd name="T76" fmla="*/ 1462332 w 3067050"/>
                <a:gd name="T77" fmla="*/ 806133 h 3062288"/>
                <a:gd name="T78" fmla="*/ 1493461 w 3067050"/>
                <a:gd name="T79" fmla="*/ 853123 h 3062288"/>
                <a:gd name="T80" fmla="*/ 1618929 w 3067050"/>
                <a:gd name="T81" fmla="*/ 768668 h 3062288"/>
                <a:gd name="T82" fmla="*/ 1564295 w 3067050"/>
                <a:gd name="T83" fmla="*/ 739775 h 3062288"/>
                <a:gd name="T84" fmla="*/ 1121822 w 3067050"/>
                <a:gd name="T85" fmla="*/ 758825 h 3062288"/>
                <a:gd name="T86" fmla="*/ 1238714 w 3067050"/>
                <a:gd name="T87" fmla="*/ 872173 h 3062288"/>
                <a:gd name="T88" fmla="*/ 1260631 w 3067050"/>
                <a:gd name="T89" fmla="*/ 812800 h 3062288"/>
                <a:gd name="T90" fmla="*/ 1168198 w 3067050"/>
                <a:gd name="T91" fmla="*/ 739775 h 3062288"/>
                <a:gd name="T92" fmla="*/ 2965088 w 3067050"/>
                <a:gd name="T93" fmla="*/ 13018 h 3062288"/>
                <a:gd name="T94" fmla="*/ 3028933 w 3067050"/>
                <a:gd name="T95" fmla="*/ 60643 h 3062288"/>
                <a:gd name="T96" fmla="*/ 3063874 w 3067050"/>
                <a:gd name="T97" fmla="*/ 133033 h 3062288"/>
                <a:gd name="T98" fmla="*/ 3061650 w 3067050"/>
                <a:gd name="T99" fmla="*/ 1354773 h 3062288"/>
                <a:gd name="T100" fmla="*/ 3023533 w 3067050"/>
                <a:gd name="T101" fmla="*/ 1424940 h 3062288"/>
                <a:gd name="T102" fmla="*/ 2957782 w 3067050"/>
                <a:gd name="T103" fmla="*/ 1469708 h 3062288"/>
                <a:gd name="T104" fmla="*/ 1057976 w 3067050"/>
                <a:gd name="T105" fmla="*/ 1478915 h 3062288"/>
                <a:gd name="T106" fmla="*/ 981743 w 3067050"/>
                <a:gd name="T107" fmla="*/ 1450975 h 3062288"/>
                <a:gd name="T108" fmla="*/ 928379 w 3067050"/>
                <a:gd name="T109" fmla="*/ 1392555 h 3062288"/>
                <a:gd name="T110" fmla="*/ 908050 w 3067050"/>
                <a:gd name="T111" fmla="*/ 1313498 h 3062288"/>
                <a:gd name="T112" fmla="*/ 924568 w 3067050"/>
                <a:gd name="T113" fmla="*/ 94298 h 3062288"/>
                <a:gd name="T114" fmla="*/ 975072 w 3067050"/>
                <a:gd name="T115" fmla="*/ 33020 h 3062288"/>
                <a:gd name="T116" fmla="*/ 1049400 w 3067050"/>
                <a:gd name="T117" fmla="*/ 1905 h 306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67050" h="3062288">
                  <a:moveTo>
                    <a:pt x="86639" y="2126150"/>
                  </a:moveTo>
                  <a:lnTo>
                    <a:pt x="86639" y="2896378"/>
                  </a:lnTo>
                  <a:lnTo>
                    <a:pt x="86956" y="2900502"/>
                  </a:lnTo>
                  <a:lnTo>
                    <a:pt x="86956" y="2904309"/>
                  </a:lnTo>
                  <a:lnTo>
                    <a:pt x="88226" y="2912240"/>
                  </a:lnTo>
                  <a:lnTo>
                    <a:pt x="90447" y="2919853"/>
                  </a:lnTo>
                  <a:lnTo>
                    <a:pt x="92669" y="2927149"/>
                  </a:lnTo>
                  <a:lnTo>
                    <a:pt x="96160" y="2934128"/>
                  </a:lnTo>
                  <a:lnTo>
                    <a:pt x="100603" y="2940790"/>
                  </a:lnTo>
                  <a:lnTo>
                    <a:pt x="105046" y="2947135"/>
                  </a:lnTo>
                  <a:lnTo>
                    <a:pt x="110124" y="2952527"/>
                  </a:lnTo>
                  <a:lnTo>
                    <a:pt x="115836" y="2957920"/>
                  </a:lnTo>
                  <a:lnTo>
                    <a:pt x="122183" y="2962362"/>
                  </a:lnTo>
                  <a:lnTo>
                    <a:pt x="128530" y="2966485"/>
                  </a:lnTo>
                  <a:lnTo>
                    <a:pt x="135512" y="2969658"/>
                  </a:lnTo>
                  <a:lnTo>
                    <a:pt x="143129" y="2972513"/>
                  </a:lnTo>
                  <a:lnTo>
                    <a:pt x="150746" y="2974733"/>
                  </a:lnTo>
                  <a:lnTo>
                    <a:pt x="158680" y="2975685"/>
                  </a:lnTo>
                  <a:lnTo>
                    <a:pt x="162488" y="2976002"/>
                  </a:lnTo>
                  <a:lnTo>
                    <a:pt x="166614" y="2976002"/>
                  </a:lnTo>
                  <a:lnTo>
                    <a:pt x="1990798" y="2976002"/>
                  </a:lnTo>
                  <a:lnTo>
                    <a:pt x="1994924" y="2976002"/>
                  </a:lnTo>
                  <a:lnTo>
                    <a:pt x="1999050" y="2975685"/>
                  </a:lnTo>
                  <a:lnTo>
                    <a:pt x="2006666" y="2974733"/>
                  </a:lnTo>
                  <a:lnTo>
                    <a:pt x="2014283" y="2972513"/>
                  </a:lnTo>
                  <a:lnTo>
                    <a:pt x="2021900" y="2969658"/>
                  </a:lnTo>
                  <a:lnTo>
                    <a:pt x="2028881" y="2966485"/>
                  </a:lnTo>
                  <a:lnTo>
                    <a:pt x="2035546" y="2962362"/>
                  </a:lnTo>
                  <a:lnTo>
                    <a:pt x="2041576" y="2957920"/>
                  </a:lnTo>
                  <a:lnTo>
                    <a:pt x="2047606" y="2952527"/>
                  </a:lnTo>
                  <a:lnTo>
                    <a:pt x="2052366" y="2947135"/>
                  </a:lnTo>
                  <a:lnTo>
                    <a:pt x="2057126" y="2940790"/>
                  </a:lnTo>
                  <a:lnTo>
                    <a:pt x="2060935" y="2934128"/>
                  </a:lnTo>
                  <a:lnTo>
                    <a:pt x="2064426" y="2927149"/>
                  </a:lnTo>
                  <a:lnTo>
                    <a:pt x="2067282" y="2919853"/>
                  </a:lnTo>
                  <a:lnTo>
                    <a:pt x="2069186" y="2912240"/>
                  </a:lnTo>
                  <a:lnTo>
                    <a:pt x="2070456" y="2904309"/>
                  </a:lnTo>
                  <a:lnTo>
                    <a:pt x="2070773" y="2900502"/>
                  </a:lnTo>
                  <a:lnTo>
                    <a:pt x="2070773" y="2896378"/>
                  </a:lnTo>
                  <a:lnTo>
                    <a:pt x="2070773" y="2126150"/>
                  </a:lnTo>
                  <a:lnTo>
                    <a:pt x="86639" y="2126150"/>
                  </a:lnTo>
                  <a:close/>
                  <a:moveTo>
                    <a:pt x="162488" y="1670611"/>
                  </a:moveTo>
                  <a:lnTo>
                    <a:pt x="158680" y="1670928"/>
                  </a:lnTo>
                  <a:lnTo>
                    <a:pt x="150746" y="1671880"/>
                  </a:lnTo>
                  <a:lnTo>
                    <a:pt x="143129" y="1674100"/>
                  </a:lnTo>
                  <a:lnTo>
                    <a:pt x="135512" y="1676956"/>
                  </a:lnTo>
                  <a:lnTo>
                    <a:pt x="128530" y="1680128"/>
                  </a:lnTo>
                  <a:lnTo>
                    <a:pt x="122183" y="1684252"/>
                  </a:lnTo>
                  <a:lnTo>
                    <a:pt x="115836" y="1688693"/>
                  </a:lnTo>
                  <a:lnTo>
                    <a:pt x="110124" y="1694086"/>
                  </a:lnTo>
                  <a:lnTo>
                    <a:pt x="105046" y="1699479"/>
                  </a:lnTo>
                  <a:lnTo>
                    <a:pt x="100603" y="1705823"/>
                  </a:lnTo>
                  <a:lnTo>
                    <a:pt x="96160" y="1712485"/>
                  </a:lnTo>
                  <a:lnTo>
                    <a:pt x="92669" y="1719464"/>
                  </a:lnTo>
                  <a:lnTo>
                    <a:pt x="90447" y="1726760"/>
                  </a:lnTo>
                  <a:lnTo>
                    <a:pt x="88226" y="1734374"/>
                  </a:lnTo>
                  <a:lnTo>
                    <a:pt x="86956" y="1742304"/>
                  </a:lnTo>
                  <a:lnTo>
                    <a:pt x="86956" y="1746428"/>
                  </a:lnTo>
                  <a:lnTo>
                    <a:pt x="86639" y="1750235"/>
                  </a:lnTo>
                  <a:lnTo>
                    <a:pt x="86639" y="1805750"/>
                  </a:lnTo>
                  <a:lnTo>
                    <a:pt x="2070773" y="1805750"/>
                  </a:lnTo>
                  <a:lnTo>
                    <a:pt x="2070773" y="1750235"/>
                  </a:lnTo>
                  <a:lnTo>
                    <a:pt x="2070773" y="1746428"/>
                  </a:lnTo>
                  <a:lnTo>
                    <a:pt x="2070456" y="1742304"/>
                  </a:lnTo>
                  <a:lnTo>
                    <a:pt x="2069186" y="1734374"/>
                  </a:lnTo>
                  <a:lnTo>
                    <a:pt x="2067282" y="1726760"/>
                  </a:lnTo>
                  <a:lnTo>
                    <a:pt x="2064426" y="1719464"/>
                  </a:lnTo>
                  <a:lnTo>
                    <a:pt x="2060935" y="1712485"/>
                  </a:lnTo>
                  <a:lnTo>
                    <a:pt x="2057126" y="1705823"/>
                  </a:lnTo>
                  <a:lnTo>
                    <a:pt x="2052366" y="1699479"/>
                  </a:lnTo>
                  <a:lnTo>
                    <a:pt x="2047606" y="1694086"/>
                  </a:lnTo>
                  <a:lnTo>
                    <a:pt x="2041576" y="1688693"/>
                  </a:lnTo>
                  <a:lnTo>
                    <a:pt x="2035546" y="1684252"/>
                  </a:lnTo>
                  <a:lnTo>
                    <a:pt x="2028881" y="1680128"/>
                  </a:lnTo>
                  <a:lnTo>
                    <a:pt x="2021900" y="1676956"/>
                  </a:lnTo>
                  <a:lnTo>
                    <a:pt x="2014283" y="1674100"/>
                  </a:lnTo>
                  <a:lnTo>
                    <a:pt x="2006666" y="1671880"/>
                  </a:lnTo>
                  <a:lnTo>
                    <a:pt x="1999050" y="1670928"/>
                  </a:lnTo>
                  <a:lnTo>
                    <a:pt x="1994924" y="1670611"/>
                  </a:lnTo>
                  <a:lnTo>
                    <a:pt x="1990798" y="1670611"/>
                  </a:lnTo>
                  <a:lnTo>
                    <a:pt x="166614" y="1670611"/>
                  </a:lnTo>
                  <a:lnTo>
                    <a:pt x="162488" y="1670611"/>
                  </a:lnTo>
                  <a:close/>
                  <a:moveTo>
                    <a:pt x="158045" y="1584325"/>
                  </a:moveTo>
                  <a:lnTo>
                    <a:pt x="166614" y="1584325"/>
                  </a:lnTo>
                  <a:lnTo>
                    <a:pt x="1990798" y="1584325"/>
                  </a:lnTo>
                  <a:lnTo>
                    <a:pt x="1999367" y="1584325"/>
                  </a:lnTo>
                  <a:lnTo>
                    <a:pt x="2007618" y="1584960"/>
                  </a:lnTo>
                  <a:lnTo>
                    <a:pt x="2016187" y="1585911"/>
                  </a:lnTo>
                  <a:lnTo>
                    <a:pt x="2024121" y="1587180"/>
                  </a:lnTo>
                  <a:lnTo>
                    <a:pt x="2032055" y="1589401"/>
                  </a:lnTo>
                  <a:lnTo>
                    <a:pt x="2040306" y="1591621"/>
                  </a:lnTo>
                  <a:lnTo>
                    <a:pt x="2047923" y="1594159"/>
                  </a:lnTo>
                  <a:lnTo>
                    <a:pt x="2055540" y="1597014"/>
                  </a:lnTo>
                  <a:lnTo>
                    <a:pt x="2062839" y="1600504"/>
                  </a:lnTo>
                  <a:lnTo>
                    <a:pt x="2070138" y="1603993"/>
                  </a:lnTo>
                  <a:lnTo>
                    <a:pt x="2077120" y="1608117"/>
                  </a:lnTo>
                  <a:lnTo>
                    <a:pt x="2083785" y="1612558"/>
                  </a:lnTo>
                  <a:lnTo>
                    <a:pt x="2090449" y="1617317"/>
                  </a:lnTo>
                  <a:lnTo>
                    <a:pt x="2096479" y="1622075"/>
                  </a:lnTo>
                  <a:lnTo>
                    <a:pt x="2102509" y="1627468"/>
                  </a:lnTo>
                  <a:lnTo>
                    <a:pt x="2108539" y="1632861"/>
                  </a:lnTo>
                  <a:lnTo>
                    <a:pt x="2113934" y="1638571"/>
                  </a:lnTo>
                  <a:lnTo>
                    <a:pt x="2119329" y="1644916"/>
                  </a:lnTo>
                  <a:lnTo>
                    <a:pt x="2124089" y="1650943"/>
                  </a:lnTo>
                  <a:lnTo>
                    <a:pt x="2128532" y="1657605"/>
                  </a:lnTo>
                  <a:lnTo>
                    <a:pt x="2133293" y="1664266"/>
                  </a:lnTo>
                  <a:lnTo>
                    <a:pt x="2137101" y="1671245"/>
                  </a:lnTo>
                  <a:lnTo>
                    <a:pt x="2140909" y="1678224"/>
                  </a:lnTo>
                  <a:lnTo>
                    <a:pt x="2144083" y="1685838"/>
                  </a:lnTo>
                  <a:lnTo>
                    <a:pt x="2147257" y="1693134"/>
                  </a:lnTo>
                  <a:lnTo>
                    <a:pt x="2149478" y="1700748"/>
                  </a:lnTo>
                  <a:lnTo>
                    <a:pt x="2152017" y="1708995"/>
                  </a:lnTo>
                  <a:lnTo>
                    <a:pt x="2153921" y="1716926"/>
                  </a:lnTo>
                  <a:lnTo>
                    <a:pt x="2155191" y="1725174"/>
                  </a:lnTo>
                  <a:lnTo>
                    <a:pt x="2156143" y="1733739"/>
                  </a:lnTo>
                  <a:lnTo>
                    <a:pt x="2156777" y="1741987"/>
                  </a:lnTo>
                  <a:lnTo>
                    <a:pt x="2157412" y="1750235"/>
                  </a:lnTo>
                  <a:lnTo>
                    <a:pt x="2157412" y="2896378"/>
                  </a:lnTo>
                  <a:lnTo>
                    <a:pt x="2156777" y="2904626"/>
                  </a:lnTo>
                  <a:lnTo>
                    <a:pt x="2156143" y="2913191"/>
                  </a:lnTo>
                  <a:lnTo>
                    <a:pt x="2155191" y="2921439"/>
                  </a:lnTo>
                  <a:lnTo>
                    <a:pt x="2153921" y="2929687"/>
                  </a:lnTo>
                  <a:lnTo>
                    <a:pt x="2152017" y="2937618"/>
                  </a:lnTo>
                  <a:lnTo>
                    <a:pt x="2149478" y="2945548"/>
                  </a:lnTo>
                  <a:lnTo>
                    <a:pt x="2147257" y="2953479"/>
                  </a:lnTo>
                  <a:lnTo>
                    <a:pt x="2144083" y="2961093"/>
                  </a:lnTo>
                  <a:lnTo>
                    <a:pt x="2140909" y="2968389"/>
                  </a:lnTo>
                  <a:lnTo>
                    <a:pt x="2137101" y="2975368"/>
                  </a:lnTo>
                  <a:lnTo>
                    <a:pt x="2133293" y="2982347"/>
                  </a:lnTo>
                  <a:lnTo>
                    <a:pt x="2128532" y="2989326"/>
                  </a:lnTo>
                  <a:lnTo>
                    <a:pt x="2124089" y="2995670"/>
                  </a:lnTo>
                  <a:lnTo>
                    <a:pt x="2119329" y="3001698"/>
                  </a:lnTo>
                  <a:lnTo>
                    <a:pt x="2113934" y="3008042"/>
                  </a:lnTo>
                  <a:lnTo>
                    <a:pt x="2108539" y="3013752"/>
                  </a:lnTo>
                  <a:lnTo>
                    <a:pt x="2102509" y="3019145"/>
                  </a:lnTo>
                  <a:lnTo>
                    <a:pt x="2096479" y="3024538"/>
                  </a:lnTo>
                  <a:lnTo>
                    <a:pt x="2090449" y="3029297"/>
                  </a:lnTo>
                  <a:lnTo>
                    <a:pt x="2083785" y="3034055"/>
                  </a:lnTo>
                  <a:lnTo>
                    <a:pt x="2077120" y="3038496"/>
                  </a:lnTo>
                  <a:lnTo>
                    <a:pt x="2070138" y="3042620"/>
                  </a:lnTo>
                  <a:lnTo>
                    <a:pt x="2062839" y="3046110"/>
                  </a:lnTo>
                  <a:lnTo>
                    <a:pt x="2055540" y="3049599"/>
                  </a:lnTo>
                  <a:lnTo>
                    <a:pt x="2047923" y="3052454"/>
                  </a:lnTo>
                  <a:lnTo>
                    <a:pt x="2040306" y="3054992"/>
                  </a:lnTo>
                  <a:lnTo>
                    <a:pt x="2032055" y="3057213"/>
                  </a:lnTo>
                  <a:lnTo>
                    <a:pt x="2024121" y="3059116"/>
                  </a:lnTo>
                  <a:lnTo>
                    <a:pt x="2016187" y="3060702"/>
                  </a:lnTo>
                  <a:lnTo>
                    <a:pt x="2007618" y="3061654"/>
                  </a:lnTo>
                  <a:lnTo>
                    <a:pt x="1999367" y="3062288"/>
                  </a:lnTo>
                  <a:lnTo>
                    <a:pt x="1990798" y="3062288"/>
                  </a:lnTo>
                  <a:lnTo>
                    <a:pt x="166614" y="3062288"/>
                  </a:lnTo>
                  <a:lnTo>
                    <a:pt x="158045" y="3062288"/>
                  </a:lnTo>
                  <a:lnTo>
                    <a:pt x="149476" y="3061654"/>
                  </a:lnTo>
                  <a:lnTo>
                    <a:pt x="141225" y="3060702"/>
                  </a:lnTo>
                  <a:lnTo>
                    <a:pt x="133291" y="3059116"/>
                  </a:lnTo>
                  <a:lnTo>
                    <a:pt x="125357" y="3057213"/>
                  </a:lnTo>
                  <a:lnTo>
                    <a:pt x="117106" y="3054992"/>
                  </a:lnTo>
                  <a:lnTo>
                    <a:pt x="109489" y="3052454"/>
                  </a:lnTo>
                  <a:lnTo>
                    <a:pt x="101872" y="3049599"/>
                  </a:lnTo>
                  <a:lnTo>
                    <a:pt x="94573" y="3046110"/>
                  </a:lnTo>
                  <a:lnTo>
                    <a:pt x="87274" y="3042620"/>
                  </a:lnTo>
                  <a:lnTo>
                    <a:pt x="80292" y="3038496"/>
                  </a:lnTo>
                  <a:lnTo>
                    <a:pt x="73627" y="3034055"/>
                  </a:lnTo>
                  <a:lnTo>
                    <a:pt x="66963" y="3029297"/>
                  </a:lnTo>
                  <a:lnTo>
                    <a:pt x="60615" y="3024538"/>
                  </a:lnTo>
                  <a:lnTo>
                    <a:pt x="54903" y="3019145"/>
                  </a:lnTo>
                  <a:lnTo>
                    <a:pt x="48873" y="3013752"/>
                  </a:lnTo>
                  <a:lnTo>
                    <a:pt x="43795" y="3008042"/>
                  </a:lnTo>
                  <a:lnTo>
                    <a:pt x="38400" y="3001698"/>
                  </a:lnTo>
                  <a:lnTo>
                    <a:pt x="33323" y="2995670"/>
                  </a:lnTo>
                  <a:lnTo>
                    <a:pt x="28562" y="2989326"/>
                  </a:lnTo>
                  <a:lnTo>
                    <a:pt x="24436" y="2982347"/>
                  </a:lnTo>
                  <a:lnTo>
                    <a:pt x="20311" y="2975368"/>
                  </a:lnTo>
                  <a:lnTo>
                    <a:pt x="16820" y="2968389"/>
                  </a:lnTo>
                  <a:lnTo>
                    <a:pt x="13329" y="2961093"/>
                  </a:lnTo>
                  <a:lnTo>
                    <a:pt x="10155" y="2953479"/>
                  </a:lnTo>
                  <a:lnTo>
                    <a:pt x="7616" y="2945548"/>
                  </a:lnTo>
                  <a:lnTo>
                    <a:pt x="5395" y="2937618"/>
                  </a:lnTo>
                  <a:lnTo>
                    <a:pt x="3491" y="2929687"/>
                  </a:lnTo>
                  <a:lnTo>
                    <a:pt x="2221" y="2921439"/>
                  </a:lnTo>
                  <a:lnTo>
                    <a:pt x="1269" y="2913191"/>
                  </a:lnTo>
                  <a:lnTo>
                    <a:pt x="317" y="2904626"/>
                  </a:lnTo>
                  <a:lnTo>
                    <a:pt x="0" y="2896378"/>
                  </a:lnTo>
                  <a:lnTo>
                    <a:pt x="0" y="1750235"/>
                  </a:lnTo>
                  <a:lnTo>
                    <a:pt x="317" y="1741987"/>
                  </a:lnTo>
                  <a:lnTo>
                    <a:pt x="1269" y="1733739"/>
                  </a:lnTo>
                  <a:lnTo>
                    <a:pt x="2221" y="1725174"/>
                  </a:lnTo>
                  <a:lnTo>
                    <a:pt x="3491" y="1716926"/>
                  </a:lnTo>
                  <a:lnTo>
                    <a:pt x="5395" y="1708995"/>
                  </a:lnTo>
                  <a:lnTo>
                    <a:pt x="7616" y="1700748"/>
                  </a:lnTo>
                  <a:lnTo>
                    <a:pt x="10155" y="1693134"/>
                  </a:lnTo>
                  <a:lnTo>
                    <a:pt x="13329" y="1685838"/>
                  </a:lnTo>
                  <a:lnTo>
                    <a:pt x="16820" y="1678224"/>
                  </a:lnTo>
                  <a:lnTo>
                    <a:pt x="20311" y="1671245"/>
                  </a:lnTo>
                  <a:lnTo>
                    <a:pt x="24436" y="1664266"/>
                  </a:lnTo>
                  <a:lnTo>
                    <a:pt x="28562" y="1657605"/>
                  </a:lnTo>
                  <a:lnTo>
                    <a:pt x="33323" y="1650943"/>
                  </a:lnTo>
                  <a:lnTo>
                    <a:pt x="38400" y="1644916"/>
                  </a:lnTo>
                  <a:lnTo>
                    <a:pt x="43795" y="1638571"/>
                  </a:lnTo>
                  <a:lnTo>
                    <a:pt x="48873" y="1632861"/>
                  </a:lnTo>
                  <a:lnTo>
                    <a:pt x="54903" y="1627468"/>
                  </a:lnTo>
                  <a:lnTo>
                    <a:pt x="60615" y="1622075"/>
                  </a:lnTo>
                  <a:lnTo>
                    <a:pt x="66963" y="1617317"/>
                  </a:lnTo>
                  <a:lnTo>
                    <a:pt x="73627" y="1612558"/>
                  </a:lnTo>
                  <a:lnTo>
                    <a:pt x="80292" y="1608117"/>
                  </a:lnTo>
                  <a:lnTo>
                    <a:pt x="87274" y="1603993"/>
                  </a:lnTo>
                  <a:lnTo>
                    <a:pt x="94573" y="1600504"/>
                  </a:lnTo>
                  <a:lnTo>
                    <a:pt x="101872" y="1597014"/>
                  </a:lnTo>
                  <a:lnTo>
                    <a:pt x="109489" y="1594159"/>
                  </a:lnTo>
                  <a:lnTo>
                    <a:pt x="117106" y="1591621"/>
                  </a:lnTo>
                  <a:lnTo>
                    <a:pt x="125357" y="1589401"/>
                  </a:lnTo>
                  <a:lnTo>
                    <a:pt x="133291" y="1587180"/>
                  </a:lnTo>
                  <a:lnTo>
                    <a:pt x="141225" y="1585911"/>
                  </a:lnTo>
                  <a:lnTo>
                    <a:pt x="149476" y="1584960"/>
                  </a:lnTo>
                  <a:lnTo>
                    <a:pt x="158045" y="1584325"/>
                  </a:lnTo>
                  <a:close/>
                  <a:moveTo>
                    <a:pt x="1493461" y="1134428"/>
                  </a:moveTo>
                  <a:lnTo>
                    <a:pt x="1493461" y="1147763"/>
                  </a:lnTo>
                  <a:lnTo>
                    <a:pt x="1493461" y="1153795"/>
                  </a:lnTo>
                  <a:lnTo>
                    <a:pt x="1492508" y="1159828"/>
                  </a:lnTo>
                  <a:lnTo>
                    <a:pt x="1491238" y="1165543"/>
                  </a:lnTo>
                  <a:lnTo>
                    <a:pt x="1489014" y="1171258"/>
                  </a:lnTo>
                  <a:lnTo>
                    <a:pt x="1486155" y="1176338"/>
                  </a:lnTo>
                  <a:lnTo>
                    <a:pt x="1483614" y="1181735"/>
                  </a:lnTo>
                  <a:lnTo>
                    <a:pt x="1480120" y="1186180"/>
                  </a:lnTo>
                  <a:lnTo>
                    <a:pt x="1475991" y="1190308"/>
                  </a:lnTo>
                  <a:lnTo>
                    <a:pt x="1471544" y="1194118"/>
                  </a:lnTo>
                  <a:lnTo>
                    <a:pt x="1467097" y="1197610"/>
                  </a:lnTo>
                  <a:lnTo>
                    <a:pt x="1462332" y="1200785"/>
                  </a:lnTo>
                  <a:lnTo>
                    <a:pt x="1456932" y="1203325"/>
                  </a:lnTo>
                  <a:lnTo>
                    <a:pt x="1451532" y="1205230"/>
                  </a:lnTo>
                  <a:lnTo>
                    <a:pt x="1445497" y="1206818"/>
                  </a:lnTo>
                  <a:lnTo>
                    <a:pt x="1439462" y="1207770"/>
                  </a:lnTo>
                  <a:lnTo>
                    <a:pt x="1433109" y="1208088"/>
                  </a:lnTo>
                  <a:lnTo>
                    <a:pt x="1375934" y="1208088"/>
                  </a:lnTo>
                  <a:lnTo>
                    <a:pt x="1375934" y="1267143"/>
                  </a:lnTo>
                  <a:lnTo>
                    <a:pt x="1564295" y="1267143"/>
                  </a:lnTo>
                  <a:lnTo>
                    <a:pt x="1570965" y="1266508"/>
                  </a:lnTo>
                  <a:lnTo>
                    <a:pt x="1577636" y="1265555"/>
                  </a:lnTo>
                  <a:lnTo>
                    <a:pt x="1583988" y="1264285"/>
                  </a:lnTo>
                  <a:lnTo>
                    <a:pt x="1590024" y="1261745"/>
                  </a:lnTo>
                  <a:lnTo>
                    <a:pt x="1595741" y="1258888"/>
                  </a:lnTo>
                  <a:lnTo>
                    <a:pt x="1601141" y="1255713"/>
                  </a:lnTo>
                  <a:lnTo>
                    <a:pt x="1605906" y="1251903"/>
                  </a:lnTo>
                  <a:lnTo>
                    <a:pt x="1610670" y="1247775"/>
                  </a:lnTo>
                  <a:lnTo>
                    <a:pt x="1615117" y="1243330"/>
                  </a:lnTo>
                  <a:lnTo>
                    <a:pt x="1618929" y="1237933"/>
                  </a:lnTo>
                  <a:lnTo>
                    <a:pt x="1622105" y="1232853"/>
                  </a:lnTo>
                  <a:lnTo>
                    <a:pt x="1624646" y="1226820"/>
                  </a:lnTo>
                  <a:lnTo>
                    <a:pt x="1626870" y="1221105"/>
                  </a:lnTo>
                  <a:lnTo>
                    <a:pt x="1628458" y="1214755"/>
                  </a:lnTo>
                  <a:lnTo>
                    <a:pt x="1629729" y="1208088"/>
                  </a:lnTo>
                  <a:lnTo>
                    <a:pt x="1630046" y="1201420"/>
                  </a:lnTo>
                  <a:lnTo>
                    <a:pt x="1630046" y="1134428"/>
                  </a:lnTo>
                  <a:lnTo>
                    <a:pt x="1493461" y="1134428"/>
                  </a:lnTo>
                  <a:close/>
                  <a:moveTo>
                    <a:pt x="1102446" y="1134428"/>
                  </a:moveTo>
                  <a:lnTo>
                    <a:pt x="1102446" y="1201420"/>
                  </a:lnTo>
                  <a:lnTo>
                    <a:pt x="1102764" y="1208088"/>
                  </a:lnTo>
                  <a:lnTo>
                    <a:pt x="1104034" y="1214755"/>
                  </a:lnTo>
                  <a:lnTo>
                    <a:pt x="1105305" y="1221105"/>
                  </a:lnTo>
                  <a:lnTo>
                    <a:pt x="1107846" y="1226820"/>
                  </a:lnTo>
                  <a:lnTo>
                    <a:pt x="1110387" y="1232853"/>
                  </a:lnTo>
                  <a:lnTo>
                    <a:pt x="1113563" y="1237933"/>
                  </a:lnTo>
                  <a:lnTo>
                    <a:pt x="1117375" y="1243330"/>
                  </a:lnTo>
                  <a:lnTo>
                    <a:pt x="1121822" y="1247775"/>
                  </a:lnTo>
                  <a:lnTo>
                    <a:pt x="1126269" y="1251903"/>
                  </a:lnTo>
                  <a:lnTo>
                    <a:pt x="1131351" y="1255713"/>
                  </a:lnTo>
                  <a:lnTo>
                    <a:pt x="1136751" y="1258888"/>
                  </a:lnTo>
                  <a:lnTo>
                    <a:pt x="1142786" y="1261745"/>
                  </a:lnTo>
                  <a:lnTo>
                    <a:pt x="1148504" y="1264285"/>
                  </a:lnTo>
                  <a:lnTo>
                    <a:pt x="1154857" y="1265555"/>
                  </a:lnTo>
                  <a:lnTo>
                    <a:pt x="1161527" y="1266508"/>
                  </a:lnTo>
                  <a:lnTo>
                    <a:pt x="1168198" y="1267143"/>
                  </a:lnTo>
                  <a:lnTo>
                    <a:pt x="1356558" y="1267143"/>
                  </a:lnTo>
                  <a:lnTo>
                    <a:pt x="1356558" y="1208088"/>
                  </a:lnTo>
                  <a:lnTo>
                    <a:pt x="1299383" y="1208088"/>
                  </a:lnTo>
                  <a:lnTo>
                    <a:pt x="1293030" y="1207770"/>
                  </a:lnTo>
                  <a:lnTo>
                    <a:pt x="1286995" y="1206818"/>
                  </a:lnTo>
                  <a:lnTo>
                    <a:pt x="1281277" y="1205230"/>
                  </a:lnTo>
                  <a:lnTo>
                    <a:pt x="1275560" y="1203325"/>
                  </a:lnTo>
                  <a:lnTo>
                    <a:pt x="1270160" y="1200785"/>
                  </a:lnTo>
                  <a:lnTo>
                    <a:pt x="1265395" y="1197610"/>
                  </a:lnTo>
                  <a:lnTo>
                    <a:pt x="1260631" y="1194118"/>
                  </a:lnTo>
                  <a:lnTo>
                    <a:pt x="1256501" y="1190308"/>
                  </a:lnTo>
                  <a:lnTo>
                    <a:pt x="1252372" y="1186180"/>
                  </a:lnTo>
                  <a:lnTo>
                    <a:pt x="1248878" y="1181735"/>
                  </a:lnTo>
                  <a:lnTo>
                    <a:pt x="1246019" y="1176338"/>
                  </a:lnTo>
                  <a:lnTo>
                    <a:pt x="1243478" y="1171258"/>
                  </a:lnTo>
                  <a:lnTo>
                    <a:pt x="1241255" y="1165543"/>
                  </a:lnTo>
                  <a:lnTo>
                    <a:pt x="1239984" y="1159828"/>
                  </a:lnTo>
                  <a:lnTo>
                    <a:pt x="1239031" y="1153795"/>
                  </a:lnTo>
                  <a:lnTo>
                    <a:pt x="1238714" y="1147763"/>
                  </a:lnTo>
                  <a:lnTo>
                    <a:pt x="1238714" y="1134428"/>
                  </a:lnTo>
                  <a:lnTo>
                    <a:pt x="1102446" y="1134428"/>
                  </a:lnTo>
                  <a:close/>
                  <a:moveTo>
                    <a:pt x="1493461" y="1013143"/>
                  </a:moveTo>
                  <a:lnTo>
                    <a:pt x="1493461" y="1115060"/>
                  </a:lnTo>
                  <a:lnTo>
                    <a:pt x="1630046" y="1115060"/>
                  </a:lnTo>
                  <a:lnTo>
                    <a:pt x="1630046" y="1013143"/>
                  </a:lnTo>
                  <a:lnTo>
                    <a:pt x="1493461" y="1013143"/>
                  </a:lnTo>
                  <a:close/>
                  <a:moveTo>
                    <a:pt x="1102446" y="1013143"/>
                  </a:moveTo>
                  <a:lnTo>
                    <a:pt x="1102446" y="1115060"/>
                  </a:lnTo>
                  <a:lnTo>
                    <a:pt x="1238714" y="1115060"/>
                  </a:lnTo>
                  <a:lnTo>
                    <a:pt x="1238714" y="1013143"/>
                  </a:lnTo>
                  <a:lnTo>
                    <a:pt x="1102446" y="1013143"/>
                  </a:lnTo>
                  <a:close/>
                  <a:moveTo>
                    <a:pt x="1493461" y="892175"/>
                  </a:moveTo>
                  <a:lnTo>
                    <a:pt x="1493461" y="993775"/>
                  </a:lnTo>
                  <a:lnTo>
                    <a:pt x="1630046" y="993775"/>
                  </a:lnTo>
                  <a:lnTo>
                    <a:pt x="1630046" y="892175"/>
                  </a:lnTo>
                  <a:lnTo>
                    <a:pt x="1493461" y="892175"/>
                  </a:lnTo>
                  <a:close/>
                  <a:moveTo>
                    <a:pt x="1102446" y="892175"/>
                  </a:moveTo>
                  <a:lnTo>
                    <a:pt x="1102446" y="993775"/>
                  </a:lnTo>
                  <a:lnTo>
                    <a:pt x="1238714" y="993775"/>
                  </a:lnTo>
                  <a:lnTo>
                    <a:pt x="1238714" y="892175"/>
                  </a:lnTo>
                  <a:lnTo>
                    <a:pt x="1102446" y="892175"/>
                  </a:lnTo>
                  <a:close/>
                  <a:moveTo>
                    <a:pt x="1294936" y="818515"/>
                  </a:moveTo>
                  <a:lnTo>
                    <a:pt x="1290807" y="819150"/>
                  </a:lnTo>
                  <a:lnTo>
                    <a:pt x="1286995" y="820420"/>
                  </a:lnTo>
                  <a:lnTo>
                    <a:pt x="1283183" y="821690"/>
                  </a:lnTo>
                  <a:lnTo>
                    <a:pt x="1279689" y="823595"/>
                  </a:lnTo>
                  <a:lnTo>
                    <a:pt x="1276195" y="825500"/>
                  </a:lnTo>
                  <a:lnTo>
                    <a:pt x="1273019" y="827723"/>
                  </a:lnTo>
                  <a:lnTo>
                    <a:pt x="1270160" y="830580"/>
                  </a:lnTo>
                  <a:lnTo>
                    <a:pt x="1267619" y="833120"/>
                  </a:lnTo>
                  <a:lnTo>
                    <a:pt x="1265395" y="836295"/>
                  </a:lnTo>
                  <a:lnTo>
                    <a:pt x="1263490" y="839788"/>
                  </a:lnTo>
                  <a:lnTo>
                    <a:pt x="1261584" y="843280"/>
                  </a:lnTo>
                  <a:lnTo>
                    <a:pt x="1260313" y="847090"/>
                  </a:lnTo>
                  <a:lnTo>
                    <a:pt x="1259043" y="850900"/>
                  </a:lnTo>
                  <a:lnTo>
                    <a:pt x="1258407" y="855345"/>
                  </a:lnTo>
                  <a:lnTo>
                    <a:pt x="1258407" y="859473"/>
                  </a:lnTo>
                  <a:lnTo>
                    <a:pt x="1258407" y="1147763"/>
                  </a:lnTo>
                  <a:lnTo>
                    <a:pt x="1258407" y="1151890"/>
                  </a:lnTo>
                  <a:lnTo>
                    <a:pt x="1259043" y="1155700"/>
                  </a:lnTo>
                  <a:lnTo>
                    <a:pt x="1260313" y="1159828"/>
                  </a:lnTo>
                  <a:lnTo>
                    <a:pt x="1261584" y="1163320"/>
                  </a:lnTo>
                  <a:lnTo>
                    <a:pt x="1263490" y="1166813"/>
                  </a:lnTo>
                  <a:lnTo>
                    <a:pt x="1265395" y="1170305"/>
                  </a:lnTo>
                  <a:lnTo>
                    <a:pt x="1267619" y="1173480"/>
                  </a:lnTo>
                  <a:lnTo>
                    <a:pt x="1270160" y="1176338"/>
                  </a:lnTo>
                  <a:lnTo>
                    <a:pt x="1273019" y="1179195"/>
                  </a:lnTo>
                  <a:lnTo>
                    <a:pt x="1276195" y="1181735"/>
                  </a:lnTo>
                  <a:lnTo>
                    <a:pt x="1279689" y="1183640"/>
                  </a:lnTo>
                  <a:lnTo>
                    <a:pt x="1283183" y="1184910"/>
                  </a:lnTo>
                  <a:lnTo>
                    <a:pt x="1286995" y="1186498"/>
                  </a:lnTo>
                  <a:lnTo>
                    <a:pt x="1290807" y="1187450"/>
                  </a:lnTo>
                  <a:lnTo>
                    <a:pt x="1294936" y="1188085"/>
                  </a:lnTo>
                  <a:lnTo>
                    <a:pt x="1299383" y="1188403"/>
                  </a:lnTo>
                  <a:lnTo>
                    <a:pt x="1433109" y="1188403"/>
                  </a:lnTo>
                  <a:lnTo>
                    <a:pt x="1437556" y="1188085"/>
                  </a:lnTo>
                  <a:lnTo>
                    <a:pt x="1441686" y="1187450"/>
                  </a:lnTo>
                  <a:lnTo>
                    <a:pt x="1445497" y="1186498"/>
                  </a:lnTo>
                  <a:lnTo>
                    <a:pt x="1449309" y="1184910"/>
                  </a:lnTo>
                  <a:lnTo>
                    <a:pt x="1452803" y="1183640"/>
                  </a:lnTo>
                  <a:lnTo>
                    <a:pt x="1456297" y="1181735"/>
                  </a:lnTo>
                  <a:lnTo>
                    <a:pt x="1459473" y="1179195"/>
                  </a:lnTo>
                  <a:lnTo>
                    <a:pt x="1462332" y="1176338"/>
                  </a:lnTo>
                  <a:lnTo>
                    <a:pt x="1464556" y="1173480"/>
                  </a:lnTo>
                  <a:lnTo>
                    <a:pt x="1467097" y="1170305"/>
                  </a:lnTo>
                  <a:lnTo>
                    <a:pt x="1469320" y="1166813"/>
                  </a:lnTo>
                  <a:lnTo>
                    <a:pt x="1470909" y="1163320"/>
                  </a:lnTo>
                  <a:lnTo>
                    <a:pt x="1472179" y="1159828"/>
                  </a:lnTo>
                  <a:lnTo>
                    <a:pt x="1473450" y="1155700"/>
                  </a:lnTo>
                  <a:lnTo>
                    <a:pt x="1473767" y="1151890"/>
                  </a:lnTo>
                  <a:lnTo>
                    <a:pt x="1474085" y="1147763"/>
                  </a:lnTo>
                  <a:lnTo>
                    <a:pt x="1474085" y="859473"/>
                  </a:lnTo>
                  <a:lnTo>
                    <a:pt x="1473767" y="855345"/>
                  </a:lnTo>
                  <a:lnTo>
                    <a:pt x="1473450" y="850900"/>
                  </a:lnTo>
                  <a:lnTo>
                    <a:pt x="1472179" y="847090"/>
                  </a:lnTo>
                  <a:lnTo>
                    <a:pt x="1470909" y="843280"/>
                  </a:lnTo>
                  <a:lnTo>
                    <a:pt x="1469320" y="839788"/>
                  </a:lnTo>
                  <a:lnTo>
                    <a:pt x="1467097" y="836295"/>
                  </a:lnTo>
                  <a:lnTo>
                    <a:pt x="1464556" y="833120"/>
                  </a:lnTo>
                  <a:lnTo>
                    <a:pt x="1462332" y="830580"/>
                  </a:lnTo>
                  <a:lnTo>
                    <a:pt x="1459473" y="827723"/>
                  </a:lnTo>
                  <a:lnTo>
                    <a:pt x="1456297" y="825500"/>
                  </a:lnTo>
                  <a:lnTo>
                    <a:pt x="1452803" y="823595"/>
                  </a:lnTo>
                  <a:lnTo>
                    <a:pt x="1449309" y="821690"/>
                  </a:lnTo>
                  <a:lnTo>
                    <a:pt x="1445497" y="820420"/>
                  </a:lnTo>
                  <a:lnTo>
                    <a:pt x="1441686" y="819150"/>
                  </a:lnTo>
                  <a:lnTo>
                    <a:pt x="1437556" y="818515"/>
                  </a:lnTo>
                  <a:lnTo>
                    <a:pt x="1433109" y="818515"/>
                  </a:lnTo>
                  <a:lnTo>
                    <a:pt x="1299383" y="818515"/>
                  </a:lnTo>
                  <a:lnTo>
                    <a:pt x="1294936" y="818515"/>
                  </a:lnTo>
                  <a:close/>
                  <a:moveTo>
                    <a:pt x="1375934" y="739775"/>
                  </a:moveTo>
                  <a:lnTo>
                    <a:pt x="1375934" y="798830"/>
                  </a:lnTo>
                  <a:lnTo>
                    <a:pt x="1433109" y="798830"/>
                  </a:lnTo>
                  <a:lnTo>
                    <a:pt x="1439462" y="799148"/>
                  </a:lnTo>
                  <a:lnTo>
                    <a:pt x="1445497" y="800100"/>
                  </a:lnTo>
                  <a:lnTo>
                    <a:pt x="1451532" y="801370"/>
                  </a:lnTo>
                  <a:lnTo>
                    <a:pt x="1456932" y="803593"/>
                  </a:lnTo>
                  <a:lnTo>
                    <a:pt x="1462332" y="806133"/>
                  </a:lnTo>
                  <a:lnTo>
                    <a:pt x="1467097" y="809308"/>
                  </a:lnTo>
                  <a:lnTo>
                    <a:pt x="1471544" y="812800"/>
                  </a:lnTo>
                  <a:lnTo>
                    <a:pt x="1475991" y="816610"/>
                  </a:lnTo>
                  <a:lnTo>
                    <a:pt x="1480120" y="820738"/>
                  </a:lnTo>
                  <a:lnTo>
                    <a:pt x="1483614" y="825500"/>
                  </a:lnTo>
                  <a:lnTo>
                    <a:pt x="1486155" y="830580"/>
                  </a:lnTo>
                  <a:lnTo>
                    <a:pt x="1489014" y="835660"/>
                  </a:lnTo>
                  <a:lnTo>
                    <a:pt x="1491238" y="841375"/>
                  </a:lnTo>
                  <a:lnTo>
                    <a:pt x="1492508" y="847090"/>
                  </a:lnTo>
                  <a:lnTo>
                    <a:pt x="1493461" y="853123"/>
                  </a:lnTo>
                  <a:lnTo>
                    <a:pt x="1493461" y="859473"/>
                  </a:lnTo>
                  <a:lnTo>
                    <a:pt x="1493461" y="872173"/>
                  </a:lnTo>
                  <a:lnTo>
                    <a:pt x="1630046" y="872173"/>
                  </a:lnTo>
                  <a:lnTo>
                    <a:pt x="1630046" y="805498"/>
                  </a:lnTo>
                  <a:lnTo>
                    <a:pt x="1629729" y="798830"/>
                  </a:lnTo>
                  <a:lnTo>
                    <a:pt x="1628458" y="792163"/>
                  </a:lnTo>
                  <a:lnTo>
                    <a:pt x="1626870" y="785813"/>
                  </a:lnTo>
                  <a:lnTo>
                    <a:pt x="1624646" y="779780"/>
                  </a:lnTo>
                  <a:lnTo>
                    <a:pt x="1622105" y="774065"/>
                  </a:lnTo>
                  <a:lnTo>
                    <a:pt x="1618929" y="768668"/>
                  </a:lnTo>
                  <a:lnTo>
                    <a:pt x="1615117" y="763905"/>
                  </a:lnTo>
                  <a:lnTo>
                    <a:pt x="1610670" y="758825"/>
                  </a:lnTo>
                  <a:lnTo>
                    <a:pt x="1605906" y="754698"/>
                  </a:lnTo>
                  <a:lnTo>
                    <a:pt x="1601141" y="750888"/>
                  </a:lnTo>
                  <a:lnTo>
                    <a:pt x="1595741" y="747713"/>
                  </a:lnTo>
                  <a:lnTo>
                    <a:pt x="1590024" y="745173"/>
                  </a:lnTo>
                  <a:lnTo>
                    <a:pt x="1583988" y="742950"/>
                  </a:lnTo>
                  <a:lnTo>
                    <a:pt x="1577636" y="741045"/>
                  </a:lnTo>
                  <a:lnTo>
                    <a:pt x="1570965" y="740093"/>
                  </a:lnTo>
                  <a:lnTo>
                    <a:pt x="1564295" y="739775"/>
                  </a:lnTo>
                  <a:lnTo>
                    <a:pt x="1375934" y="739775"/>
                  </a:lnTo>
                  <a:close/>
                  <a:moveTo>
                    <a:pt x="1168198" y="739775"/>
                  </a:moveTo>
                  <a:lnTo>
                    <a:pt x="1161527" y="740093"/>
                  </a:lnTo>
                  <a:lnTo>
                    <a:pt x="1154857" y="741045"/>
                  </a:lnTo>
                  <a:lnTo>
                    <a:pt x="1148504" y="742950"/>
                  </a:lnTo>
                  <a:lnTo>
                    <a:pt x="1142786" y="745173"/>
                  </a:lnTo>
                  <a:lnTo>
                    <a:pt x="1136751" y="747713"/>
                  </a:lnTo>
                  <a:lnTo>
                    <a:pt x="1131351" y="750888"/>
                  </a:lnTo>
                  <a:lnTo>
                    <a:pt x="1126269" y="754698"/>
                  </a:lnTo>
                  <a:lnTo>
                    <a:pt x="1121822" y="758825"/>
                  </a:lnTo>
                  <a:lnTo>
                    <a:pt x="1117375" y="763905"/>
                  </a:lnTo>
                  <a:lnTo>
                    <a:pt x="1113563" y="768668"/>
                  </a:lnTo>
                  <a:lnTo>
                    <a:pt x="1110387" y="774065"/>
                  </a:lnTo>
                  <a:lnTo>
                    <a:pt x="1107846" y="779780"/>
                  </a:lnTo>
                  <a:lnTo>
                    <a:pt x="1105305" y="785813"/>
                  </a:lnTo>
                  <a:lnTo>
                    <a:pt x="1104034" y="792163"/>
                  </a:lnTo>
                  <a:lnTo>
                    <a:pt x="1102764" y="798830"/>
                  </a:lnTo>
                  <a:lnTo>
                    <a:pt x="1102446" y="805498"/>
                  </a:lnTo>
                  <a:lnTo>
                    <a:pt x="1102446" y="872173"/>
                  </a:lnTo>
                  <a:lnTo>
                    <a:pt x="1238714" y="872173"/>
                  </a:lnTo>
                  <a:lnTo>
                    <a:pt x="1238714" y="859473"/>
                  </a:lnTo>
                  <a:lnTo>
                    <a:pt x="1239031" y="853123"/>
                  </a:lnTo>
                  <a:lnTo>
                    <a:pt x="1239984" y="847090"/>
                  </a:lnTo>
                  <a:lnTo>
                    <a:pt x="1241255" y="841375"/>
                  </a:lnTo>
                  <a:lnTo>
                    <a:pt x="1243478" y="835660"/>
                  </a:lnTo>
                  <a:lnTo>
                    <a:pt x="1246019" y="830580"/>
                  </a:lnTo>
                  <a:lnTo>
                    <a:pt x="1248878" y="825500"/>
                  </a:lnTo>
                  <a:lnTo>
                    <a:pt x="1252372" y="820738"/>
                  </a:lnTo>
                  <a:lnTo>
                    <a:pt x="1256501" y="816610"/>
                  </a:lnTo>
                  <a:lnTo>
                    <a:pt x="1260631" y="812800"/>
                  </a:lnTo>
                  <a:lnTo>
                    <a:pt x="1265395" y="809308"/>
                  </a:lnTo>
                  <a:lnTo>
                    <a:pt x="1270160" y="806133"/>
                  </a:lnTo>
                  <a:lnTo>
                    <a:pt x="1275560" y="803593"/>
                  </a:lnTo>
                  <a:lnTo>
                    <a:pt x="1281277" y="801370"/>
                  </a:lnTo>
                  <a:lnTo>
                    <a:pt x="1286995" y="800100"/>
                  </a:lnTo>
                  <a:lnTo>
                    <a:pt x="1293030" y="799148"/>
                  </a:lnTo>
                  <a:lnTo>
                    <a:pt x="1299383" y="798830"/>
                  </a:lnTo>
                  <a:lnTo>
                    <a:pt x="1356558" y="798830"/>
                  </a:lnTo>
                  <a:lnTo>
                    <a:pt x="1356558" y="739775"/>
                  </a:lnTo>
                  <a:lnTo>
                    <a:pt x="1168198" y="739775"/>
                  </a:lnTo>
                  <a:close/>
                  <a:moveTo>
                    <a:pt x="1074494" y="0"/>
                  </a:moveTo>
                  <a:lnTo>
                    <a:pt x="2900607" y="0"/>
                  </a:lnTo>
                  <a:lnTo>
                    <a:pt x="2908865" y="318"/>
                  </a:lnTo>
                  <a:lnTo>
                    <a:pt x="2917442" y="953"/>
                  </a:lnTo>
                  <a:lnTo>
                    <a:pt x="2925700" y="1905"/>
                  </a:lnTo>
                  <a:lnTo>
                    <a:pt x="2933959" y="3493"/>
                  </a:lnTo>
                  <a:lnTo>
                    <a:pt x="2941900" y="5080"/>
                  </a:lnTo>
                  <a:lnTo>
                    <a:pt x="2950159" y="7620"/>
                  </a:lnTo>
                  <a:lnTo>
                    <a:pt x="2957782" y="9843"/>
                  </a:lnTo>
                  <a:lnTo>
                    <a:pt x="2965088" y="13018"/>
                  </a:lnTo>
                  <a:lnTo>
                    <a:pt x="2972711" y="16510"/>
                  </a:lnTo>
                  <a:lnTo>
                    <a:pt x="2979699" y="20003"/>
                  </a:lnTo>
                  <a:lnTo>
                    <a:pt x="2986687" y="24130"/>
                  </a:lnTo>
                  <a:lnTo>
                    <a:pt x="2993675" y="28575"/>
                  </a:lnTo>
                  <a:lnTo>
                    <a:pt x="3000028" y="33020"/>
                  </a:lnTo>
                  <a:lnTo>
                    <a:pt x="3006381" y="38100"/>
                  </a:lnTo>
                  <a:lnTo>
                    <a:pt x="3012416" y="43498"/>
                  </a:lnTo>
                  <a:lnTo>
                    <a:pt x="3018134" y="48578"/>
                  </a:lnTo>
                  <a:lnTo>
                    <a:pt x="3023533" y="54610"/>
                  </a:lnTo>
                  <a:lnTo>
                    <a:pt x="3028933" y="60643"/>
                  </a:lnTo>
                  <a:lnTo>
                    <a:pt x="3033698" y="66675"/>
                  </a:lnTo>
                  <a:lnTo>
                    <a:pt x="3038780" y="73343"/>
                  </a:lnTo>
                  <a:lnTo>
                    <a:pt x="3042909" y="80328"/>
                  </a:lnTo>
                  <a:lnTo>
                    <a:pt x="3047039" y="87313"/>
                  </a:lnTo>
                  <a:lnTo>
                    <a:pt x="3050533" y="94298"/>
                  </a:lnTo>
                  <a:lnTo>
                    <a:pt x="3054027" y="101600"/>
                  </a:lnTo>
                  <a:lnTo>
                    <a:pt x="3056886" y="109220"/>
                  </a:lnTo>
                  <a:lnTo>
                    <a:pt x="3059744" y="117158"/>
                  </a:lnTo>
                  <a:lnTo>
                    <a:pt x="3061650" y="125095"/>
                  </a:lnTo>
                  <a:lnTo>
                    <a:pt x="3063874" y="133033"/>
                  </a:lnTo>
                  <a:lnTo>
                    <a:pt x="3065144" y="140970"/>
                  </a:lnTo>
                  <a:lnTo>
                    <a:pt x="3066097" y="149543"/>
                  </a:lnTo>
                  <a:lnTo>
                    <a:pt x="3067050" y="157798"/>
                  </a:lnTo>
                  <a:lnTo>
                    <a:pt x="3067050" y="166688"/>
                  </a:lnTo>
                  <a:lnTo>
                    <a:pt x="3067050" y="1313498"/>
                  </a:lnTo>
                  <a:lnTo>
                    <a:pt x="3067050" y="1321753"/>
                  </a:lnTo>
                  <a:lnTo>
                    <a:pt x="3066097" y="1330008"/>
                  </a:lnTo>
                  <a:lnTo>
                    <a:pt x="3065144" y="1338580"/>
                  </a:lnTo>
                  <a:lnTo>
                    <a:pt x="3063874" y="1346835"/>
                  </a:lnTo>
                  <a:lnTo>
                    <a:pt x="3061650" y="1354773"/>
                  </a:lnTo>
                  <a:lnTo>
                    <a:pt x="3059744" y="1362393"/>
                  </a:lnTo>
                  <a:lnTo>
                    <a:pt x="3056886" y="1370330"/>
                  </a:lnTo>
                  <a:lnTo>
                    <a:pt x="3054027" y="1377950"/>
                  </a:lnTo>
                  <a:lnTo>
                    <a:pt x="3050533" y="1385253"/>
                  </a:lnTo>
                  <a:lnTo>
                    <a:pt x="3047039" y="1392555"/>
                  </a:lnTo>
                  <a:lnTo>
                    <a:pt x="3042909" y="1399540"/>
                  </a:lnTo>
                  <a:lnTo>
                    <a:pt x="3038780" y="1406208"/>
                  </a:lnTo>
                  <a:lnTo>
                    <a:pt x="3033698" y="1412875"/>
                  </a:lnTo>
                  <a:lnTo>
                    <a:pt x="3028933" y="1418908"/>
                  </a:lnTo>
                  <a:lnTo>
                    <a:pt x="3023533" y="1424940"/>
                  </a:lnTo>
                  <a:lnTo>
                    <a:pt x="3018134" y="1430973"/>
                  </a:lnTo>
                  <a:lnTo>
                    <a:pt x="3012416" y="1436370"/>
                  </a:lnTo>
                  <a:lnTo>
                    <a:pt x="3006381" y="1441768"/>
                  </a:lnTo>
                  <a:lnTo>
                    <a:pt x="3000028" y="1446530"/>
                  </a:lnTo>
                  <a:lnTo>
                    <a:pt x="2993675" y="1450975"/>
                  </a:lnTo>
                  <a:lnTo>
                    <a:pt x="2986687" y="1455738"/>
                  </a:lnTo>
                  <a:lnTo>
                    <a:pt x="2979699" y="1459548"/>
                  </a:lnTo>
                  <a:lnTo>
                    <a:pt x="2972711" y="1463358"/>
                  </a:lnTo>
                  <a:lnTo>
                    <a:pt x="2965088" y="1466533"/>
                  </a:lnTo>
                  <a:lnTo>
                    <a:pt x="2957782" y="1469708"/>
                  </a:lnTo>
                  <a:lnTo>
                    <a:pt x="2950159" y="1471930"/>
                  </a:lnTo>
                  <a:lnTo>
                    <a:pt x="2941900" y="1474470"/>
                  </a:lnTo>
                  <a:lnTo>
                    <a:pt x="2933959" y="1476375"/>
                  </a:lnTo>
                  <a:lnTo>
                    <a:pt x="2925700" y="1477645"/>
                  </a:lnTo>
                  <a:lnTo>
                    <a:pt x="2917442" y="1478915"/>
                  </a:lnTo>
                  <a:lnTo>
                    <a:pt x="2908865" y="1479233"/>
                  </a:lnTo>
                  <a:lnTo>
                    <a:pt x="2900607" y="1479550"/>
                  </a:lnTo>
                  <a:lnTo>
                    <a:pt x="1074494" y="1479550"/>
                  </a:lnTo>
                  <a:lnTo>
                    <a:pt x="1066235" y="1479233"/>
                  </a:lnTo>
                  <a:lnTo>
                    <a:pt x="1057976" y="1478915"/>
                  </a:lnTo>
                  <a:lnTo>
                    <a:pt x="1049400" y="1477645"/>
                  </a:lnTo>
                  <a:lnTo>
                    <a:pt x="1041141" y="1476375"/>
                  </a:lnTo>
                  <a:lnTo>
                    <a:pt x="1033200" y="1474470"/>
                  </a:lnTo>
                  <a:lnTo>
                    <a:pt x="1025259" y="1471930"/>
                  </a:lnTo>
                  <a:lnTo>
                    <a:pt x="1017318" y="1469708"/>
                  </a:lnTo>
                  <a:lnTo>
                    <a:pt x="1010013" y="1466533"/>
                  </a:lnTo>
                  <a:lnTo>
                    <a:pt x="1002707" y="1463358"/>
                  </a:lnTo>
                  <a:lnTo>
                    <a:pt x="995401" y="1459548"/>
                  </a:lnTo>
                  <a:lnTo>
                    <a:pt x="988413" y="1455738"/>
                  </a:lnTo>
                  <a:lnTo>
                    <a:pt x="981743" y="1450975"/>
                  </a:lnTo>
                  <a:lnTo>
                    <a:pt x="975072" y="1446530"/>
                  </a:lnTo>
                  <a:lnTo>
                    <a:pt x="969037" y="1441768"/>
                  </a:lnTo>
                  <a:lnTo>
                    <a:pt x="962684" y="1436370"/>
                  </a:lnTo>
                  <a:lnTo>
                    <a:pt x="956967" y="1430973"/>
                  </a:lnTo>
                  <a:lnTo>
                    <a:pt x="951567" y="1424940"/>
                  </a:lnTo>
                  <a:lnTo>
                    <a:pt x="946167" y="1418908"/>
                  </a:lnTo>
                  <a:lnTo>
                    <a:pt x="941402" y="1412875"/>
                  </a:lnTo>
                  <a:lnTo>
                    <a:pt x="936956" y="1406208"/>
                  </a:lnTo>
                  <a:lnTo>
                    <a:pt x="932191" y="1399540"/>
                  </a:lnTo>
                  <a:lnTo>
                    <a:pt x="928379" y="1392555"/>
                  </a:lnTo>
                  <a:lnTo>
                    <a:pt x="924568" y="1385253"/>
                  </a:lnTo>
                  <a:lnTo>
                    <a:pt x="921073" y="1377950"/>
                  </a:lnTo>
                  <a:lnTo>
                    <a:pt x="918215" y="1370330"/>
                  </a:lnTo>
                  <a:lnTo>
                    <a:pt x="915674" y="1362393"/>
                  </a:lnTo>
                  <a:lnTo>
                    <a:pt x="913450" y="1354773"/>
                  </a:lnTo>
                  <a:lnTo>
                    <a:pt x="911544" y="1346835"/>
                  </a:lnTo>
                  <a:lnTo>
                    <a:pt x="909956" y="1338580"/>
                  </a:lnTo>
                  <a:lnTo>
                    <a:pt x="909003" y="1330008"/>
                  </a:lnTo>
                  <a:lnTo>
                    <a:pt x="908050" y="1321753"/>
                  </a:lnTo>
                  <a:lnTo>
                    <a:pt x="908050" y="1313498"/>
                  </a:lnTo>
                  <a:lnTo>
                    <a:pt x="908050" y="166688"/>
                  </a:lnTo>
                  <a:lnTo>
                    <a:pt x="908050" y="157798"/>
                  </a:lnTo>
                  <a:lnTo>
                    <a:pt x="909003" y="149543"/>
                  </a:lnTo>
                  <a:lnTo>
                    <a:pt x="909956" y="140970"/>
                  </a:lnTo>
                  <a:lnTo>
                    <a:pt x="911544" y="133033"/>
                  </a:lnTo>
                  <a:lnTo>
                    <a:pt x="913450" y="125095"/>
                  </a:lnTo>
                  <a:lnTo>
                    <a:pt x="915674" y="117158"/>
                  </a:lnTo>
                  <a:lnTo>
                    <a:pt x="918215" y="109220"/>
                  </a:lnTo>
                  <a:lnTo>
                    <a:pt x="921073" y="101600"/>
                  </a:lnTo>
                  <a:lnTo>
                    <a:pt x="924568" y="94298"/>
                  </a:lnTo>
                  <a:lnTo>
                    <a:pt x="928379" y="87313"/>
                  </a:lnTo>
                  <a:lnTo>
                    <a:pt x="932191" y="80328"/>
                  </a:lnTo>
                  <a:lnTo>
                    <a:pt x="936956" y="73343"/>
                  </a:lnTo>
                  <a:lnTo>
                    <a:pt x="941402" y="66675"/>
                  </a:lnTo>
                  <a:lnTo>
                    <a:pt x="946167" y="60643"/>
                  </a:lnTo>
                  <a:lnTo>
                    <a:pt x="951567" y="54610"/>
                  </a:lnTo>
                  <a:lnTo>
                    <a:pt x="956967" y="48578"/>
                  </a:lnTo>
                  <a:lnTo>
                    <a:pt x="962684" y="43498"/>
                  </a:lnTo>
                  <a:lnTo>
                    <a:pt x="969037" y="38100"/>
                  </a:lnTo>
                  <a:lnTo>
                    <a:pt x="975072" y="33020"/>
                  </a:lnTo>
                  <a:lnTo>
                    <a:pt x="981743" y="28575"/>
                  </a:lnTo>
                  <a:lnTo>
                    <a:pt x="988413" y="24130"/>
                  </a:lnTo>
                  <a:lnTo>
                    <a:pt x="995401" y="20003"/>
                  </a:lnTo>
                  <a:lnTo>
                    <a:pt x="1002707" y="16510"/>
                  </a:lnTo>
                  <a:lnTo>
                    <a:pt x="1010013" y="13018"/>
                  </a:lnTo>
                  <a:lnTo>
                    <a:pt x="1017318" y="9843"/>
                  </a:lnTo>
                  <a:lnTo>
                    <a:pt x="1025259" y="7620"/>
                  </a:lnTo>
                  <a:lnTo>
                    <a:pt x="1033200" y="5080"/>
                  </a:lnTo>
                  <a:lnTo>
                    <a:pt x="1041141" y="3493"/>
                  </a:lnTo>
                  <a:lnTo>
                    <a:pt x="1049400" y="1905"/>
                  </a:lnTo>
                  <a:lnTo>
                    <a:pt x="1057976" y="953"/>
                  </a:lnTo>
                  <a:lnTo>
                    <a:pt x="1066235" y="318"/>
                  </a:lnTo>
                  <a:lnTo>
                    <a:pt x="1074494"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24" name="矩形 23"/>
          <p:cNvSpPr/>
          <p:nvPr/>
        </p:nvSpPr>
        <p:spPr>
          <a:xfrm>
            <a:off x="6321185" y="5667985"/>
            <a:ext cx="4890765" cy="646331"/>
          </a:xfrm>
          <a:prstGeom prst="rect">
            <a:avLst/>
          </a:prstGeom>
        </p:spPr>
        <p:txBody>
          <a:bodyPr wrap="square">
            <a:spAutoFit/>
          </a:bodyPr>
          <a:lstStyle/>
          <a:p>
            <a:pPr marL="171450" indent="-171450">
              <a:buFont typeface="Wingdings" panose="05000000000000000000" pitchFamily="2" charset="2"/>
              <a:buChar char="l"/>
            </a:pPr>
            <a:r>
              <a:rPr lang="zh-CN" altLang="en-US" sz="1200" b="0" i="0" dirty="0" smtClean="0">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p>
        </p:txBody>
      </p:sp>
      <p:sp>
        <p:nvSpPr>
          <p:cNvPr id="25" name="文本框 24"/>
          <p:cNvSpPr txBox="1"/>
          <p:nvPr/>
        </p:nvSpPr>
        <p:spPr>
          <a:xfrm>
            <a:off x="1553879" y="2267814"/>
            <a:ext cx="1723549" cy="400110"/>
          </a:xfrm>
          <a:prstGeom prst="rect">
            <a:avLst/>
          </a:prstGeom>
          <a:noFill/>
        </p:spPr>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添加标题内容</a:t>
            </a:r>
            <a:endParaRPr lang="zh-CN" altLang="en-US" sz="20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500"/>
                                        <p:tgtEl>
                                          <p:spTgt spid="1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heel(1)">
                                      <p:cBhvr>
                                        <p:cTn id="52" dur="500"/>
                                        <p:tgtEl>
                                          <p:spTgt spid="2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0" nodeType="clickEffect">
                                  <p:stCondLst>
                                    <p:cond delay="1500"/>
                                  </p:stCondLst>
                                  <p:childTnLst>
                                    <p:animEffect transition="out" filter="fade">
                                      <p:cBhvr>
                                        <p:cTn id="74" dur="500"/>
                                        <p:tgtEl>
                                          <p:spTgt spid="26"/>
                                        </p:tgtEl>
                                      </p:cBhvr>
                                    </p:animEffect>
                                    <p:set>
                                      <p:cBhvr>
                                        <p:cTn id="75"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0" y="2541896"/>
            <a:ext cx="12192000" cy="7472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55713"/>
            <a:ext cx="6569612" cy="3127135"/>
          </a:xfrm>
          <a:prstGeom prst="rect">
            <a:avLst/>
          </a:prstGeom>
          <a:ln w="57150">
            <a:noFill/>
          </a:ln>
        </p:spPr>
      </p:pic>
      <p:sp>
        <p:nvSpPr>
          <p:cNvPr id="10" name="椭圆 9"/>
          <p:cNvSpPr>
            <a:spLocks noChangeAspect="1"/>
          </p:cNvSpPr>
          <p:nvPr/>
        </p:nvSpPr>
        <p:spPr>
          <a:xfrm>
            <a:off x="5741157" y="3749401"/>
            <a:ext cx="827823" cy="82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Segoe UI Light" panose="020B0502040204020203" pitchFamily="34" charset="0"/>
                <a:cs typeface="Segoe UI Light" panose="020B0502040204020203" pitchFamily="34" charset="0"/>
              </a:rPr>
              <a:t>01</a:t>
            </a:r>
            <a:endParaRPr lang="zh-CN" altLang="en-US" sz="2800" dirty="0">
              <a:latin typeface="Segoe UI Light" panose="020B0502040204020203" pitchFamily="34" charset="0"/>
              <a:cs typeface="Segoe UI Light" panose="020B0502040204020203" pitchFamily="34" charset="0"/>
            </a:endParaRPr>
          </a:p>
        </p:txBody>
      </p:sp>
      <p:sp>
        <p:nvSpPr>
          <p:cNvPr id="13" name="椭圆 12"/>
          <p:cNvSpPr>
            <a:spLocks noChangeAspect="1"/>
          </p:cNvSpPr>
          <p:nvPr/>
        </p:nvSpPr>
        <p:spPr>
          <a:xfrm>
            <a:off x="5729784" y="5116449"/>
            <a:ext cx="827823" cy="8278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smtClean="0">
                <a:latin typeface="Segoe UI Light" panose="020B0502040204020203" pitchFamily="34" charset="0"/>
                <a:cs typeface="Segoe UI Light" panose="020B0502040204020203" pitchFamily="34" charset="0"/>
              </a:rPr>
              <a:t>02</a:t>
            </a:r>
            <a:endParaRPr lang="zh-CN" altLang="en-US" sz="2800" dirty="0">
              <a:latin typeface="Segoe UI Light" panose="020B0502040204020203" pitchFamily="34" charset="0"/>
              <a:cs typeface="Segoe UI Light" panose="020B0502040204020203" pitchFamily="34" charset="0"/>
            </a:endParaRPr>
          </a:p>
        </p:txBody>
      </p:sp>
      <p:sp>
        <p:nvSpPr>
          <p:cNvPr id="14" name="矩形 13"/>
          <p:cNvSpPr/>
          <p:nvPr/>
        </p:nvSpPr>
        <p:spPr>
          <a:xfrm>
            <a:off x="6737442" y="4075084"/>
            <a:ext cx="4467370" cy="646331"/>
          </a:xfrm>
          <a:prstGeom prst="rect">
            <a:avLst/>
          </a:prstGeom>
        </p:spPr>
        <p:txBody>
          <a:bodyPr wrap="square">
            <a:spAutoFit/>
          </a:bodyPr>
          <a:lstStyle/>
          <a:p>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5" name="文本框 14"/>
          <p:cNvSpPr txBox="1"/>
          <p:nvPr/>
        </p:nvSpPr>
        <p:spPr>
          <a:xfrm>
            <a:off x="6736574" y="3780442"/>
            <a:ext cx="1261884" cy="307777"/>
          </a:xfrm>
          <a:prstGeom prst="rect">
            <a:avLst/>
          </a:prstGeom>
          <a:noFill/>
        </p:spPr>
        <p:txBody>
          <a:bodyPr wrap="none" rtlCol="0">
            <a:spAutoFit/>
          </a:bodyPr>
          <a:lstStyle/>
          <a:p>
            <a:pPr algn="ct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6780660" y="5428484"/>
            <a:ext cx="4467370" cy="646331"/>
          </a:xfrm>
          <a:prstGeom prst="rect">
            <a:avLst/>
          </a:prstGeom>
        </p:spPr>
        <p:txBody>
          <a:bodyPr wrap="square">
            <a:spAutoFit/>
          </a:bodyPr>
          <a:lstStyle/>
          <a:p>
            <a:r>
              <a:rPr lang="zh-CN" altLang="en-US" sz="12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200" dirty="0">
              <a:solidFill>
                <a:schemeClr val="tx1">
                  <a:lumMod val="50000"/>
                </a:schemeClr>
              </a:solidFill>
            </a:endParaRPr>
          </a:p>
        </p:txBody>
      </p:sp>
      <p:sp>
        <p:nvSpPr>
          <p:cNvPr id="17" name="文本框 16"/>
          <p:cNvSpPr txBox="1"/>
          <p:nvPr/>
        </p:nvSpPr>
        <p:spPr>
          <a:xfrm>
            <a:off x="6779792" y="5133842"/>
            <a:ext cx="1261884" cy="307777"/>
          </a:xfrm>
          <a:prstGeom prst="rect">
            <a:avLst/>
          </a:prstGeom>
          <a:noFill/>
        </p:spPr>
        <p:txBody>
          <a:bodyPr wrap="none" rtlCol="0">
            <a:spAutoFit/>
          </a:bodyPr>
          <a:lstStyle/>
          <a:p>
            <a:pPr algn="ct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添加标题内容</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7096837" y="1533378"/>
            <a:ext cx="2756848" cy="1717310"/>
          </a:xfrm>
          <a:prstGeom prst="roundRect">
            <a:avLst>
              <a:gd name="adj" fmla="val 4955"/>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KSO_Shape"/>
          <p:cNvSpPr/>
          <p:nvPr/>
        </p:nvSpPr>
        <p:spPr bwMode="auto">
          <a:xfrm>
            <a:off x="7040538" y="1463040"/>
            <a:ext cx="2895031" cy="2050366"/>
          </a:xfrm>
          <a:custGeom>
            <a:avLst/>
            <a:gdLst>
              <a:gd name="T0" fmla="*/ 113939 w 6855"/>
              <a:gd name="T1" fmla="*/ 556 h 4342"/>
              <a:gd name="T2" fmla="*/ 83370 w 6855"/>
              <a:gd name="T3" fmla="*/ 7500 h 4342"/>
              <a:gd name="T4" fmla="*/ 56136 w 6855"/>
              <a:gd name="T5" fmla="*/ 21666 h 4342"/>
              <a:gd name="T6" fmla="*/ 33070 w 6855"/>
              <a:gd name="T7" fmla="*/ 41387 h 4342"/>
              <a:gd name="T8" fmla="*/ 15284 w 6855"/>
              <a:gd name="T9" fmla="*/ 66386 h 4342"/>
              <a:gd name="T10" fmla="*/ 3891 w 6855"/>
              <a:gd name="T11" fmla="*/ 95273 h 4342"/>
              <a:gd name="T12" fmla="*/ 0 w 6855"/>
              <a:gd name="T13" fmla="*/ 126939 h 4342"/>
              <a:gd name="T14" fmla="*/ 1389 w 6855"/>
              <a:gd name="T15" fmla="*/ 971345 h 4342"/>
              <a:gd name="T16" fmla="*/ 10004 w 6855"/>
              <a:gd name="T17" fmla="*/ 1001343 h 4342"/>
              <a:gd name="T18" fmla="*/ 25289 w 6855"/>
              <a:gd name="T19" fmla="*/ 1027731 h 4342"/>
              <a:gd name="T20" fmla="*/ 46409 w 6855"/>
              <a:gd name="T21" fmla="*/ 1049674 h 4342"/>
              <a:gd name="T22" fmla="*/ 71976 w 6855"/>
              <a:gd name="T23" fmla="*/ 1066340 h 4342"/>
              <a:gd name="T24" fmla="*/ 101433 w 6855"/>
              <a:gd name="T25" fmla="*/ 1076340 h 4342"/>
              <a:gd name="T26" fmla="*/ 825361 w 6855"/>
              <a:gd name="T27" fmla="*/ 1078840 h 4342"/>
              <a:gd name="T28" fmla="*/ 687245 w 6855"/>
              <a:gd name="T29" fmla="*/ 1143281 h 4342"/>
              <a:gd name="T30" fmla="*/ 665013 w 6855"/>
              <a:gd name="T31" fmla="*/ 1150225 h 4342"/>
              <a:gd name="T32" fmla="*/ 650284 w 6855"/>
              <a:gd name="T33" fmla="*/ 1162447 h 4342"/>
              <a:gd name="T34" fmla="*/ 638057 w 6855"/>
              <a:gd name="T35" fmla="*/ 1185779 h 4342"/>
              <a:gd name="T36" fmla="*/ 635000 w 6855"/>
              <a:gd name="T37" fmla="*/ 1206056 h 4342"/>
              <a:gd name="T38" fmla="*/ 1268333 w 6855"/>
              <a:gd name="T39" fmla="*/ 1189668 h 4342"/>
              <a:gd name="T40" fmla="*/ 1259996 w 6855"/>
              <a:gd name="T41" fmla="*/ 1169113 h 4342"/>
              <a:gd name="T42" fmla="*/ 1246934 w 6855"/>
              <a:gd name="T43" fmla="*/ 1155781 h 4342"/>
              <a:gd name="T44" fmla="*/ 1220812 w 6855"/>
              <a:gd name="T45" fmla="*/ 1144392 h 4342"/>
              <a:gd name="T46" fmla="*/ 1079361 w 6855"/>
              <a:gd name="T47" fmla="*/ 1142448 h 4342"/>
              <a:gd name="T48" fmla="*/ 1790783 w 6855"/>
              <a:gd name="T49" fmla="*/ 1078284 h 4342"/>
              <a:gd name="T50" fmla="*/ 1821352 w 6855"/>
              <a:gd name="T51" fmla="*/ 1071062 h 4342"/>
              <a:gd name="T52" fmla="*/ 1848864 w 6855"/>
              <a:gd name="T53" fmla="*/ 1057174 h 4342"/>
              <a:gd name="T54" fmla="*/ 1871652 w 6855"/>
              <a:gd name="T55" fmla="*/ 1037175 h 4342"/>
              <a:gd name="T56" fmla="*/ 1889438 w 6855"/>
              <a:gd name="T57" fmla="*/ 1012176 h 4342"/>
              <a:gd name="T58" fmla="*/ 1900832 w 6855"/>
              <a:gd name="T59" fmla="*/ 983566 h 4342"/>
              <a:gd name="T60" fmla="*/ 1905000 w 6855"/>
              <a:gd name="T61" fmla="*/ 952179 h 4342"/>
              <a:gd name="T62" fmla="*/ 1903333 w 6855"/>
              <a:gd name="T63" fmla="*/ 107773 h 4342"/>
              <a:gd name="T64" fmla="*/ 1894718 w 6855"/>
              <a:gd name="T65" fmla="*/ 77774 h 4342"/>
              <a:gd name="T66" fmla="*/ 1879711 w 6855"/>
              <a:gd name="T67" fmla="*/ 51109 h 4342"/>
              <a:gd name="T68" fmla="*/ 1858313 w 6855"/>
              <a:gd name="T69" fmla="*/ 29165 h 4342"/>
              <a:gd name="T70" fmla="*/ 1832746 w 6855"/>
              <a:gd name="T71" fmla="*/ 12499 h 4342"/>
              <a:gd name="T72" fmla="*/ 1803289 w 6855"/>
              <a:gd name="T73" fmla="*/ 2500 h 4342"/>
              <a:gd name="T74" fmla="*/ 1841083 w 6855"/>
              <a:gd name="T75" fmla="*/ 952179 h 4342"/>
              <a:gd name="T76" fmla="*/ 1836359 w 6855"/>
              <a:gd name="T77" fmla="*/ 976900 h 4342"/>
              <a:gd name="T78" fmla="*/ 1818018 w 6855"/>
              <a:gd name="T79" fmla="*/ 1001065 h 4342"/>
              <a:gd name="T80" fmla="*/ 1790505 w 6855"/>
              <a:gd name="T81" fmla="*/ 1014120 h 4342"/>
              <a:gd name="T82" fmla="*/ 120330 w 6855"/>
              <a:gd name="T83" fmla="*/ 1015231 h 4342"/>
              <a:gd name="T84" fmla="*/ 91707 w 6855"/>
              <a:gd name="T85" fmla="*/ 1004676 h 4342"/>
              <a:gd name="T86" fmla="*/ 71142 w 6855"/>
              <a:gd name="T87" fmla="*/ 982177 h 4342"/>
              <a:gd name="T88" fmla="*/ 63361 w 6855"/>
              <a:gd name="T89" fmla="*/ 952179 h 4342"/>
              <a:gd name="T90" fmla="*/ 66418 w 6855"/>
              <a:gd name="T91" fmla="*/ 108051 h 4342"/>
              <a:gd name="T92" fmla="*/ 81980 w 6855"/>
              <a:gd name="T93" fmla="*/ 82218 h 4342"/>
              <a:gd name="T94" fmla="*/ 107825 w 6855"/>
              <a:gd name="T95" fmla="*/ 66108 h 4342"/>
              <a:gd name="T96" fmla="*/ 1777722 w 6855"/>
              <a:gd name="T97" fmla="*/ 63330 h 4342"/>
              <a:gd name="T98" fmla="*/ 1808291 w 6855"/>
              <a:gd name="T99" fmla="*/ 70830 h 4342"/>
              <a:gd name="T100" fmla="*/ 1830523 w 6855"/>
              <a:gd name="T101" fmla="*/ 91385 h 4342"/>
              <a:gd name="T102" fmla="*/ 1840805 w 6855"/>
              <a:gd name="T103" fmla="*/ 120272 h 43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55" h="4342">
                <a:moveTo>
                  <a:pt x="6397" y="0"/>
                </a:moveTo>
                <a:lnTo>
                  <a:pt x="456" y="0"/>
                </a:lnTo>
                <a:lnTo>
                  <a:pt x="433" y="1"/>
                </a:lnTo>
                <a:lnTo>
                  <a:pt x="410" y="2"/>
                </a:lnTo>
                <a:lnTo>
                  <a:pt x="387" y="5"/>
                </a:lnTo>
                <a:lnTo>
                  <a:pt x="365" y="9"/>
                </a:lnTo>
                <a:lnTo>
                  <a:pt x="343" y="15"/>
                </a:lnTo>
                <a:lnTo>
                  <a:pt x="322" y="20"/>
                </a:lnTo>
                <a:lnTo>
                  <a:pt x="300" y="27"/>
                </a:lnTo>
                <a:lnTo>
                  <a:pt x="279" y="35"/>
                </a:lnTo>
                <a:lnTo>
                  <a:pt x="259" y="45"/>
                </a:lnTo>
                <a:lnTo>
                  <a:pt x="240" y="55"/>
                </a:lnTo>
                <a:lnTo>
                  <a:pt x="220" y="67"/>
                </a:lnTo>
                <a:lnTo>
                  <a:pt x="202" y="78"/>
                </a:lnTo>
                <a:lnTo>
                  <a:pt x="184" y="91"/>
                </a:lnTo>
                <a:lnTo>
                  <a:pt x="167" y="105"/>
                </a:lnTo>
                <a:lnTo>
                  <a:pt x="150" y="118"/>
                </a:lnTo>
                <a:lnTo>
                  <a:pt x="134" y="134"/>
                </a:lnTo>
                <a:lnTo>
                  <a:pt x="119" y="149"/>
                </a:lnTo>
                <a:lnTo>
                  <a:pt x="105" y="167"/>
                </a:lnTo>
                <a:lnTo>
                  <a:pt x="91" y="184"/>
                </a:lnTo>
                <a:lnTo>
                  <a:pt x="78" y="201"/>
                </a:lnTo>
                <a:lnTo>
                  <a:pt x="66" y="221"/>
                </a:lnTo>
                <a:lnTo>
                  <a:pt x="55" y="239"/>
                </a:lnTo>
                <a:lnTo>
                  <a:pt x="45" y="259"/>
                </a:lnTo>
                <a:lnTo>
                  <a:pt x="36" y="280"/>
                </a:lnTo>
                <a:lnTo>
                  <a:pt x="28" y="300"/>
                </a:lnTo>
                <a:lnTo>
                  <a:pt x="21" y="321"/>
                </a:lnTo>
                <a:lnTo>
                  <a:pt x="14" y="343"/>
                </a:lnTo>
                <a:lnTo>
                  <a:pt x="9" y="365"/>
                </a:lnTo>
                <a:lnTo>
                  <a:pt x="5" y="388"/>
                </a:lnTo>
                <a:lnTo>
                  <a:pt x="2" y="410"/>
                </a:lnTo>
                <a:lnTo>
                  <a:pt x="0" y="433"/>
                </a:lnTo>
                <a:lnTo>
                  <a:pt x="0" y="457"/>
                </a:lnTo>
                <a:lnTo>
                  <a:pt x="0" y="3428"/>
                </a:lnTo>
                <a:lnTo>
                  <a:pt x="0" y="3451"/>
                </a:lnTo>
                <a:lnTo>
                  <a:pt x="2" y="3474"/>
                </a:lnTo>
                <a:lnTo>
                  <a:pt x="5" y="3497"/>
                </a:lnTo>
                <a:lnTo>
                  <a:pt x="9" y="3519"/>
                </a:lnTo>
                <a:lnTo>
                  <a:pt x="14" y="3541"/>
                </a:lnTo>
                <a:lnTo>
                  <a:pt x="21" y="3563"/>
                </a:lnTo>
                <a:lnTo>
                  <a:pt x="28" y="3584"/>
                </a:lnTo>
                <a:lnTo>
                  <a:pt x="36" y="3605"/>
                </a:lnTo>
                <a:lnTo>
                  <a:pt x="45" y="3625"/>
                </a:lnTo>
                <a:lnTo>
                  <a:pt x="55" y="3644"/>
                </a:lnTo>
                <a:lnTo>
                  <a:pt x="66" y="3664"/>
                </a:lnTo>
                <a:lnTo>
                  <a:pt x="78" y="3682"/>
                </a:lnTo>
                <a:lnTo>
                  <a:pt x="91" y="3700"/>
                </a:lnTo>
                <a:lnTo>
                  <a:pt x="105" y="3717"/>
                </a:lnTo>
                <a:lnTo>
                  <a:pt x="119" y="3734"/>
                </a:lnTo>
                <a:lnTo>
                  <a:pt x="134" y="3750"/>
                </a:lnTo>
                <a:lnTo>
                  <a:pt x="150" y="3765"/>
                </a:lnTo>
                <a:lnTo>
                  <a:pt x="167" y="3779"/>
                </a:lnTo>
                <a:lnTo>
                  <a:pt x="184" y="3793"/>
                </a:lnTo>
                <a:lnTo>
                  <a:pt x="202" y="3806"/>
                </a:lnTo>
                <a:lnTo>
                  <a:pt x="220" y="3818"/>
                </a:lnTo>
                <a:lnTo>
                  <a:pt x="240" y="3829"/>
                </a:lnTo>
                <a:lnTo>
                  <a:pt x="259" y="3839"/>
                </a:lnTo>
                <a:lnTo>
                  <a:pt x="279" y="3848"/>
                </a:lnTo>
                <a:lnTo>
                  <a:pt x="300" y="3856"/>
                </a:lnTo>
                <a:lnTo>
                  <a:pt x="322" y="3863"/>
                </a:lnTo>
                <a:lnTo>
                  <a:pt x="343" y="3870"/>
                </a:lnTo>
                <a:lnTo>
                  <a:pt x="365" y="3875"/>
                </a:lnTo>
                <a:lnTo>
                  <a:pt x="387" y="3879"/>
                </a:lnTo>
                <a:lnTo>
                  <a:pt x="410" y="3882"/>
                </a:lnTo>
                <a:lnTo>
                  <a:pt x="433" y="3884"/>
                </a:lnTo>
                <a:lnTo>
                  <a:pt x="456" y="3884"/>
                </a:lnTo>
                <a:lnTo>
                  <a:pt x="2970" y="3884"/>
                </a:lnTo>
                <a:lnTo>
                  <a:pt x="2970" y="4113"/>
                </a:lnTo>
                <a:lnTo>
                  <a:pt x="2513" y="4113"/>
                </a:lnTo>
                <a:lnTo>
                  <a:pt x="2492" y="4113"/>
                </a:lnTo>
                <a:lnTo>
                  <a:pt x="2473" y="4116"/>
                </a:lnTo>
                <a:lnTo>
                  <a:pt x="2454" y="4118"/>
                </a:lnTo>
                <a:lnTo>
                  <a:pt x="2438" y="4123"/>
                </a:lnTo>
                <a:lnTo>
                  <a:pt x="2422" y="4128"/>
                </a:lnTo>
                <a:lnTo>
                  <a:pt x="2407" y="4134"/>
                </a:lnTo>
                <a:lnTo>
                  <a:pt x="2393" y="4141"/>
                </a:lnTo>
                <a:lnTo>
                  <a:pt x="2381" y="4148"/>
                </a:lnTo>
                <a:lnTo>
                  <a:pt x="2369" y="4157"/>
                </a:lnTo>
                <a:lnTo>
                  <a:pt x="2359" y="4166"/>
                </a:lnTo>
                <a:lnTo>
                  <a:pt x="2349" y="4176"/>
                </a:lnTo>
                <a:lnTo>
                  <a:pt x="2340" y="4185"/>
                </a:lnTo>
                <a:lnTo>
                  <a:pt x="2332" y="4195"/>
                </a:lnTo>
                <a:lnTo>
                  <a:pt x="2325" y="4206"/>
                </a:lnTo>
                <a:lnTo>
                  <a:pt x="2314" y="4227"/>
                </a:lnTo>
                <a:lnTo>
                  <a:pt x="2303" y="4248"/>
                </a:lnTo>
                <a:lnTo>
                  <a:pt x="2296" y="4269"/>
                </a:lnTo>
                <a:lnTo>
                  <a:pt x="2292" y="4289"/>
                </a:lnTo>
                <a:lnTo>
                  <a:pt x="2288" y="4306"/>
                </a:lnTo>
                <a:lnTo>
                  <a:pt x="2286" y="4321"/>
                </a:lnTo>
                <a:lnTo>
                  <a:pt x="2285" y="4331"/>
                </a:lnTo>
                <a:lnTo>
                  <a:pt x="2285" y="4342"/>
                </a:lnTo>
                <a:lnTo>
                  <a:pt x="4570" y="4342"/>
                </a:lnTo>
                <a:lnTo>
                  <a:pt x="4569" y="4321"/>
                </a:lnTo>
                <a:lnTo>
                  <a:pt x="4567" y="4301"/>
                </a:lnTo>
                <a:lnTo>
                  <a:pt x="4564" y="4283"/>
                </a:lnTo>
                <a:lnTo>
                  <a:pt x="4559" y="4266"/>
                </a:lnTo>
                <a:lnTo>
                  <a:pt x="4555" y="4251"/>
                </a:lnTo>
                <a:lnTo>
                  <a:pt x="4548" y="4236"/>
                </a:lnTo>
                <a:lnTo>
                  <a:pt x="4541" y="4222"/>
                </a:lnTo>
                <a:lnTo>
                  <a:pt x="4534" y="4209"/>
                </a:lnTo>
                <a:lnTo>
                  <a:pt x="4526" y="4198"/>
                </a:lnTo>
                <a:lnTo>
                  <a:pt x="4517" y="4187"/>
                </a:lnTo>
                <a:lnTo>
                  <a:pt x="4507" y="4178"/>
                </a:lnTo>
                <a:lnTo>
                  <a:pt x="4497" y="4169"/>
                </a:lnTo>
                <a:lnTo>
                  <a:pt x="4487" y="4161"/>
                </a:lnTo>
                <a:lnTo>
                  <a:pt x="4476" y="4154"/>
                </a:lnTo>
                <a:lnTo>
                  <a:pt x="4456" y="4141"/>
                </a:lnTo>
                <a:lnTo>
                  <a:pt x="4434" y="4132"/>
                </a:lnTo>
                <a:lnTo>
                  <a:pt x="4413" y="4125"/>
                </a:lnTo>
                <a:lnTo>
                  <a:pt x="4393" y="4120"/>
                </a:lnTo>
                <a:lnTo>
                  <a:pt x="4376" y="4117"/>
                </a:lnTo>
                <a:lnTo>
                  <a:pt x="4362" y="4115"/>
                </a:lnTo>
                <a:lnTo>
                  <a:pt x="4351" y="4113"/>
                </a:lnTo>
                <a:lnTo>
                  <a:pt x="4340" y="4113"/>
                </a:lnTo>
                <a:lnTo>
                  <a:pt x="3884" y="4113"/>
                </a:lnTo>
                <a:lnTo>
                  <a:pt x="3884" y="3884"/>
                </a:lnTo>
                <a:lnTo>
                  <a:pt x="6397" y="3884"/>
                </a:lnTo>
                <a:lnTo>
                  <a:pt x="6421" y="3884"/>
                </a:lnTo>
                <a:lnTo>
                  <a:pt x="6444" y="3882"/>
                </a:lnTo>
                <a:lnTo>
                  <a:pt x="6466" y="3879"/>
                </a:lnTo>
                <a:lnTo>
                  <a:pt x="6489" y="3875"/>
                </a:lnTo>
                <a:lnTo>
                  <a:pt x="6511" y="3870"/>
                </a:lnTo>
                <a:lnTo>
                  <a:pt x="6533" y="3863"/>
                </a:lnTo>
                <a:lnTo>
                  <a:pt x="6554" y="3856"/>
                </a:lnTo>
                <a:lnTo>
                  <a:pt x="6575" y="3848"/>
                </a:lnTo>
                <a:lnTo>
                  <a:pt x="6595" y="3839"/>
                </a:lnTo>
                <a:lnTo>
                  <a:pt x="6615" y="3829"/>
                </a:lnTo>
                <a:lnTo>
                  <a:pt x="6633" y="3818"/>
                </a:lnTo>
                <a:lnTo>
                  <a:pt x="6653" y="3806"/>
                </a:lnTo>
                <a:lnTo>
                  <a:pt x="6670" y="3793"/>
                </a:lnTo>
                <a:lnTo>
                  <a:pt x="6687" y="3779"/>
                </a:lnTo>
                <a:lnTo>
                  <a:pt x="6705" y="3765"/>
                </a:lnTo>
                <a:lnTo>
                  <a:pt x="6720" y="3750"/>
                </a:lnTo>
                <a:lnTo>
                  <a:pt x="6735" y="3734"/>
                </a:lnTo>
                <a:lnTo>
                  <a:pt x="6750" y="3717"/>
                </a:lnTo>
                <a:lnTo>
                  <a:pt x="6764" y="3700"/>
                </a:lnTo>
                <a:lnTo>
                  <a:pt x="6776" y="3682"/>
                </a:lnTo>
                <a:lnTo>
                  <a:pt x="6788" y="3664"/>
                </a:lnTo>
                <a:lnTo>
                  <a:pt x="6799" y="3644"/>
                </a:lnTo>
                <a:lnTo>
                  <a:pt x="6810" y="3625"/>
                </a:lnTo>
                <a:lnTo>
                  <a:pt x="6818" y="3605"/>
                </a:lnTo>
                <a:lnTo>
                  <a:pt x="6827" y="3584"/>
                </a:lnTo>
                <a:lnTo>
                  <a:pt x="6834" y="3563"/>
                </a:lnTo>
                <a:lnTo>
                  <a:pt x="6840" y="3541"/>
                </a:lnTo>
                <a:lnTo>
                  <a:pt x="6845" y="3519"/>
                </a:lnTo>
                <a:lnTo>
                  <a:pt x="6849" y="3497"/>
                </a:lnTo>
                <a:lnTo>
                  <a:pt x="6852" y="3474"/>
                </a:lnTo>
                <a:lnTo>
                  <a:pt x="6853" y="3451"/>
                </a:lnTo>
                <a:lnTo>
                  <a:pt x="6855" y="3428"/>
                </a:lnTo>
                <a:lnTo>
                  <a:pt x="6855" y="457"/>
                </a:lnTo>
                <a:lnTo>
                  <a:pt x="6853" y="433"/>
                </a:lnTo>
                <a:lnTo>
                  <a:pt x="6852" y="410"/>
                </a:lnTo>
                <a:lnTo>
                  <a:pt x="6849" y="388"/>
                </a:lnTo>
                <a:lnTo>
                  <a:pt x="6845" y="365"/>
                </a:lnTo>
                <a:lnTo>
                  <a:pt x="6840" y="343"/>
                </a:lnTo>
                <a:lnTo>
                  <a:pt x="6834" y="321"/>
                </a:lnTo>
                <a:lnTo>
                  <a:pt x="6827" y="300"/>
                </a:lnTo>
                <a:lnTo>
                  <a:pt x="6818" y="280"/>
                </a:lnTo>
                <a:lnTo>
                  <a:pt x="6810" y="259"/>
                </a:lnTo>
                <a:lnTo>
                  <a:pt x="6799" y="239"/>
                </a:lnTo>
                <a:lnTo>
                  <a:pt x="6788" y="221"/>
                </a:lnTo>
                <a:lnTo>
                  <a:pt x="6776" y="201"/>
                </a:lnTo>
                <a:lnTo>
                  <a:pt x="6764" y="184"/>
                </a:lnTo>
                <a:lnTo>
                  <a:pt x="6750" y="167"/>
                </a:lnTo>
                <a:lnTo>
                  <a:pt x="6735" y="149"/>
                </a:lnTo>
                <a:lnTo>
                  <a:pt x="6720" y="134"/>
                </a:lnTo>
                <a:lnTo>
                  <a:pt x="6705" y="118"/>
                </a:lnTo>
                <a:lnTo>
                  <a:pt x="6687" y="105"/>
                </a:lnTo>
                <a:lnTo>
                  <a:pt x="6670" y="91"/>
                </a:lnTo>
                <a:lnTo>
                  <a:pt x="6653" y="78"/>
                </a:lnTo>
                <a:lnTo>
                  <a:pt x="6633" y="67"/>
                </a:lnTo>
                <a:lnTo>
                  <a:pt x="6615" y="55"/>
                </a:lnTo>
                <a:lnTo>
                  <a:pt x="6595" y="45"/>
                </a:lnTo>
                <a:lnTo>
                  <a:pt x="6575" y="35"/>
                </a:lnTo>
                <a:lnTo>
                  <a:pt x="6554" y="27"/>
                </a:lnTo>
                <a:lnTo>
                  <a:pt x="6533" y="20"/>
                </a:lnTo>
                <a:lnTo>
                  <a:pt x="6511" y="15"/>
                </a:lnTo>
                <a:lnTo>
                  <a:pt x="6489" y="9"/>
                </a:lnTo>
                <a:lnTo>
                  <a:pt x="6466" y="5"/>
                </a:lnTo>
                <a:lnTo>
                  <a:pt x="6444" y="2"/>
                </a:lnTo>
                <a:lnTo>
                  <a:pt x="6421" y="1"/>
                </a:lnTo>
                <a:lnTo>
                  <a:pt x="6397" y="0"/>
                </a:lnTo>
                <a:close/>
                <a:moveTo>
                  <a:pt x="6625" y="3428"/>
                </a:moveTo>
                <a:lnTo>
                  <a:pt x="6625" y="3428"/>
                </a:lnTo>
                <a:lnTo>
                  <a:pt x="6624" y="3451"/>
                </a:lnTo>
                <a:lnTo>
                  <a:pt x="6621" y="3474"/>
                </a:lnTo>
                <a:lnTo>
                  <a:pt x="6616" y="3496"/>
                </a:lnTo>
                <a:lnTo>
                  <a:pt x="6608" y="3517"/>
                </a:lnTo>
                <a:lnTo>
                  <a:pt x="6599" y="3536"/>
                </a:lnTo>
                <a:lnTo>
                  <a:pt x="6587" y="3555"/>
                </a:lnTo>
                <a:lnTo>
                  <a:pt x="6573" y="3573"/>
                </a:lnTo>
                <a:lnTo>
                  <a:pt x="6558" y="3589"/>
                </a:lnTo>
                <a:lnTo>
                  <a:pt x="6542" y="3604"/>
                </a:lnTo>
                <a:lnTo>
                  <a:pt x="6525" y="3617"/>
                </a:lnTo>
                <a:lnTo>
                  <a:pt x="6507" y="3628"/>
                </a:lnTo>
                <a:lnTo>
                  <a:pt x="6486" y="3638"/>
                </a:lnTo>
                <a:lnTo>
                  <a:pt x="6465" y="3646"/>
                </a:lnTo>
                <a:lnTo>
                  <a:pt x="6443" y="3651"/>
                </a:lnTo>
                <a:lnTo>
                  <a:pt x="6420" y="3655"/>
                </a:lnTo>
                <a:lnTo>
                  <a:pt x="6397" y="3656"/>
                </a:lnTo>
                <a:lnTo>
                  <a:pt x="456" y="3656"/>
                </a:lnTo>
                <a:lnTo>
                  <a:pt x="433" y="3655"/>
                </a:lnTo>
                <a:lnTo>
                  <a:pt x="410" y="3651"/>
                </a:lnTo>
                <a:lnTo>
                  <a:pt x="388" y="3646"/>
                </a:lnTo>
                <a:lnTo>
                  <a:pt x="368" y="3638"/>
                </a:lnTo>
                <a:lnTo>
                  <a:pt x="348" y="3628"/>
                </a:lnTo>
                <a:lnTo>
                  <a:pt x="330" y="3617"/>
                </a:lnTo>
                <a:lnTo>
                  <a:pt x="311" y="3604"/>
                </a:lnTo>
                <a:lnTo>
                  <a:pt x="295" y="3589"/>
                </a:lnTo>
                <a:lnTo>
                  <a:pt x="280" y="3573"/>
                </a:lnTo>
                <a:lnTo>
                  <a:pt x="267" y="3555"/>
                </a:lnTo>
                <a:lnTo>
                  <a:pt x="256" y="3536"/>
                </a:lnTo>
                <a:lnTo>
                  <a:pt x="247" y="3517"/>
                </a:lnTo>
                <a:lnTo>
                  <a:pt x="239" y="3496"/>
                </a:lnTo>
                <a:lnTo>
                  <a:pt x="233" y="3474"/>
                </a:lnTo>
                <a:lnTo>
                  <a:pt x="229" y="3451"/>
                </a:lnTo>
                <a:lnTo>
                  <a:pt x="228" y="3428"/>
                </a:lnTo>
                <a:lnTo>
                  <a:pt x="228" y="457"/>
                </a:lnTo>
                <a:lnTo>
                  <a:pt x="229" y="433"/>
                </a:lnTo>
                <a:lnTo>
                  <a:pt x="233" y="411"/>
                </a:lnTo>
                <a:lnTo>
                  <a:pt x="239" y="389"/>
                </a:lnTo>
                <a:lnTo>
                  <a:pt x="247" y="368"/>
                </a:lnTo>
                <a:lnTo>
                  <a:pt x="256" y="348"/>
                </a:lnTo>
                <a:lnTo>
                  <a:pt x="267" y="329"/>
                </a:lnTo>
                <a:lnTo>
                  <a:pt x="280" y="312"/>
                </a:lnTo>
                <a:lnTo>
                  <a:pt x="295" y="296"/>
                </a:lnTo>
                <a:lnTo>
                  <a:pt x="311" y="281"/>
                </a:lnTo>
                <a:lnTo>
                  <a:pt x="330" y="267"/>
                </a:lnTo>
                <a:lnTo>
                  <a:pt x="348" y="255"/>
                </a:lnTo>
                <a:lnTo>
                  <a:pt x="368" y="246"/>
                </a:lnTo>
                <a:lnTo>
                  <a:pt x="388" y="238"/>
                </a:lnTo>
                <a:lnTo>
                  <a:pt x="410" y="232"/>
                </a:lnTo>
                <a:lnTo>
                  <a:pt x="433" y="229"/>
                </a:lnTo>
                <a:lnTo>
                  <a:pt x="456" y="228"/>
                </a:lnTo>
                <a:lnTo>
                  <a:pt x="6397" y="228"/>
                </a:lnTo>
                <a:lnTo>
                  <a:pt x="6420" y="229"/>
                </a:lnTo>
                <a:lnTo>
                  <a:pt x="6443" y="232"/>
                </a:lnTo>
                <a:lnTo>
                  <a:pt x="6465" y="238"/>
                </a:lnTo>
                <a:lnTo>
                  <a:pt x="6486" y="246"/>
                </a:lnTo>
                <a:lnTo>
                  <a:pt x="6507" y="255"/>
                </a:lnTo>
                <a:lnTo>
                  <a:pt x="6525" y="267"/>
                </a:lnTo>
                <a:lnTo>
                  <a:pt x="6542" y="281"/>
                </a:lnTo>
                <a:lnTo>
                  <a:pt x="6558" y="296"/>
                </a:lnTo>
                <a:lnTo>
                  <a:pt x="6573" y="312"/>
                </a:lnTo>
                <a:lnTo>
                  <a:pt x="6587" y="329"/>
                </a:lnTo>
                <a:lnTo>
                  <a:pt x="6599" y="348"/>
                </a:lnTo>
                <a:lnTo>
                  <a:pt x="6608" y="368"/>
                </a:lnTo>
                <a:lnTo>
                  <a:pt x="6616" y="389"/>
                </a:lnTo>
                <a:lnTo>
                  <a:pt x="6621" y="411"/>
                </a:lnTo>
                <a:lnTo>
                  <a:pt x="6624" y="433"/>
                </a:lnTo>
                <a:lnTo>
                  <a:pt x="6625" y="457"/>
                </a:lnTo>
                <a:lnTo>
                  <a:pt x="6625" y="3428"/>
                </a:lnTo>
                <a:close/>
              </a:path>
            </a:pathLst>
          </a:custGeom>
          <a:solidFill>
            <a:schemeClr val="tx1">
              <a:lumMod val="60000"/>
              <a:lumOff val="40000"/>
            </a:schemeClr>
          </a:solidFill>
          <a:ln>
            <a:noFill/>
          </a:ln>
        </p:spPr>
        <p:txBody>
          <a:bodyPr bIns="144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sp>
        <p:nvSpPr>
          <p:cNvPr id="20" name="矩形 19"/>
          <p:cNvSpPr/>
          <p:nvPr/>
        </p:nvSpPr>
        <p:spPr>
          <a:xfrm>
            <a:off x="911877" y="3861304"/>
            <a:ext cx="4220485"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根据公司总体营运目标规划制订年度市场开发及渠道建设目标与计划，分析预测竞争对手市场及渠道状况适时提出改善对策。</a:t>
            </a:r>
          </a:p>
        </p:txBody>
      </p:sp>
      <p:sp>
        <p:nvSpPr>
          <p:cNvPr id="21" name="矩形 20"/>
          <p:cNvSpPr/>
          <p:nvPr/>
        </p:nvSpPr>
        <p:spPr>
          <a:xfrm>
            <a:off x="911877" y="5096916"/>
            <a:ext cx="4220485" cy="938719"/>
          </a:xfrm>
          <a:prstGeom prst="rect">
            <a:avLst/>
          </a:prstGeom>
        </p:spPr>
        <p:txBody>
          <a:bodyPr wrap="square">
            <a:spAutoFit/>
          </a:bodyPr>
          <a:lstStyle/>
          <a:p>
            <a:pPr>
              <a:lnSpc>
                <a:spcPts val="2200"/>
              </a:lnSpc>
            </a:pPr>
            <a:r>
              <a:rPr lang="zh-CN" altLang="en-US" sz="1400" b="0" i="0" dirty="0" smtClean="0">
                <a:solidFill>
                  <a:schemeClr val="tx1">
                    <a:lumMod val="50000"/>
                  </a:schemeClr>
                </a:solidFill>
                <a:effectLst/>
                <a:latin typeface="微软雅黑" panose="020B0503020204020204" pitchFamily="34" charset="-122"/>
                <a:ea typeface="微软雅黑" panose="020B0503020204020204" pitchFamily="34" charset="-122"/>
              </a:rPr>
              <a:t>工作总结，以年终总结、半年总结和季度总结最为常见和多用。就其内容而言，工作总结就是把一个时间段的工作进行一次全面系统的总检查、</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15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P spid="14" grpId="0"/>
      <p:bldP spid="15" grpId="0"/>
      <p:bldP spid="16" grpId="0"/>
      <p:bldP spid="17" grpId="0"/>
      <p:bldP spid="18" grpId="0" animBg="1"/>
      <p:bldP spid="19" grpId="0" animBg="1"/>
      <p:bldP spid="20"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774213" y="3111701"/>
            <a:ext cx="2156346" cy="131018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927526" y="3111701"/>
            <a:ext cx="2156346" cy="13101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234152" y="3111701"/>
            <a:ext cx="2156346" cy="13101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80839" y="3111701"/>
            <a:ext cx="2156346" cy="1310185"/>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772693" y="4411648"/>
            <a:ext cx="2156346" cy="13101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926006" y="4411648"/>
            <a:ext cx="2156346" cy="1310185"/>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8232632" y="4411648"/>
            <a:ext cx="2156346" cy="1310185"/>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079319" y="4411648"/>
            <a:ext cx="2156346" cy="131018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976048" y="3572224"/>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5" name="文本框 14"/>
          <p:cNvSpPr txBox="1"/>
          <p:nvPr/>
        </p:nvSpPr>
        <p:spPr>
          <a:xfrm>
            <a:off x="4384610" y="3257266"/>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8277381" y="3560848"/>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7" name="文本框 16"/>
          <p:cNvSpPr txBox="1"/>
          <p:nvPr/>
        </p:nvSpPr>
        <p:spPr>
          <a:xfrm>
            <a:off x="8685943" y="3245890"/>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851560" y="4859660"/>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19" name="文本框 18"/>
          <p:cNvSpPr txBox="1"/>
          <p:nvPr/>
        </p:nvSpPr>
        <p:spPr>
          <a:xfrm>
            <a:off x="2260122" y="4544702"/>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6136944" y="4848287"/>
            <a:ext cx="2119952" cy="784830"/>
          </a:xfrm>
          <a:prstGeom prst="rect">
            <a:avLst/>
          </a:prstGeom>
        </p:spPr>
        <p:txBody>
          <a:bodyPr wrap="square">
            <a:spAutoFit/>
          </a:bodyPr>
          <a:lstStyle/>
          <a:p>
            <a:pPr>
              <a:lnSpc>
                <a:spcPts val="1800"/>
              </a:lnSpc>
            </a:pPr>
            <a:r>
              <a:rPr lang="zh-CN" altLang="en-US" sz="1200" dirty="0">
                <a:solidFill>
                  <a:schemeClr val="bg1"/>
                </a:solidFill>
                <a:latin typeface="微软雅黑" panose="020B0503020204020204" pitchFamily="34" charset="-122"/>
                <a:ea typeface="微软雅黑" panose="020B0503020204020204" pitchFamily="34" charset="-122"/>
              </a:rPr>
              <a:t>工作总结，以年终总结、半年总结和季度总结最为常见和多用</a:t>
            </a:r>
            <a:r>
              <a:rPr lang="zh-CN" altLang="en-US" sz="1200" dirty="0" smtClean="0">
                <a:solidFill>
                  <a:schemeClr val="bg1"/>
                </a:solidFill>
                <a:latin typeface="微软雅黑" panose="020B0503020204020204" pitchFamily="34" charset="-122"/>
                <a:ea typeface="微软雅黑" panose="020B0503020204020204" pitchFamily="34" charset="-122"/>
              </a:rPr>
              <a:t>。</a:t>
            </a:r>
            <a:endParaRPr lang="zh-CN" altLang="en-US" sz="1200" dirty="0">
              <a:solidFill>
                <a:schemeClr val="bg1"/>
              </a:solidFill>
            </a:endParaRPr>
          </a:p>
        </p:txBody>
      </p:sp>
      <p:sp>
        <p:nvSpPr>
          <p:cNvPr id="21" name="文本框 20"/>
          <p:cNvSpPr txBox="1"/>
          <p:nvPr/>
        </p:nvSpPr>
        <p:spPr>
          <a:xfrm>
            <a:off x="6545506" y="4533329"/>
            <a:ext cx="1261885" cy="307777"/>
          </a:xfrm>
          <a:prstGeom prst="rect">
            <a:avLst/>
          </a:prstGeom>
          <a:noFill/>
        </p:spPr>
        <p:txBody>
          <a:bodyPr wrap="none" rtlCol="0">
            <a:spAutoFit/>
          </a:bodyPr>
          <a:lstStyle/>
          <a:p>
            <a:pPr algn="ctr"/>
            <a:r>
              <a:rPr lang="zh-CN" altLang="en-US" sz="1400" b="1"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矩形 21"/>
          <p:cNvSpPr/>
          <p:nvPr/>
        </p:nvSpPr>
        <p:spPr>
          <a:xfrm>
            <a:off x="1665027" y="2988865"/>
            <a:ext cx="8843749" cy="2866029"/>
          </a:xfrm>
          <a:prstGeom prst="rect">
            <a:avLst/>
          </a:prstGeom>
          <a:noFill/>
          <a:ln>
            <a:solidFill>
              <a:srgbClr val="69D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1842448" y="1917980"/>
            <a:ext cx="8311487" cy="700576"/>
          </a:xfrm>
          <a:prstGeom prst="rect">
            <a:avLst/>
          </a:prstGeom>
        </p:spPr>
        <p:txBody>
          <a:bodyPr wrap="square">
            <a:spAutoFit/>
          </a:bodyPr>
          <a:lstStyle/>
          <a:p>
            <a:pPr marL="107950" algn="ctr">
              <a:lnSpc>
                <a:spcPct val="150000"/>
              </a:lnSpc>
            </a:pPr>
            <a:r>
              <a:rPr lang="zh-CN" altLang="en-US" sz="1400" dirty="0">
                <a:latin typeface="+mj-ea"/>
                <a:ea typeface="+mj-ea"/>
              </a:rPr>
              <a:t>根据公司总体营运目标规划制订年度市场开发及渠道建设目标与计划，分析预测竞争对手市场及渠道状况适时提出改善对策</a:t>
            </a:r>
            <a:r>
              <a:rPr lang="zh-CN" altLang="en-US" sz="1400" dirty="0" smtClean="0">
                <a:latin typeface="+mj-ea"/>
                <a:ea typeface="+mj-ea"/>
              </a:rPr>
              <a:t>。</a:t>
            </a:r>
            <a:r>
              <a:rPr lang="zh-CN" altLang="en-US" sz="1400" dirty="0">
                <a:latin typeface="+mj-ea"/>
                <a:ea typeface="+mj-ea"/>
              </a:rPr>
              <a:t>分析预测竞争对手市场及渠道状况适时提出改善</a:t>
            </a:r>
            <a:r>
              <a:rPr lang="zh-CN" altLang="en-US" sz="1400" dirty="0" smtClean="0">
                <a:latin typeface="+mj-ea"/>
                <a:ea typeface="+mj-ea"/>
              </a:rPr>
              <a:t>对策</a:t>
            </a:r>
            <a:endParaRPr lang="zh-CN" altLang="en-US" sz="1400" dirty="0">
              <a:latin typeface="+mj-ea"/>
              <a:ea typeface="+mj-ea"/>
            </a:endParaRPr>
          </a:p>
        </p:txBody>
      </p:sp>
      <p:sp>
        <p:nvSpPr>
          <p:cNvPr id="24" name="文本框 2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1000"/>
                                        <p:tgtEl>
                                          <p:spTgt spid="18"/>
                                        </p:tgtEl>
                                      </p:cBhvr>
                                    </p:animEffect>
                                    <p:anim calcmode="lin" valueType="num">
                                      <p:cBhvr>
                                        <p:cTn id="75" dur="1000" fill="hold"/>
                                        <p:tgtEl>
                                          <p:spTgt spid="18"/>
                                        </p:tgtEl>
                                        <p:attrNameLst>
                                          <p:attrName>ppt_x</p:attrName>
                                        </p:attrNameLst>
                                      </p:cBhvr>
                                      <p:tavLst>
                                        <p:tav tm="0">
                                          <p:val>
                                            <p:strVal val="#ppt_x"/>
                                          </p:val>
                                        </p:tav>
                                        <p:tav tm="100000">
                                          <p:val>
                                            <p:strVal val="#ppt_x"/>
                                          </p:val>
                                        </p:tav>
                                      </p:tavLst>
                                    </p:anim>
                                    <p:anim calcmode="lin" valueType="num">
                                      <p:cBhvr>
                                        <p:cTn id="76" dur="1000" fill="hold"/>
                                        <p:tgtEl>
                                          <p:spTgt spid="1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1000"/>
                                        <p:tgtEl>
                                          <p:spTgt spid="19"/>
                                        </p:tgtEl>
                                      </p:cBhvr>
                                    </p:animEffect>
                                    <p:anim calcmode="lin" valueType="num">
                                      <p:cBhvr>
                                        <p:cTn id="80" dur="1000" fill="hold"/>
                                        <p:tgtEl>
                                          <p:spTgt spid="19"/>
                                        </p:tgtEl>
                                        <p:attrNameLst>
                                          <p:attrName>ppt_x</p:attrName>
                                        </p:attrNameLst>
                                      </p:cBhvr>
                                      <p:tavLst>
                                        <p:tav tm="0">
                                          <p:val>
                                            <p:strVal val="#ppt_x"/>
                                          </p:val>
                                        </p:tav>
                                        <p:tav tm="100000">
                                          <p:val>
                                            <p:strVal val="#ppt_x"/>
                                          </p:val>
                                        </p:tav>
                                      </p:tavLst>
                                    </p:anim>
                                    <p:anim calcmode="lin" valueType="num">
                                      <p:cBhvr>
                                        <p:cTn id="81" dur="1000" fill="hold"/>
                                        <p:tgtEl>
                                          <p:spTgt spid="1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1000"/>
                                        <p:tgtEl>
                                          <p:spTgt spid="20"/>
                                        </p:tgtEl>
                                      </p:cBhvr>
                                    </p:animEffect>
                                    <p:anim calcmode="lin" valueType="num">
                                      <p:cBhvr>
                                        <p:cTn id="85" dur="1000" fill="hold"/>
                                        <p:tgtEl>
                                          <p:spTgt spid="20"/>
                                        </p:tgtEl>
                                        <p:attrNameLst>
                                          <p:attrName>ppt_x</p:attrName>
                                        </p:attrNameLst>
                                      </p:cBhvr>
                                      <p:tavLst>
                                        <p:tav tm="0">
                                          <p:val>
                                            <p:strVal val="#ppt_x"/>
                                          </p:val>
                                        </p:tav>
                                        <p:tav tm="100000">
                                          <p:val>
                                            <p:strVal val="#ppt_x"/>
                                          </p:val>
                                        </p:tav>
                                      </p:tavLst>
                                    </p:anim>
                                    <p:anim calcmode="lin" valueType="num">
                                      <p:cBhvr>
                                        <p:cTn id="86" dur="1000" fill="hold"/>
                                        <p:tgtEl>
                                          <p:spTgt spid="2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fade">
                                      <p:cBhvr>
                                        <p:cTn id="89" dur="1000"/>
                                        <p:tgtEl>
                                          <p:spTgt spid="21"/>
                                        </p:tgtEl>
                                      </p:cBhvr>
                                    </p:animEffect>
                                    <p:anim calcmode="lin" valueType="num">
                                      <p:cBhvr>
                                        <p:cTn id="90" dur="1000" fill="hold"/>
                                        <p:tgtEl>
                                          <p:spTgt spid="21"/>
                                        </p:tgtEl>
                                        <p:attrNameLst>
                                          <p:attrName>ppt_x</p:attrName>
                                        </p:attrNameLst>
                                      </p:cBhvr>
                                      <p:tavLst>
                                        <p:tav tm="0">
                                          <p:val>
                                            <p:strVal val="#ppt_x"/>
                                          </p:val>
                                        </p:tav>
                                        <p:tav tm="100000">
                                          <p:val>
                                            <p:strVal val="#ppt_x"/>
                                          </p:val>
                                        </p:tav>
                                      </p:tavLst>
                                    </p:anim>
                                    <p:anim calcmode="lin" valueType="num">
                                      <p:cBhvr>
                                        <p:cTn id="9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42"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barn(outHorizontal)">
                                      <p:cBhvr>
                                        <p:cTn id="96" dur="500"/>
                                        <p:tgtEl>
                                          <p:spTgt spid="2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1500"/>
                                  </p:stCondLst>
                                  <p:childTnLst>
                                    <p:animEffect transition="out" filter="fade">
                                      <p:cBhvr>
                                        <p:cTn id="100" dur="500"/>
                                        <p:tgtEl>
                                          <p:spTgt spid="24"/>
                                        </p:tgtEl>
                                      </p:cBhvr>
                                    </p:animEffect>
                                    <p:set>
                                      <p:cBhvr>
                                        <p:cTn id="10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animBg="1"/>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5" name="直接连接符 4"/>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椭圆 5"/>
          <p:cNvSpPr/>
          <p:nvPr/>
        </p:nvSpPr>
        <p:spPr>
          <a:xfrm>
            <a:off x="4585769" y="3149015"/>
            <a:ext cx="3062635" cy="3098042"/>
          </a:xfrm>
          <a:prstGeom prst="ellipse">
            <a:avLst/>
          </a:prstGeom>
          <a:blipFill dpi="0" rotWithShape="1">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4317086" y="2647057"/>
            <a:ext cx="3600000" cy="3600000"/>
          </a:xfrm>
          <a:prstGeom prst="ellipse">
            <a:avLst/>
          </a:prstGeom>
          <a:noFill/>
          <a:ln w="127">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8" name="组合 7"/>
          <p:cNvGrpSpPr/>
          <p:nvPr/>
        </p:nvGrpSpPr>
        <p:grpSpPr>
          <a:xfrm>
            <a:off x="4083077" y="3774228"/>
            <a:ext cx="557576" cy="564022"/>
            <a:chOff x="4055368" y="3106045"/>
            <a:chExt cx="557576" cy="564022"/>
          </a:xfrm>
          <a:solidFill>
            <a:schemeClr val="accent5">
              <a:lumMod val="75000"/>
            </a:schemeClr>
          </a:solidFill>
          <a:effectLst/>
        </p:grpSpPr>
        <p:sp>
          <p:nvSpPr>
            <p:cNvPr id="9" name="椭圆 8"/>
            <p:cNvSpPr/>
            <p:nvPr/>
          </p:nvSpPr>
          <p:spPr>
            <a:xfrm>
              <a:off x="4055368" y="3106045"/>
              <a:ext cx="557576" cy="5640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文本框 9"/>
            <p:cNvSpPr txBox="1"/>
            <p:nvPr/>
          </p:nvSpPr>
          <p:spPr>
            <a:xfrm>
              <a:off x="4162567" y="3203390"/>
              <a:ext cx="317716" cy="369332"/>
            </a:xfrm>
            <a:prstGeom prst="rect">
              <a:avLst/>
            </a:prstGeom>
            <a:noFill/>
          </p:spPr>
          <p:txBody>
            <a:bodyPr wrap="none" rtlCol="0">
              <a:spAutoFit/>
            </a:bodyPr>
            <a:lstStyle/>
            <a:p>
              <a:r>
                <a:rPr lang="en-US" altLang="zh-CN" dirty="0" smtClean="0">
                  <a:solidFill>
                    <a:schemeClr val="bg1"/>
                  </a:solidFill>
                </a:rPr>
                <a:t>A</a:t>
              </a:r>
              <a:endParaRPr lang="zh-CN" altLang="en-US" dirty="0">
                <a:solidFill>
                  <a:schemeClr val="bg1"/>
                </a:solidFill>
              </a:endParaRPr>
            </a:p>
          </p:txBody>
        </p:sp>
      </p:grpSp>
      <p:grpSp>
        <p:nvGrpSpPr>
          <p:cNvPr id="11" name="组合 10"/>
          <p:cNvGrpSpPr/>
          <p:nvPr/>
        </p:nvGrpSpPr>
        <p:grpSpPr>
          <a:xfrm>
            <a:off x="7579179" y="3774228"/>
            <a:ext cx="557576" cy="564022"/>
            <a:chOff x="7551470" y="3106045"/>
            <a:chExt cx="557576" cy="564022"/>
          </a:xfrm>
          <a:solidFill>
            <a:schemeClr val="accent5">
              <a:lumMod val="75000"/>
            </a:schemeClr>
          </a:solidFill>
          <a:effectLst/>
        </p:grpSpPr>
        <p:sp>
          <p:nvSpPr>
            <p:cNvPr id="12" name="椭圆 11"/>
            <p:cNvSpPr/>
            <p:nvPr/>
          </p:nvSpPr>
          <p:spPr>
            <a:xfrm>
              <a:off x="7551470" y="3106045"/>
              <a:ext cx="557576" cy="5640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12"/>
            <p:cNvSpPr txBox="1"/>
            <p:nvPr/>
          </p:nvSpPr>
          <p:spPr>
            <a:xfrm>
              <a:off x="7685964" y="3203390"/>
              <a:ext cx="296876" cy="369332"/>
            </a:xfrm>
            <a:prstGeom prst="rect">
              <a:avLst/>
            </a:prstGeom>
            <a:noFill/>
          </p:spPr>
          <p:txBody>
            <a:bodyPr wrap="none" rtlCol="0">
              <a:spAutoFit/>
            </a:bodyPr>
            <a:lstStyle/>
            <a:p>
              <a:r>
                <a:rPr lang="en-US" altLang="zh-CN" dirty="0" smtClean="0">
                  <a:solidFill>
                    <a:schemeClr val="bg1"/>
                  </a:solidFill>
                </a:rPr>
                <a:t>E</a:t>
              </a:r>
              <a:endParaRPr lang="zh-CN" altLang="en-US" dirty="0">
                <a:solidFill>
                  <a:schemeClr val="bg1"/>
                </a:solidFill>
              </a:endParaRPr>
            </a:p>
          </p:txBody>
        </p:sp>
      </p:grpSp>
      <p:grpSp>
        <p:nvGrpSpPr>
          <p:cNvPr id="14" name="组合 13"/>
          <p:cNvGrpSpPr/>
          <p:nvPr/>
        </p:nvGrpSpPr>
        <p:grpSpPr>
          <a:xfrm>
            <a:off x="7060563" y="2809786"/>
            <a:ext cx="557576" cy="564022"/>
            <a:chOff x="7032854" y="2141603"/>
            <a:chExt cx="557576" cy="564022"/>
          </a:xfrm>
          <a:solidFill>
            <a:schemeClr val="accent5">
              <a:lumMod val="75000"/>
            </a:schemeClr>
          </a:solidFill>
          <a:effectLst/>
        </p:grpSpPr>
        <p:sp>
          <p:nvSpPr>
            <p:cNvPr id="15" name="椭圆 14"/>
            <p:cNvSpPr/>
            <p:nvPr/>
          </p:nvSpPr>
          <p:spPr>
            <a:xfrm>
              <a:off x="7032854" y="2141603"/>
              <a:ext cx="557576" cy="5640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6" name="文本框 15"/>
            <p:cNvSpPr txBox="1"/>
            <p:nvPr/>
          </p:nvSpPr>
          <p:spPr>
            <a:xfrm>
              <a:off x="7155976" y="2225301"/>
              <a:ext cx="327334" cy="369332"/>
            </a:xfrm>
            <a:prstGeom prst="rect">
              <a:avLst/>
            </a:prstGeom>
            <a:noFill/>
          </p:spPr>
          <p:txBody>
            <a:bodyPr wrap="none" rtlCol="0">
              <a:spAutoFit/>
            </a:bodyPr>
            <a:lstStyle/>
            <a:p>
              <a:r>
                <a:rPr lang="en-US" altLang="zh-CN" dirty="0" smtClean="0">
                  <a:solidFill>
                    <a:schemeClr val="bg1"/>
                  </a:solidFill>
                </a:rPr>
                <a:t>D</a:t>
              </a:r>
              <a:endParaRPr lang="zh-CN" altLang="en-US" dirty="0">
                <a:solidFill>
                  <a:schemeClr val="bg1"/>
                </a:solidFill>
              </a:endParaRPr>
            </a:p>
          </p:txBody>
        </p:sp>
      </p:grpSp>
      <p:grpSp>
        <p:nvGrpSpPr>
          <p:cNvPr id="17" name="组合 16"/>
          <p:cNvGrpSpPr/>
          <p:nvPr/>
        </p:nvGrpSpPr>
        <p:grpSpPr>
          <a:xfrm>
            <a:off x="5844921" y="2375332"/>
            <a:ext cx="557576" cy="564022"/>
            <a:chOff x="5817212" y="1707149"/>
            <a:chExt cx="557576" cy="564022"/>
          </a:xfrm>
          <a:solidFill>
            <a:schemeClr val="accent5">
              <a:lumMod val="75000"/>
            </a:schemeClr>
          </a:solidFill>
          <a:effectLst/>
        </p:grpSpPr>
        <p:sp>
          <p:nvSpPr>
            <p:cNvPr id="18" name="椭圆 17"/>
            <p:cNvSpPr/>
            <p:nvPr/>
          </p:nvSpPr>
          <p:spPr>
            <a:xfrm>
              <a:off x="5817212" y="1707149"/>
              <a:ext cx="557576" cy="5640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9" name="文本框 18"/>
            <p:cNvSpPr txBox="1"/>
            <p:nvPr/>
          </p:nvSpPr>
          <p:spPr>
            <a:xfrm>
              <a:off x="5937142" y="1763551"/>
              <a:ext cx="308098" cy="369332"/>
            </a:xfrm>
            <a:prstGeom prst="rect">
              <a:avLst/>
            </a:prstGeom>
            <a:noFill/>
          </p:spPr>
          <p:txBody>
            <a:bodyPr wrap="none" rtlCol="0">
              <a:spAutoFit/>
            </a:bodyPr>
            <a:lstStyle/>
            <a:p>
              <a:r>
                <a:rPr lang="en-US" altLang="zh-CN" dirty="0" smtClean="0">
                  <a:solidFill>
                    <a:schemeClr val="bg1"/>
                  </a:solidFill>
                </a:rPr>
                <a:t>C</a:t>
              </a:r>
              <a:endParaRPr lang="zh-CN" altLang="en-US" dirty="0">
                <a:solidFill>
                  <a:schemeClr val="bg1"/>
                </a:solidFill>
              </a:endParaRPr>
            </a:p>
          </p:txBody>
        </p:sp>
      </p:grpSp>
      <p:grpSp>
        <p:nvGrpSpPr>
          <p:cNvPr id="20" name="组合 19"/>
          <p:cNvGrpSpPr/>
          <p:nvPr/>
        </p:nvGrpSpPr>
        <p:grpSpPr>
          <a:xfrm>
            <a:off x="4660832" y="2809786"/>
            <a:ext cx="557576" cy="564022"/>
            <a:chOff x="4633123" y="2141603"/>
            <a:chExt cx="557576" cy="564022"/>
          </a:xfrm>
          <a:solidFill>
            <a:schemeClr val="accent5">
              <a:lumMod val="75000"/>
            </a:schemeClr>
          </a:solidFill>
          <a:effectLst/>
        </p:grpSpPr>
        <p:sp>
          <p:nvSpPr>
            <p:cNvPr id="21" name="椭圆 20"/>
            <p:cNvSpPr/>
            <p:nvPr/>
          </p:nvSpPr>
          <p:spPr>
            <a:xfrm>
              <a:off x="4633123" y="2141603"/>
              <a:ext cx="557576" cy="56402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4744871" y="2216202"/>
              <a:ext cx="309700" cy="369332"/>
            </a:xfrm>
            <a:prstGeom prst="rect">
              <a:avLst/>
            </a:prstGeom>
            <a:noFill/>
          </p:spPr>
          <p:txBody>
            <a:bodyPr wrap="none" rtlCol="0">
              <a:spAutoFit/>
            </a:bodyPr>
            <a:lstStyle/>
            <a:p>
              <a:r>
                <a:rPr lang="en-US" altLang="zh-CN" dirty="0" smtClean="0">
                  <a:solidFill>
                    <a:schemeClr val="bg1"/>
                  </a:solidFill>
                </a:rPr>
                <a:t>B</a:t>
              </a:r>
              <a:endParaRPr lang="zh-CN" altLang="en-US" dirty="0">
                <a:solidFill>
                  <a:schemeClr val="bg1"/>
                </a:solidFill>
              </a:endParaRPr>
            </a:p>
          </p:txBody>
        </p:sp>
      </p:grpSp>
      <p:sp>
        <p:nvSpPr>
          <p:cNvPr id="23" name="圆角矩形 22"/>
          <p:cNvSpPr/>
          <p:nvPr/>
        </p:nvSpPr>
        <p:spPr>
          <a:xfrm>
            <a:off x="4277953" y="5957454"/>
            <a:ext cx="3636094" cy="404746"/>
          </a:xfrm>
          <a:prstGeom prst="roundRect">
            <a:avLst>
              <a:gd name="adj" fmla="val 50000"/>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pitchFamily="34" charset="-122"/>
                <a:ea typeface="微软雅黑" panose="020B0503020204020204" pitchFamily="34" charset="-122"/>
              </a:rPr>
              <a:t>点击此处</a:t>
            </a:r>
            <a:r>
              <a:rPr lang="zh-CN" altLang="en-US" sz="1600" dirty="0" smtClean="0">
                <a:solidFill>
                  <a:schemeClr val="bg1"/>
                </a:solidFill>
                <a:latin typeface="微软雅黑" panose="020B0503020204020204" pitchFamily="34" charset="-122"/>
                <a:ea typeface="微软雅黑" panose="020B0503020204020204" pitchFamily="34" charset="-122"/>
              </a:rPr>
              <a:t>添加标题内容</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1055841" y="3717877"/>
            <a:ext cx="2984310" cy="461665"/>
          </a:xfrm>
          <a:prstGeom prst="rect">
            <a:avLst/>
          </a:prstGeom>
        </p:spPr>
        <p:txBody>
          <a:bodyPr wrap="square">
            <a:spAutoFit/>
          </a:bodyPr>
          <a:lstStyle/>
          <a:p>
            <a:r>
              <a:rPr lang="zh-CN" altLang="en-US" sz="1200" dirty="0" smtClean="0">
                <a:latin typeface="微软雅黑" panose="020B0503020204020204" pitchFamily="34" charset="-122"/>
                <a:ea typeface="微软雅黑" panose="020B0503020204020204" pitchFamily="34" charset="-122"/>
              </a:rPr>
              <a:t> 亮亮图文旗舰店</a:t>
            </a:r>
            <a:r>
              <a:rPr lang="en-US" altLang="zh-CN" sz="1200" smtClean="0">
                <a:latin typeface="微软雅黑" panose="020B0503020204020204" pitchFamily="34" charset="-122"/>
                <a:ea typeface="微软雅黑" panose="020B0503020204020204" pitchFamily="34" charset="-122"/>
              </a:rPr>
              <a:t>https://liangliangtuwen.tmall.com</a:t>
            </a:r>
            <a:endParaRPr lang="en-US" altLang="zh-CN" sz="1200" dirty="0">
              <a:latin typeface="微软雅黑" panose="020B0503020204020204" pitchFamily="34" charset="-122"/>
              <a:ea typeface="微软雅黑" panose="020B0503020204020204" pitchFamily="34" charset="-122"/>
            </a:endParaRPr>
          </a:p>
        </p:txBody>
      </p:sp>
      <p:sp>
        <p:nvSpPr>
          <p:cNvPr id="25" name="矩形 24"/>
          <p:cNvSpPr/>
          <p:nvPr/>
        </p:nvSpPr>
        <p:spPr>
          <a:xfrm>
            <a:off x="3892618" y="1787146"/>
            <a:ext cx="4462181" cy="461665"/>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p>
        </p:txBody>
      </p:sp>
      <p:sp>
        <p:nvSpPr>
          <p:cNvPr id="26" name="矩形 25"/>
          <p:cNvSpPr/>
          <p:nvPr/>
        </p:nvSpPr>
        <p:spPr>
          <a:xfrm>
            <a:off x="1551710" y="2767083"/>
            <a:ext cx="2984310" cy="646331"/>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p>
        </p:txBody>
      </p:sp>
      <p:sp>
        <p:nvSpPr>
          <p:cNvPr id="27" name="矩形 26"/>
          <p:cNvSpPr/>
          <p:nvPr/>
        </p:nvSpPr>
        <p:spPr>
          <a:xfrm>
            <a:off x="7758378" y="2710218"/>
            <a:ext cx="2946825"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p>
        </p:txBody>
      </p:sp>
      <p:sp>
        <p:nvSpPr>
          <p:cNvPr id="28" name="矩形 27"/>
          <p:cNvSpPr/>
          <p:nvPr/>
        </p:nvSpPr>
        <p:spPr>
          <a:xfrm>
            <a:off x="8345232" y="3717877"/>
            <a:ext cx="2946825" cy="830997"/>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点击此处添加内容点击此处添加内容点击此处添加内容点击</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点击此处添加内容</a:t>
            </a:r>
          </a:p>
        </p:txBody>
      </p:sp>
      <p:sp>
        <p:nvSpPr>
          <p:cNvPr id="29" name="文本框 28"/>
          <p:cNvSpPr txBox="1"/>
          <p:nvPr/>
        </p:nvSpPr>
        <p:spPr>
          <a:xfrm>
            <a:off x="5557153" y="3534767"/>
            <a:ext cx="1077153" cy="584775"/>
          </a:xfrm>
          <a:prstGeom prst="rect">
            <a:avLst/>
          </a:prstGeom>
          <a:noFill/>
        </p:spPr>
        <p:txBody>
          <a:bodyPr wrap="none" rtlCol="0">
            <a:spAutoFit/>
          </a:bodyPr>
          <a:lstStyle/>
          <a:p>
            <a:pPr algn="ctr"/>
            <a:r>
              <a:rPr lang="en-US" altLang="zh-CN" sz="3200" dirty="0" smtClean="0">
                <a:solidFill>
                  <a:schemeClr val="bg1"/>
                </a:solidFill>
                <a:latin typeface="Segoe UI Light" panose="020B0502040204020203" pitchFamily="34" charset="0"/>
                <a:cs typeface="Segoe UI Light" panose="020B0502040204020203" pitchFamily="34" charset="0"/>
              </a:rPr>
              <a:t>Team</a:t>
            </a:r>
            <a:endParaRPr lang="zh-CN" altLang="en-US" sz="3200" dirty="0">
              <a:solidFill>
                <a:schemeClr val="bg1"/>
              </a:solidFill>
              <a:latin typeface="Segoe UI Light" panose="020B0502040204020203" pitchFamily="34" charset="0"/>
              <a:cs typeface="Segoe UI Light" panose="020B0502040204020203" pitchFamily="34" charset="0"/>
            </a:endParaRPr>
          </a:p>
        </p:txBody>
      </p:sp>
      <p:sp>
        <p:nvSpPr>
          <p:cNvPr id="30" name="文本框 2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1000"/>
                                        <p:tgtEl>
                                          <p:spTgt spid="7"/>
                                        </p:tgtEl>
                                      </p:cBhvr>
                                    </p:animEffect>
                                  </p:childTnLst>
                                </p:cTn>
                              </p:par>
                              <p:par>
                                <p:cTn id="13" presetID="22" presetClass="entr" presetSubtype="8"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1" presetClass="entr" presetSubtype="1" fill="hold" nodeType="withEffect">
                                  <p:stCondLst>
                                    <p:cond delay="2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1000"/>
                                        <p:tgtEl>
                                          <p:spTgt spid="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heel(1)">
                                      <p:cBhvr>
                                        <p:cTn id="36" dur="10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1000"/>
                                        <p:tgtEl>
                                          <p:spTgt spid="1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heel(1)">
                                      <p:cBhvr>
                                        <p:cTn id="54" dur="1000"/>
                                        <p:tgtEl>
                                          <p:spTgt spid="11"/>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1500"/>
                                  </p:stCondLst>
                                  <p:childTnLst>
                                    <p:animEffect transition="out" filter="fade">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3" grpId="0" animBg="1"/>
      <p:bldP spid="24" grpId="0"/>
      <p:bldP spid="25" grpId="0"/>
      <p:bldP spid="26" grpId="0"/>
      <p:bldP spid="27" grpId="0"/>
      <p:bldP spid="28" grpId="0"/>
      <p:bldP spid="29" grpId="0"/>
      <p:bldP spid="3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9" name="矩形 8"/>
          <p:cNvSpPr/>
          <p:nvPr/>
        </p:nvSpPr>
        <p:spPr>
          <a:xfrm>
            <a:off x="0" y="0"/>
            <a:ext cx="12192000" cy="685800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副标题 2"/>
          <p:cNvSpPr>
            <a:spLocks noGrp="1"/>
          </p:cNvSpPr>
          <p:nvPr>
            <p:ph type="subTitle" idx="1"/>
          </p:nvPr>
        </p:nvSpPr>
        <p:spPr>
          <a:xfrm>
            <a:off x="5735180" y="4703135"/>
            <a:ext cx="2325359" cy="450877"/>
          </a:xfrm>
        </p:spPr>
        <p:txBody>
          <a:bodyPr/>
          <a:lstStyle/>
          <a:p>
            <a:pPr algn="ctr"/>
            <a:r>
              <a:rPr lang="en-US" altLang="zh-CN" sz="3200" spc="200" dirty="0" smtClean="0">
                <a:latin typeface="Segoe UI Light" panose="020B0502040204020203" pitchFamily="34" charset="0"/>
                <a:cs typeface="Segoe UI Light" panose="020B0502040204020203" pitchFamily="34" charset="0"/>
              </a:rPr>
              <a:t>Thanks</a:t>
            </a:r>
            <a:endParaRPr lang="zh-CN" altLang="en-US" sz="3200" spc="200" dirty="0">
              <a:latin typeface="Segoe UI Light" panose="020B0502040204020203" pitchFamily="34" charset="0"/>
              <a:cs typeface="Segoe UI Light" panose="020B0502040204020203" pitchFamily="34" charset="0"/>
            </a:endParaRPr>
          </a:p>
        </p:txBody>
      </p:sp>
      <p:sp>
        <p:nvSpPr>
          <p:cNvPr id="13" name="标题 1"/>
          <p:cNvSpPr>
            <a:spLocks noGrp="1"/>
          </p:cNvSpPr>
          <p:nvPr>
            <p:ph type="title"/>
          </p:nvPr>
        </p:nvSpPr>
        <p:spPr>
          <a:xfrm>
            <a:off x="4827813" y="4304180"/>
            <a:ext cx="4140092" cy="521039"/>
          </a:xfrm>
        </p:spPr>
        <p:txBody>
          <a:bodyPr/>
          <a:lstStyle/>
          <a:p>
            <a:pPr>
              <a:lnSpc>
                <a:spcPct val="100000"/>
              </a:lnSpc>
            </a:pPr>
            <a:r>
              <a:rPr lang="zh-CN" altLang="en-US" sz="2800" b="0" dirty="0" smtClean="0"/>
              <a:t>感谢观看</a:t>
            </a:r>
            <a:endParaRPr lang="zh-CN" altLang="en-US" sz="2800" b="0"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800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
        <p:nvSpPr>
          <p:cNvPr id="4" name="六边形 3"/>
          <p:cNvSpPr/>
          <p:nvPr/>
        </p:nvSpPr>
        <p:spPr>
          <a:xfrm>
            <a:off x="3488786" y="3024554"/>
            <a:ext cx="1941342" cy="1631852"/>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a:t>
            </a:r>
            <a:r>
              <a:rPr lang="zh-CN" altLang="en-US" sz="2000" dirty="0" smtClean="0">
                <a:solidFill>
                  <a:schemeClr val="bg1"/>
                </a:solidFill>
                <a:latin typeface="微软雅黑" panose="020B0503020204020204" pitchFamily="34" charset="-122"/>
                <a:ea typeface="微软雅黑" panose="020B0503020204020204" pitchFamily="34" charset="-122"/>
              </a:rPr>
              <a:t>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3" name="六边形 22"/>
          <p:cNvSpPr/>
          <p:nvPr/>
        </p:nvSpPr>
        <p:spPr>
          <a:xfrm>
            <a:off x="5098365" y="2166425"/>
            <a:ext cx="1941342" cy="1631852"/>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solidFill>
                <a:latin typeface="微软雅黑" panose="020B0503020204020204" pitchFamily="34" charset="-122"/>
                <a:ea typeface="微软雅黑" panose="020B0503020204020204" pitchFamily="34" charset="-122"/>
              </a:rPr>
              <a:t>添加标题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0" name="六边形 39"/>
          <p:cNvSpPr/>
          <p:nvPr/>
        </p:nvSpPr>
        <p:spPr>
          <a:xfrm>
            <a:off x="6693876" y="3024554"/>
            <a:ext cx="1941342" cy="1631852"/>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微软雅黑" panose="020B0503020204020204" pitchFamily="34" charset="-122"/>
                <a:ea typeface="微软雅黑" panose="020B0503020204020204" pitchFamily="34" charset="-122"/>
              </a:rPr>
              <a:t>添加</a:t>
            </a:r>
            <a:r>
              <a:rPr lang="zh-CN" altLang="en-US" sz="2000" dirty="0" smtClean="0">
                <a:solidFill>
                  <a:schemeClr val="bg1"/>
                </a:solidFill>
                <a:latin typeface="微软雅黑" panose="020B0503020204020204" pitchFamily="34" charset="-122"/>
                <a:ea typeface="微软雅黑" panose="020B0503020204020204" pitchFamily="34" charset="-122"/>
              </a:rPr>
              <a:t>标题</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1" name="矩形 40"/>
          <p:cNvSpPr/>
          <p:nvPr/>
        </p:nvSpPr>
        <p:spPr>
          <a:xfrm>
            <a:off x="3371555" y="1438226"/>
            <a:ext cx="5448890" cy="605294"/>
          </a:xfrm>
          <a:prstGeom prst="rect">
            <a:avLst/>
          </a:prstGeom>
        </p:spPr>
        <p:txBody>
          <a:bodyPr wrap="square">
            <a:spAutoFit/>
          </a:bodyPr>
          <a:lstStyle/>
          <a:p>
            <a:pPr marL="107950" algn="ct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2" name="矩形 41"/>
          <p:cNvSpPr/>
          <p:nvPr/>
        </p:nvSpPr>
        <p:spPr>
          <a:xfrm>
            <a:off x="2032779" y="4753512"/>
            <a:ext cx="3158199" cy="1118255"/>
          </a:xfrm>
          <a:prstGeom prst="rect">
            <a:avLst/>
          </a:prstGeom>
        </p:spPr>
        <p:txBody>
          <a:bodyPr wrap="square">
            <a:spAutoFit/>
          </a:bodyPr>
          <a:lstStyle/>
          <a:p>
            <a:pPr marL="107950" algn="r">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6925992" y="4753512"/>
            <a:ext cx="3158199" cy="1118255"/>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计划，</a:t>
            </a:r>
            <a:r>
              <a:rPr lang="zh-CN" altLang="en-US" sz="1400" dirty="0">
                <a:solidFill>
                  <a:schemeClr val="tx1">
                    <a:lumMod val="50000"/>
                  </a:schemeClr>
                </a:solidFill>
                <a:latin typeface="微软雅黑" panose="020B0503020204020204" pitchFamily="34" charset="-122"/>
                <a:ea typeface="微软雅黑" panose="020B0503020204020204" pitchFamily="34" charset="-122"/>
              </a:rPr>
              <a:t>分析预测竞争对手市场及渠道状况适时提出改善</a:t>
            </a:r>
            <a:r>
              <a:rPr lang="zh-CN" altLang="en-US" sz="1400" dirty="0" smtClean="0">
                <a:solidFill>
                  <a:schemeClr val="tx1">
                    <a:lumMod val="50000"/>
                  </a:schemeClr>
                </a:solidFill>
                <a:latin typeface="微软雅黑" panose="020B0503020204020204" pitchFamily="34" charset="-122"/>
                <a:ea typeface="微软雅黑" panose="020B0503020204020204" pitchFamily="34" charset="-122"/>
              </a:rPr>
              <a:t>对策。</a:t>
            </a:r>
            <a:endParaRPr lang="zh-CN" altLang="en-US" sz="14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4" name="六边形 43"/>
          <p:cNvSpPr/>
          <p:nvPr/>
        </p:nvSpPr>
        <p:spPr>
          <a:xfrm>
            <a:off x="5098365" y="3866272"/>
            <a:ext cx="1941342" cy="1631852"/>
          </a:xfrm>
          <a:prstGeom prst="hexagon">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5" name="六边形 44"/>
          <p:cNvSpPr/>
          <p:nvPr/>
        </p:nvSpPr>
        <p:spPr>
          <a:xfrm>
            <a:off x="1761977" y="2512256"/>
            <a:ext cx="1941342" cy="1631852"/>
          </a:xfrm>
          <a:prstGeom prst="hexagon">
            <a:avLst/>
          </a:prstGeom>
          <a:blipFill dpi="0" rotWithShape="1">
            <a:blip r:embed="rId5"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6" name="六边形 45"/>
          <p:cNvSpPr/>
          <p:nvPr/>
        </p:nvSpPr>
        <p:spPr>
          <a:xfrm>
            <a:off x="8385516" y="2512256"/>
            <a:ext cx="1941342" cy="1631852"/>
          </a:xfrm>
          <a:prstGeom prst="hexagon">
            <a:avLst/>
          </a:prstGeom>
          <a:blipFill dpi="0" rotWithShape="1">
            <a:blip r:embed="rId6"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500" fill="hold"/>
                                        <p:tgtEl>
                                          <p:spTgt spid="45"/>
                                        </p:tgtEl>
                                        <p:attrNameLst>
                                          <p:attrName>ppt_w</p:attrName>
                                        </p:attrNameLst>
                                      </p:cBhvr>
                                      <p:tavLst>
                                        <p:tav tm="0">
                                          <p:val>
                                            <p:fltVal val="0"/>
                                          </p:val>
                                        </p:tav>
                                        <p:tav tm="100000">
                                          <p:val>
                                            <p:strVal val="#ppt_w"/>
                                          </p:val>
                                        </p:tav>
                                      </p:tavLst>
                                    </p:anim>
                                    <p:anim calcmode="lin" valueType="num">
                                      <p:cBhvr>
                                        <p:cTn id="28" dur="500" fill="hold"/>
                                        <p:tgtEl>
                                          <p:spTgt spid="45"/>
                                        </p:tgtEl>
                                        <p:attrNameLst>
                                          <p:attrName>ppt_h</p:attrName>
                                        </p:attrNameLst>
                                      </p:cBhvr>
                                      <p:tavLst>
                                        <p:tav tm="0">
                                          <p:val>
                                            <p:fltVal val="0"/>
                                          </p:val>
                                        </p:tav>
                                        <p:tav tm="100000">
                                          <p:val>
                                            <p:strVal val="#ppt_h"/>
                                          </p:val>
                                        </p:tav>
                                      </p:tavLst>
                                    </p:anim>
                                    <p:animEffect transition="in" filter="fade">
                                      <p:cBhvr>
                                        <p:cTn id="29" dur="500"/>
                                        <p:tgtEl>
                                          <p:spTgt spid="4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1" nodeType="with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500" fill="hold"/>
                                        <p:tgtEl>
                                          <p:spTgt spid="46"/>
                                        </p:tgtEl>
                                        <p:attrNameLst>
                                          <p:attrName>ppt_w</p:attrName>
                                        </p:attrNameLst>
                                      </p:cBhvr>
                                      <p:tavLst>
                                        <p:tav tm="0">
                                          <p:val>
                                            <p:fltVal val="0"/>
                                          </p:val>
                                        </p:tav>
                                        <p:tav tm="100000">
                                          <p:val>
                                            <p:strVal val="#ppt_w"/>
                                          </p:val>
                                        </p:tav>
                                      </p:tavLst>
                                    </p:anim>
                                    <p:anim calcmode="lin" valueType="num">
                                      <p:cBhvr>
                                        <p:cTn id="43" dur="500" fill="hold"/>
                                        <p:tgtEl>
                                          <p:spTgt spid="46"/>
                                        </p:tgtEl>
                                        <p:attrNameLst>
                                          <p:attrName>ppt_h</p:attrName>
                                        </p:attrNameLst>
                                      </p:cBhvr>
                                      <p:tavLst>
                                        <p:tav tm="0">
                                          <p:val>
                                            <p:fltVal val="0"/>
                                          </p:val>
                                        </p:tav>
                                        <p:tav tm="100000">
                                          <p:val>
                                            <p:strVal val="#ppt_h"/>
                                          </p:val>
                                        </p:tav>
                                      </p:tavLst>
                                    </p:anim>
                                    <p:animEffect transition="in" filter="fade">
                                      <p:cBhvr>
                                        <p:cTn id="44" dur="500"/>
                                        <p:tgtEl>
                                          <p:spTgt spid="4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150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23" grpId="0" animBg="1"/>
      <p:bldP spid="40" grpId="0" animBg="1"/>
      <p:bldP spid="41" grpId="0"/>
      <p:bldP spid="42" grpId="0"/>
      <p:bldP spid="43" grpId="0"/>
      <p:bldP spid="44" grpId="0" animBg="1"/>
      <p:bldP spid="45" grpId="1" animBg="1"/>
      <p:bldP spid="4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2473753"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2" name="文本框 21"/>
          <p:cNvSpPr txBox="1"/>
          <p:nvPr/>
        </p:nvSpPr>
        <p:spPr>
          <a:xfrm>
            <a:off x="8363434"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3" name="文本框 22"/>
          <p:cNvSpPr txBox="1"/>
          <p:nvPr/>
        </p:nvSpPr>
        <p:spPr>
          <a:xfrm>
            <a:off x="5390459" y="1570891"/>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grpSp>
        <p:nvGrpSpPr>
          <p:cNvPr id="24" name="组合 23"/>
          <p:cNvGrpSpPr/>
          <p:nvPr/>
        </p:nvGrpSpPr>
        <p:grpSpPr>
          <a:xfrm>
            <a:off x="2067951" y="2022230"/>
            <a:ext cx="2208628" cy="2184009"/>
            <a:chOff x="2067951" y="2022230"/>
            <a:chExt cx="2208628" cy="2184009"/>
          </a:xfrm>
        </p:grpSpPr>
        <p:sp>
          <p:nvSpPr>
            <p:cNvPr id="25" name="图文框 24"/>
            <p:cNvSpPr/>
            <p:nvPr/>
          </p:nvSpPr>
          <p:spPr>
            <a:xfrm>
              <a:off x="2187527" y="2164665"/>
              <a:ext cx="1969477" cy="1899139"/>
            </a:xfrm>
            <a:prstGeom prst="frame">
              <a:avLst>
                <a:gd name="adj1" fmla="val 805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6" name="菱形 25"/>
            <p:cNvSpPr/>
            <p:nvPr/>
          </p:nvSpPr>
          <p:spPr>
            <a:xfrm>
              <a:off x="2067951" y="2022230"/>
              <a:ext cx="2208628" cy="2184009"/>
            </a:xfrm>
            <a:prstGeom prst="diamond">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7945902" y="2022230"/>
            <a:ext cx="2208628" cy="2184009"/>
            <a:chOff x="2067951" y="2022230"/>
            <a:chExt cx="2208628" cy="2184009"/>
          </a:xfrm>
        </p:grpSpPr>
        <p:sp>
          <p:nvSpPr>
            <p:cNvPr id="28" name="图文框 27"/>
            <p:cNvSpPr/>
            <p:nvPr/>
          </p:nvSpPr>
          <p:spPr>
            <a:xfrm>
              <a:off x="2187527" y="2164665"/>
              <a:ext cx="1969477" cy="1899139"/>
            </a:xfrm>
            <a:prstGeom prst="frame">
              <a:avLst>
                <a:gd name="adj1" fmla="val 805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9" name="菱形 28"/>
            <p:cNvSpPr/>
            <p:nvPr/>
          </p:nvSpPr>
          <p:spPr>
            <a:xfrm>
              <a:off x="2067951" y="2022230"/>
              <a:ext cx="2208628" cy="2184009"/>
            </a:xfrm>
            <a:prstGeom prst="diamond">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4991686" y="2022230"/>
            <a:ext cx="2208628" cy="2184009"/>
            <a:chOff x="2067951" y="2022230"/>
            <a:chExt cx="2208628" cy="2184009"/>
          </a:xfrm>
        </p:grpSpPr>
        <p:sp>
          <p:nvSpPr>
            <p:cNvPr id="31" name="图文框 30"/>
            <p:cNvSpPr/>
            <p:nvPr/>
          </p:nvSpPr>
          <p:spPr>
            <a:xfrm>
              <a:off x="2187527" y="2164665"/>
              <a:ext cx="1969477" cy="1899139"/>
            </a:xfrm>
            <a:prstGeom prst="frame">
              <a:avLst>
                <a:gd name="adj1" fmla="val 805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2" name="菱形 31"/>
            <p:cNvSpPr/>
            <p:nvPr/>
          </p:nvSpPr>
          <p:spPr>
            <a:xfrm>
              <a:off x="2067951" y="2022230"/>
              <a:ext cx="2208628" cy="2184009"/>
            </a:xfrm>
            <a:prstGeom prst="diamond">
              <a:avLst/>
            </a:prstGeom>
            <a:blipFill dpi="0" rotWithShape="1">
              <a:blip r:embed="rId6"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3" name="矩形 32"/>
          <p:cNvSpPr/>
          <p:nvPr/>
        </p:nvSpPr>
        <p:spPr>
          <a:xfrm>
            <a:off x="2006991"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4" name="矩形 33"/>
          <p:cNvSpPr/>
          <p:nvPr/>
        </p:nvSpPr>
        <p:spPr>
          <a:xfrm>
            <a:off x="7870874"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5" name="矩形 34"/>
          <p:cNvSpPr/>
          <p:nvPr/>
        </p:nvSpPr>
        <p:spPr>
          <a:xfrm>
            <a:off x="4890868" y="4448716"/>
            <a:ext cx="2410264" cy="861774"/>
          </a:xfrm>
          <a:prstGeom prst="rect">
            <a:avLst/>
          </a:prstGeom>
        </p:spPr>
        <p:txBody>
          <a:bodyPr wrap="square">
            <a:spAutoFit/>
          </a:bodyPr>
          <a:lstStyle/>
          <a:p>
            <a:pPr marL="107950">
              <a:lnSpc>
                <a:spcPts val="2000"/>
              </a:lnSpc>
            </a:pPr>
            <a:r>
              <a:rPr lang="zh-CN" altLang="en-US" sz="14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9" name="文本框 18"/>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anim calcmode="lin" valueType="num">
                                      <p:cBhvr>
                                        <p:cTn id="30" dur="500" fill="hold"/>
                                        <p:tgtEl>
                                          <p:spTgt spid="30"/>
                                        </p:tgtEl>
                                        <p:attrNameLst>
                                          <p:attrName>ppt_x</p:attrName>
                                        </p:attrNameLst>
                                      </p:cBhvr>
                                      <p:tavLst>
                                        <p:tav tm="0">
                                          <p:val>
                                            <p:strVal val="#ppt_x"/>
                                          </p:val>
                                        </p:tav>
                                        <p:tav tm="100000">
                                          <p:val>
                                            <p:strVal val="#ppt_x"/>
                                          </p:val>
                                        </p:tav>
                                      </p:tavLst>
                                    </p:anim>
                                    <p:anim calcmode="lin" valueType="num">
                                      <p:cBhvr>
                                        <p:cTn id="31" dur="500" fill="hold"/>
                                        <p:tgtEl>
                                          <p:spTgt spid="3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anim calcmode="lin" valueType="num">
                                      <p:cBhvr>
                                        <p:cTn id="35" dur="500" fill="hold"/>
                                        <p:tgtEl>
                                          <p:spTgt spid="35"/>
                                        </p:tgtEl>
                                        <p:attrNameLst>
                                          <p:attrName>ppt_x</p:attrName>
                                        </p:attrNameLst>
                                      </p:cBhvr>
                                      <p:tavLst>
                                        <p:tav tm="0">
                                          <p:val>
                                            <p:strVal val="#ppt_x"/>
                                          </p:val>
                                        </p:tav>
                                        <p:tav tm="100000">
                                          <p:val>
                                            <p:strVal val="#ppt_x"/>
                                          </p:val>
                                        </p:tav>
                                      </p:tavLst>
                                    </p:anim>
                                    <p:anim calcmode="lin" valueType="num">
                                      <p:cBhvr>
                                        <p:cTn id="3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anim calcmode="lin" valueType="num">
                                      <p:cBhvr>
                                        <p:cTn id="52" dur="500" fill="hold"/>
                                        <p:tgtEl>
                                          <p:spTgt spid="34"/>
                                        </p:tgtEl>
                                        <p:attrNameLst>
                                          <p:attrName>ppt_x</p:attrName>
                                        </p:attrNameLst>
                                      </p:cBhvr>
                                      <p:tavLst>
                                        <p:tav tm="0">
                                          <p:val>
                                            <p:strVal val="#ppt_x"/>
                                          </p:val>
                                        </p:tav>
                                        <p:tav tm="100000">
                                          <p:val>
                                            <p:strVal val="#ppt_x"/>
                                          </p:val>
                                        </p:tav>
                                      </p:tavLst>
                                    </p:anim>
                                    <p:anim calcmode="lin" valueType="num">
                                      <p:cBhvr>
                                        <p:cTn id="53"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150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3" grpId="0"/>
      <p:bldP spid="34" grpId="0"/>
      <p:bldP spid="3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697502"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0" name="矩形 19"/>
          <p:cNvSpPr/>
          <p:nvPr/>
        </p:nvSpPr>
        <p:spPr>
          <a:xfrm>
            <a:off x="8236634"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1" name="矩形 20"/>
          <p:cNvSpPr/>
          <p:nvPr/>
        </p:nvSpPr>
        <p:spPr>
          <a:xfrm>
            <a:off x="4914313" y="403606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2" name="文本框 21"/>
          <p:cNvSpPr txBox="1"/>
          <p:nvPr/>
        </p:nvSpPr>
        <p:spPr>
          <a:xfrm>
            <a:off x="2122062"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3" name="文本框 22"/>
          <p:cNvSpPr txBox="1"/>
          <p:nvPr/>
        </p:nvSpPr>
        <p:spPr>
          <a:xfrm>
            <a:off x="8602589"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4" name="文本框 23"/>
          <p:cNvSpPr txBox="1"/>
          <p:nvPr/>
        </p:nvSpPr>
        <p:spPr>
          <a:xfrm>
            <a:off x="5390460" y="1416144"/>
            <a:ext cx="1415772" cy="412421"/>
          </a:xfrm>
          <a:prstGeom prst="rect">
            <a:avLst/>
          </a:prstGeom>
          <a:noFill/>
        </p:spPr>
        <p:txBody>
          <a:bodyPr wrap="none" rtlCol="0">
            <a:spAutoFit/>
          </a:bodyPr>
          <a:lstStyle/>
          <a:p>
            <a:pPr algn="ctr">
              <a:lnSpc>
                <a:spcPct val="130000"/>
              </a:lnSpc>
            </a:pPr>
            <a:r>
              <a:rPr lang="zh-CN" altLang="en-US" sz="1600" dirty="0" smtClean="0">
                <a:solidFill>
                  <a:schemeClr val="tx1">
                    <a:lumMod val="50000"/>
                  </a:schemeClr>
                </a:solidFill>
                <a:latin typeface="微软雅黑" panose="020B0503020204020204" pitchFamily="34" charset="-122"/>
                <a:ea typeface="微软雅黑" panose="020B0503020204020204" pitchFamily="34" charset="-122"/>
              </a:rPr>
              <a:t>添加目录标题</a:t>
            </a:r>
          </a:p>
        </p:txBody>
      </p:sp>
      <p:sp>
        <p:nvSpPr>
          <p:cNvPr id="25" name="圆角矩形 24"/>
          <p:cNvSpPr/>
          <p:nvPr/>
        </p:nvSpPr>
        <p:spPr>
          <a:xfrm>
            <a:off x="1519309" y="2951870"/>
            <a:ext cx="2661138" cy="3235569"/>
          </a:xfrm>
          <a:prstGeom prst="round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圆角矩形 25"/>
          <p:cNvSpPr/>
          <p:nvPr/>
        </p:nvSpPr>
        <p:spPr>
          <a:xfrm>
            <a:off x="8002171" y="2951870"/>
            <a:ext cx="2661138" cy="3235569"/>
          </a:xfrm>
          <a:prstGeom prst="round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26"/>
          <p:cNvSpPr/>
          <p:nvPr/>
        </p:nvSpPr>
        <p:spPr>
          <a:xfrm>
            <a:off x="4766601" y="2951870"/>
            <a:ext cx="2661138" cy="3235569"/>
          </a:xfrm>
          <a:prstGeom prst="roundRect">
            <a:avLst/>
          </a:prstGeom>
          <a:no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矩形 27"/>
          <p:cNvSpPr/>
          <p:nvPr/>
        </p:nvSpPr>
        <p:spPr>
          <a:xfrm>
            <a:off x="1681090"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9" name="矩形 28"/>
          <p:cNvSpPr/>
          <p:nvPr/>
        </p:nvSpPr>
        <p:spPr>
          <a:xfrm>
            <a:off x="8220222"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0" name="矩形 29"/>
          <p:cNvSpPr/>
          <p:nvPr/>
        </p:nvSpPr>
        <p:spPr>
          <a:xfrm>
            <a:off x="4897901" y="4976250"/>
            <a:ext cx="2410264" cy="861774"/>
          </a:xfrm>
          <a:prstGeom prst="rect">
            <a:avLst/>
          </a:prstGeom>
        </p:spPr>
        <p:txBody>
          <a:bodyPr wrap="square">
            <a:spAutoFit/>
          </a:bodyPr>
          <a:lstStyle/>
          <a:p>
            <a:pPr marL="107950">
              <a:lnSpc>
                <a:spcPts val="2000"/>
              </a:lnSpc>
            </a:pPr>
            <a:r>
              <a:rPr lang="zh-CN" altLang="en-US" sz="1300" dirty="0">
                <a:solidFill>
                  <a:schemeClr val="tx1">
                    <a:lumMod val="50000"/>
                  </a:scheme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31" name="椭圆 30"/>
          <p:cNvSpPr/>
          <p:nvPr/>
        </p:nvSpPr>
        <p:spPr>
          <a:xfrm>
            <a:off x="1955407" y="2064764"/>
            <a:ext cx="1800000" cy="1800000"/>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椭圆 31"/>
          <p:cNvSpPr/>
          <p:nvPr/>
        </p:nvSpPr>
        <p:spPr>
          <a:xfrm>
            <a:off x="8410133" y="2064764"/>
            <a:ext cx="1800000" cy="1800000"/>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椭圆 32"/>
          <p:cNvSpPr/>
          <p:nvPr/>
        </p:nvSpPr>
        <p:spPr>
          <a:xfrm>
            <a:off x="5182770" y="2064764"/>
            <a:ext cx="1800000" cy="1800000"/>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文本框 33"/>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0" nodeType="clickEffect">
                                  <p:stCondLst>
                                    <p:cond delay="150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animBg="1"/>
      <p:bldP spid="26" grpId="0" animBg="1"/>
      <p:bldP spid="27" grpId="0" animBg="1"/>
      <p:bldP spid="28" grpId="0"/>
      <p:bldP spid="29" grpId="0"/>
      <p:bldP spid="30" grpId="0"/>
      <p:bldP spid="31" grpId="0" animBg="1"/>
      <p:bldP spid="32" grpId="0" animBg="1"/>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1" name="组合 100"/>
          <p:cNvGrpSpPr/>
          <p:nvPr/>
        </p:nvGrpSpPr>
        <p:grpSpPr>
          <a:xfrm>
            <a:off x="2034381" y="2445424"/>
            <a:ext cx="2389187" cy="2389187"/>
            <a:chOff x="2381" y="1514739"/>
            <a:chExt cx="2389187" cy="2389187"/>
          </a:xfrm>
          <a:solidFill>
            <a:srgbClr val="0070C0"/>
          </a:solidFill>
        </p:grpSpPr>
        <p:sp>
          <p:nvSpPr>
            <p:cNvPr id="102" name="椭圆 101"/>
            <p:cNvSpPr/>
            <p:nvPr/>
          </p:nvSpPr>
          <p:spPr>
            <a:xfrm>
              <a:off x="238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3" name="椭圆 4"/>
            <p:cNvSpPr/>
            <p:nvPr/>
          </p:nvSpPr>
          <p:spPr>
            <a:xfrm>
              <a:off x="35226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04" name="组合 103"/>
          <p:cNvGrpSpPr/>
          <p:nvPr/>
        </p:nvGrpSpPr>
        <p:grpSpPr>
          <a:xfrm>
            <a:off x="3945731" y="2445424"/>
            <a:ext cx="2389187" cy="2389187"/>
            <a:chOff x="1913731" y="1514739"/>
            <a:chExt cx="2389187" cy="2389187"/>
          </a:xfrm>
          <a:solidFill>
            <a:srgbClr val="4472C4">
              <a:lumMod val="75000"/>
            </a:srgbClr>
          </a:solidFill>
        </p:grpSpPr>
        <p:sp>
          <p:nvSpPr>
            <p:cNvPr id="105" name="椭圆 104"/>
            <p:cNvSpPr/>
            <p:nvPr/>
          </p:nvSpPr>
          <p:spPr>
            <a:xfrm>
              <a:off x="191373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6" name="椭圆 6"/>
            <p:cNvSpPr/>
            <p:nvPr/>
          </p:nvSpPr>
          <p:spPr>
            <a:xfrm>
              <a:off x="226361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07" name="组合 106"/>
          <p:cNvGrpSpPr/>
          <p:nvPr/>
        </p:nvGrpSpPr>
        <p:grpSpPr>
          <a:xfrm>
            <a:off x="5857081" y="2445424"/>
            <a:ext cx="2389187" cy="2389187"/>
            <a:chOff x="3825081" y="1514739"/>
            <a:chExt cx="2389187" cy="2389187"/>
          </a:xfrm>
          <a:solidFill>
            <a:srgbClr val="0070C0"/>
          </a:solidFill>
        </p:grpSpPr>
        <p:sp>
          <p:nvSpPr>
            <p:cNvPr id="108" name="椭圆 107"/>
            <p:cNvSpPr/>
            <p:nvPr/>
          </p:nvSpPr>
          <p:spPr>
            <a:xfrm>
              <a:off x="382508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09" name="椭圆 8"/>
            <p:cNvSpPr/>
            <p:nvPr/>
          </p:nvSpPr>
          <p:spPr>
            <a:xfrm>
              <a:off x="417496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nvGrpSpPr>
          <p:cNvPr id="110" name="组合 109"/>
          <p:cNvGrpSpPr/>
          <p:nvPr/>
        </p:nvGrpSpPr>
        <p:grpSpPr>
          <a:xfrm>
            <a:off x="7768431" y="2445424"/>
            <a:ext cx="2389187" cy="2389187"/>
            <a:chOff x="5736431" y="1514739"/>
            <a:chExt cx="2389187" cy="2389187"/>
          </a:xfrm>
          <a:solidFill>
            <a:srgbClr val="4472C4">
              <a:lumMod val="75000"/>
            </a:srgbClr>
          </a:solidFill>
        </p:grpSpPr>
        <p:sp>
          <p:nvSpPr>
            <p:cNvPr id="111" name="椭圆 110"/>
            <p:cNvSpPr/>
            <p:nvPr/>
          </p:nvSpPr>
          <p:spPr>
            <a:xfrm>
              <a:off x="5736431" y="1514739"/>
              <a:ext cx="2389187" cy="2389187"/>
            </a:xfrm>
            <a:prstGeom prst="ellipse">
              <a:avLst/>
            </a:prstGeom>
            <a:grpFill/>
            <a:ln w="28575" cap="flat" cmpd="sng" algn="ctr">
              <a:solidFill>
                <a:sysClr val="window" lastClr="FFFFFF">
                  <a:hueOff val="0"/>
                  <a:satOff val="0"/>
                  <a:lumOff val="0"/>
                  <a:alphaOff val="0"/>
                </a:sysClr>
              </a:solidFill>
              <a:prstDash val="solid"/>
              <a:miter lim="800000"/>
            </a:ln>
            <a:effectLst/>
          </p:spPr>
        </p:sp>
        <p:sp>
          <p:nvSpPr>
            <p:cNvPr id="112" name="椭圆 10"/>
            <p:cNvSpPr/>
            <p:nvPr/>
          </p:nvSpPr>
          <p:spPr>
            <a:xfrm>
              <a:off x="6086319" y="1864627"/>
              <a:ext cx="1689411" cy="1689411"/>
            </a:xfrm>
            <a:prstGeom prst="rect">
              <a:avLst/>
            </a:prstGeom>
            <a:noFill/>
            <a:ln w="28575">
              <a:noFill/>
            </a:ln>
            <a:effectLst/>
          </p:spPr>
          <p:txBody>
            <a:bodyPr spcFirstLastPara="0" vert="horz" wrap="square" lIns="131485" tIns="82550" rIns="131485" bIns="82550" numCol="1" spcCol="1270" anchor="ctr" anchorCtr="0">
              <a:noAutofit/>
            </a:bodyPr>
            <a:lstStyle/>
            <a:p>
              <a:pPr marL="0" marR="0" lvl="0" indent="0" algn="ctr" defTabSz="2889250" eaLnBrk="1" fontAlgn="auto" latinLnBrk="0" hangingPunct="1">
                <a:lnSpc>
                  <a:spcPct val="90000"/>
                </a:lnSpc>
                <a:spcBef>
                  <a:spcPct val="0"/>
                </a:spcBef>
                <a:spcAft>
                  <a:spcPct val="35000"/>
                </a:spcAft>
                <a:buClrTx/>
                <a:buSzTx/>
                <a:buFontTx/>
                <a:buNone/>
                <a:defRPr/>
              </a:pPr>
              <a:r>
                <a:rPr kumimoji="0" lang="en-US" altLang="zh-CN"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rPr>
                <a:t> </a:t>
              </a:r>
              <a:endParaRPr kumimoji="0" lang="zh-CN" altLang="en-US" sz="6500" b="0" i="0" u="none" strike="noStrike" kern="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113" name="文本框 112"/>
          <p:cNvSpPr txBox="1"/>
          <p:nvPr/>
        </p:nvSpPr>
        <p:spPr>
          <a:xfrm>
            <a:off x="2361213"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4" name="文本框 113"/>
          <p:cNvSpPr txBox="1"/>
          <p:nvPr/>
        </p:nvSpPr>
        <p:spPr>
          <a:xfrm>
            <a:off x="8307165"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5" name="文本框 114"/>
          <p:cNvSpPr txBox="1"/>
          <p:nvPr/>
        </p:nvSpPr>
        <p:spPr>
          <a:xfrm>
            <a:off x="4307248"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6" name="文本框 115"/>
          <p:cNvSpPr txBox="1"/>
          <p:nvPr/>
        </p:nvSpPr>
        <p:spPr>
          <a:xfrm>
            <a:off x="6222801" y="3094159"/>
            <a:ext cx="1415772" cy="412421"/>
          </a:xfrm>
          <a:prstGeom prst="rect">
            <a:avLst/>
          </a:prstGeom>
          <a:noFill/>
        </p:spPr>
        <p:txBody>
          <a:bodyPr wrap="none" rtlCol="0">
            <a:spAutoFit/>
          </a:bodyPr>
          <a:lstStyle/>
          <a:p>
            <a:pPr algn="ctr">
              <a:lnSpc>
                <a:spcPct val="130000"/>
              </a:lnSpc>
            </a:pPr>
            <a:r>
              <a:rPr lang="zh-CN" altLang="en-US" sz="1600" dirty="0" smtClean="0">
                <a:solidFill>
                  <a:prstClr val="white"/>
                </a:solidFill>
                <a:latin typeface="微软雅黑" panose="020B0503020204020204" pitchFamily="34" charset="-122"/>
                <a:ea typeface="微软雅黑" panose="020B0503020204020204" pitchFamily="34" charset="-122"/>
              </a:rPr>
              <a:t>添加目录标题</a:t>
            </a:r>
          </a:p>
        </p:txBody>
      </p:sp>
      <p:sp>
        <p:nvSpPr>
          <p:cNvPr id="117" name="矩形 116"/>
          <p:cNvSpPr/>
          <p:nvPr/>
        </p:nvSpPr>
        <p:spPr>
          <a:xfrm>
            <a:off x="1880382" y="4978598"/>
            <a:ext cx="2410264" cy="861774"/>
          </a:xfrm>
          <a:prstGeom prst="rect">
            <a:avLst/>
          </a:prstGeom>
        </p:spPr>
        <p:txBody>
          <a:bodyPr wrap="square">
            <a:spAutoFit/>
          </a:bodyPr>
          <a:lstStyle/>
          <a:p>
            <a:pPr marL="107950">
              <a:lnSpc>
                <a:spcPts val="2000"/>
              </a:lnSpc>
            </a:pPr>
            <a:r>
              <a:rPr lang="zh-CN" altLang="en-US" sz="1300" dirty="0" smtClean="0">
                <a:solidFill>
                  <a:prstClr val="black">
                    <a:lumMod val="50000"/>
                  </a:prstClr>
                </a:solidFill>
                <a:latin typeface="微软雅黑" panose="020B0503020204020204" pitchFamily="34" charset="-122"/>
                <a:ea typeface="微软雅黑" panose="020B0503020204020204" pitchFamily="34" charset="-122"/>
              </a:rPr>
              <a:t> 亮亮图文旗舰店</a:t>
            </a:r>
            <a:r>
              <a:rPr lang="en-US" altLang="zh-CN" sz="1300" dirty="0" smtClean="0">
                <a:solidFill>
                  <a:prstClr val="black">
                    <a:lumMod val="50000"/>
                  </a:prstClr>
                </a:solidFill>
                <a:latin typeface="微软雅黑" panose="020B0503020204020204" pitchFamily="34" charset="-122"/>
                <a:ea typeface="微软雅黑" panose="020B0503020204020204" pitchFamily="34" charset="-122"/>
              </a:rPr>
              <a:t>https://liangliangtuwen.tmall.com</a:t>
            </a:r>
            <a:endParaRPr lang="en-US" altLang="zh-CN" sz="1300" dirty="0">
              <a:solidFill>
                <a:prstClr val="black">
                  <a:lumMod val="50000"/>
                </a:prstClr>
              </a:solidFill>
              <a:latin typeface="微软雅黑" panose="020B0503020204020204" pitchFamily="34" charset="-122"/>
              <a:ea typeface="微软雅黑" panose="020B0503020204020204" pitchFamily="34" charset="-122"/>
            </a:endParaRPr>
          </a:p>
        </p:txBody>
      </p:sp>
      <p:sp>
        <p:nvSpPr>
          <p:cNvPr id="118" name="矩形 117"/>
          <p:cNvSpPr/>
          <p:nvPr/>
        </p:nvSpPr>
        <p:spPr>
          <a:xfrm>
            <a:off x="7786468" y="1496845"/>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19" name="矩形 118"/>
          <p:cNvSpPr/>
          <p:nvPr/>
        </p:nvSpPr>
        <p:spPr>
          <a:xfrm>
            <a:off x="5842782" y="4978598"/>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20" name="矩形 119"/>
          <p:cNvSpPr/>
          <p:nvPr/>
        </p:nvSpPr>
        <p:spPr>
          <a:xfrm>
            <a:off x="3997570" y="1496845"/>
            <a:ext cx="2410264" cy="861774"/>
          </a:xfrm>
          <a:prstGeom prst="rect">
            <a:avLst/>
          </a:prstGeom>
        </p:spPr>
        <p:txBody>
          <a:bodyPr wrap="square">
            <a:spAutoFit/>
          </a:bodyPr>
          <a:lstStyle/>
          <a:p>
            <a:pPr marL="107950">
              <a:lnSpc>
                <a:spcPts val="2000"/>
              </a:lnSpc>
            </a:pPr>
            <a:r>
              <a:rPr lang="zh-CN" altLang="en-US" sz="1300" dirty="0">
                <a:solidFill>
                  <a:prstClr val="black">
                    <a:lumMod val="50000"/>
                  </a:prstClr>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121" name="KSO_Shape"/>
          <p:cNvSpPr/>
          <p:nvPr/>
        </p:nvSpPr>
        <p:spPr>
          <a:xfrm>
            <a:off x="2959344" y="3700975"/>
            <a:ext cx="490065" cy="526952"/>
          </a:xfrm>
          <a:custGeom>
            <a:avLst/>
            <a:gdLst>
              <a:gd name="connsiteX0" fmla="*/ 84274 w 494050"/>
              <a:gd name="connsiteY0" fmla="*/ 98107 h 531069"/>
              <a:gd name="connsiteX1" fmla="*/ 84423 w 494050"/>
              <a:gd name="connsiteY1" fmla="*/ 98165 h 531069"/>
              <a:gd name="connsiteX2" fmla="*/ 83683 w 494050"/>
              <a:gd name="connsiteY2" fmla="*/ 98867 h 531069"/>
              <a:gd name="connsiteX3" fmla="*/ 423146 w 494050"/>
              <a:gd name="connsiteY3" fmla="*/ 0 h 531069"/>
              <a:gd name="connsiteX4" fmla="*/ 395440 w 494050"/>
              <a:gd name="connsiteY4" fmla="*/ 62229 h 531069"/>
              <a:gd name="connsiteX5" fmla="*/ 406255 w 494050"/>
              <a:gd name="connsiteY5" fmla="*/ 71591 h 531069"/>
              <a:gd name="connsiteX6" fmla="*/ 494044 w 494050"/>
              <a:gd name="connsiteY6" fmla="*/ 276386 h 531069"/>
              <a:gd name="connsiteX7" fmla="*/ 493844 w 494050"/>
              <a:gd name="connsiteY7" fmla="*/ 291720 h 531069"/>
              <a:gd name="connsiteX8" fmla="*/ 489376 w 494050"/>
              <a:gd name="connsiteY8" fmla="*/ 331393 h 531069"/>
              <a:gd name="connsiteX9" fmla="*/ 274337 w 494050"/>
              <a:gd name="connsiteY9" fmla="*/ 529541 h 531069"/>
              <a:gd name="connsiteX10" fmla="*/ 20946 w 494050"/>
              <a:gd name="connsiteY10" fmla="*/ 383604 h 531069"/>
              <a:gd name="connsiteX11" fmla="*/ 69840 w 494050"/>
              <a:gd name="connsiteY11" fmla="*/ 111994 h 531069"/>
              <a:gd name="connsiteX12" fmla="*/ 83683 w 494050"/>
              <a:gd name="connsiteY12" fmla="*/ 98867 h 531069"/>
              <a:gd name="connsiteX13" fmla="*/ 82441 w 494050"/>
              <a:gd name="connsiteY13" fmla="*/ 100464 h 531069"/>
              <a:gd name="connsiteX14" fmla="*/ 46275 w 494050"/>
              <a:gd name="connsiteY14" fmla="*/ 342257 h 531069"/>
              <a:gd name="connsiteX15" fmla="*/ 231312 w 494050"/>
              <a:gd name="connsiteY15" fmla="*/ 478390 h 531069"/>
              <a:gd name="connsiteX16" fmla="*/ 425060 w 494050"/>
              <a:gd name="connsiteY16" fmla="*/ 284642 h 531069"/>
              <a:gd name="connsiteX17" fmla="*/ 362655 w 494050"/>
              <a:gd name="connsiteY17" fmla="*/ 142208 h 531069"/>
              <a:gd name="connsiteX18" fmla="*/ 360587 w 494050"/>
              <a:gd name="connsiteY18" fmla="*/ 140509 h 531069"/>
              <a:gd name="connsiteX19" fmla="*/ 336426 w 494050"/>
              <a:gd name="connsiteY19" fmla="*/ 194776 h 531069"/>
              <a:gd name="connsiteX20" fmla="*/ 214880 w 494050"/>
              <a:gd name="connsiteY20" fmla="*/ 23967 h 5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4050" h="531069">
                <a:moveTo>
                  <a:pt x="84274" y="98107"/>
                </a:moveTo>
                <a:cubicBezTo>
                  <a:pt x="84621" y="97719"/>
                  <a:pt x="84687" y="97734"/>
                  <a:pt x="84423" y="98165"/>
                </a:cubicBezTo>
                <a:lnTo>
                  <a:pt x="83683" y="98867"/>
                </a:lnTo>
                <a:close/>
                <a:moveTo>
                  <a:pt x="423146" y="0"/>
                </a:moveTo>
                <a:lnTo>
                  <a:pt x="395440" y="62229"/>
                </a:lnTo>
                <a:lnTo>
                  <a:pt x="406255" y="71591"/>
                </a:lnTo>
                <a:cubicBezTo>
                  <a:pt x="473633" y="133566"/>
                  <a:pt x="493625" y="204832"/>
                  <a:pt x="494044" y="276386"/>
                </a:cubicBezTo>
                <a:cubicBezTo>
                  <a:pt x="494073" y="281497"/>
                  <a:pt x="494003" y="286610"/>
                  <a:pt x="493844" y="291720"/>
                </a:cubicBezTo>
                <a:cubicBezTo>
                  <a:pt x="493432" y="304888"/>
                  <a:pt x="491960" y="318150"/>
                  <a:pt x="489376" y="331393"/>
                </a:cubicBezTo>
                <a:cubicBezTo>
                  <a:pt x="468702" y="437339"/>
                  <a:pt x="381617" y="517584"/>
                  <a:pt x="274337" y="529541"/>
                </a:cubicBezTo>
                <a:cubicBezTo>
                  <a:pt x="167057" y="541499"/>
                  <a:pt x="64440" y="482398"/>
                  <a:pt x="20946" y="383604"/>
                </a:cubicBezTo>
                <a:cubicBezTo>
                  <a:pt x="-19829" y="290984"/>
                  <a:pt x="215" y="183599"/>
                  <a:pt x="69840" y="111994"/>
                </a:cubicBezTo>
                <a:lnTo>
                  <a:pt x="83683" y="98867"/>
                </a:lnTo>
                <a:lnTo>
                  <a:pt x="82441" y="100464"/>
                </a:lnTo>
                <a:cubicBezTo>
                  <a:pt x="70421" y="116975"/>
                  <a:pt x="13101" y="209765"/>
                  <a:pt x="46275" y="342257"/>
                </a:cubicBezTo>
                <a:cubicBezTo>
                  <a:pt x="70805" y="421126"/>
                  <a:pt x="144371" y="478390"/>
                  <a:pt x="231312" y="478390"/>
                </a:cubicBezTo>
                <a:cubicBezTo>
                  <a:pt x="338316" y="478390"/>
                  <a:pt x="425060" y="391646"/>
                  <a:pt x="425060" y="284642"/>
                </a:cubicBezTo>
                <a:cubicBezTo>
                  <a:pt x="425060" y="228319"/>
                  <a:pt x="401027" y="177609"/>
                  <a:pt x="362655" y="142208"/>
                </a:cubicBezTo>
                <a:lnTo>
                  <a:pt x="360587" y="140509"/>
                </a:lnTo>
                <a:lnTo>
                  <a:pt x="336426" y="194776"/>
                </a:lnTo>
                <a:lnTo>
                  <a:pt x="214880" y="23967"/>
                </a:lnTo>
                <a:close/>
              </a:path>
            </a:pathLst>
          </a:custGeom>
          <a:solidFill>
            <a:sysClr val="window" lastClr="FFFFFF"/>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2" name="KSO_Shape"/>
          <p:cNvSpPr/>
          <p:nvPr/>
        </p:nvSpPr>
        <p:spPr bwMode="auto">
          <a:xfrm>
            <a:off x="4834011" y="3700975"/>
            <a:ext cx="610186" cy="567473"/>
          </a:xfrm>
          <a:custGeom>
            <a:avLst/>
            <a:gdLst>
              <a:gd name="T0" fmla="*/ 1054621 w 5074"/>
              <a:gd name="T1" fmla="*/ 447065 h 4720"/>
              <a:gd name="T2" fmla="*/ 1147355 w 5074"/>
              <a:gd name="T3" fmla="*/ 366736 h 4720"/>
              <a:gd name="T4" fmla="*/ 1187528 w 5074"/>
              <a:gd name="T5" fmla="*/ 246993 h 4720"/>
              <a:gd name="T6" fmla="*/ 1164626 w 5074"/>
              <a:gd name="T7" fmla="*/ 133256 h 4720"/>
              <a:gd name="T8" fmla="*/ 1083905 w 5074"/>
              <a:gd name="T9" fmla="*/ 40540 h 4720"/>
              <a:gd name="T10" fmla="*/ 964890 w 5074"/>
              <a:gd name="T11" fmla="*/ 375 h 4720"/>
              <a:gd name="T12" fmla="*/ 850755 w 5074"/>
              <a:gd name="T13" fmla="*/ 23273 h 4720"/>
              <a:gd name="T14" fmla="*/ 757269 w 5074"/>
              <a:gd name="T15" fmla="*/ 103977 h 4720"/>
              <a:gd name="T16" fmla="*/ 717472 w 5074"/>
              <a:gd name="T17" fmla="*/ 222969 h 4720"/>
              <a:gd name="T18" fmla="*/ 739999 w 5074"/>
              <a:gd name="T19" fmla="*/ 337082 h 4720"/>
              <a:gd name="T20" fmla="*/ 820719 w 5074"/>
              <a:gd name="T21" fmla="*/ 430173 h 4720"/>
              <a:gd name="T22" fmla="*/ 940486 w 5074"/>
              <a:gd name="T23" fmla="*/ 470338 h 4720"/>
              <a:gd name="T24" fmla="*/ 154307 w 5074"/>
              <a:gd name="T25" fmla="*/ 400144 h 4720"/>
              <a:gd name="T26" fmla="*/ 53688 w 5074"/>
              <a:gd name="T27" fmla="*/ 471464 h 4720"/>
              <a:gd name="T28" fmla="*/ 3004 w 5074"/>
              <a:gd name="T29" fmla="*/ 585576 h 4720"/>
              <a:gd name="T30" fmla="*/ 14267 w 5074"/>
              <a:gd name="T31" fmla="*/ 701941 h 4720"/>
              <a:gd name="T32" fmla="*/ 85601 w 5074"/>
              <a:gd name="T33" fmla="*/ 802915 h 4720"/>
              <a:gd name="T34" fmla="*/ 199360 w 5074"/>
              <a:gd name="T35" fmla="*/ 853965 h 4720"/>
              <a:gd name="T36" fmla="*/ 316499 w 5074"/>
              <a:gd name="T37" fmla="*/ 842329 h 4720"/>
              <a:gd name="T38" fmla="*/ 416742 w 5074"/>
              <a:gd name="T39" fmla="*/ 771009 h 4720"/>
              <a:gd name="T40" fmla="*/ 467803 w 5074"/>
              <a:gd name="T41" fmla="*/ 656896 h 4720"/>
              <a:gd name="T42" fmla="*/ 456164 w 5074"/>
              <a:gd name="T43" fmla="*/ 540532 h 4720"/>
              <a:gd name="T44" fmla="*/ 384830 w 5074"/>
              <a:gd name="T45" fmla="*/ 439933 h 4720"/>
              <a:gd name="T46" fmla="*/ 271070 w 5074"/>
              <a:gd name="T47" fmla="*/ 388883 h 4720"/>
              <a:gd name="T48" fmla="*/ 883418 w 5074"/>
              <a:gd name="T49" fmla="*/ 688803 h 4720"/>
              <a:gd name="T50" fmla="*/ 740750 w 5074"/>
              <a:gd name="T51" fmla="*/ 727090 h 4720"/>
              <a:gd name="T52" fmla="*/ 616854 w 5074"/>
              <a:gd name="T53" fmla="*/ 799912 h 4720"/>
              <a:gd name="T54" fmla="*/ 516610 w 5074"/>
              <a:gd name="T55" fmla="*/ 902763 h 4720"/>
              <a:gd name="T56" fmla="*/ 446402 w 5074"/>
              <a:gd name="T57" fmla="*/ 1028887 h 4720"/>
              <a:gd name="T58" fmla="*/ 411486 w 5074"/>
              <a:gd name="T59" fmla="*/ 1172278 h 4720"/>
              <a:gd name="T60" fmla="*/ 414865 w 5074"/>
              <a:gd name="T61" fmla="*/ 1310790 h 4720"/>
              <a:gd name="T62" fmla="*/ 456539 w 5074"/>
              <a:gd name="T63" fmla="*/ 1451553 h 4720"/>
              <a:gd name="T64" fmla="*/ 532754 w 5074"/>
              <a:gd name="T65" fmla="*/ 1573923 h 4720"/>
              <a:gd name="T66" fmla="*/ 637503 w 5074"/>
              <a:gd name="T67" fmla="*/ 1671519 h 4720"/>
              <a:gd name="T68" fmla="*/ 765529 w 5074"/>
              <a:gd name="T69" fmla="*/ 1738711 h 4720"/>
              <a:gd name="T70" fmla="*/ 910450 w 5074"/>
              <a:gd name="T71" fmla="*/ 1769866 h 4720"/>
              <a:gd name="T72" fmla="*/ 1048614 w 5074"/>
              <a:gd name="T73" fmla="*/ 1763110 h 4720"/>
              <a:gd name="T74" fmla="*/ 1187903 w 5074"/>
              <a:gd name="T75" fmla="*/ 1718065 h 4720"/>
              <a:gd name="T76" fmla="*/ 1308045 w 5074"/>
              <a:gd name="T77" fmla="*/ 1638862 h 4720"/>
              <a:gd name="T78" fmla="*/ 1403408 w 5074"/>
              <a:gd name="T79" fmla="*/ 1532257 h 4720"/>
              <a:gd name="T80" fmla="*/ 1467608 w 5074"/>
              <a:gd name="T81" fmla="*/ 1402380 h 4720"/>
              <a:gd name="T82" fmla="*/ 1495391 w 5074"/>
              <a:gd name="T83" fmla="*/ 1255986 h 4720"/>
              <a:gd name="T84" fmla="*/ 1485254 w 5074"/>
              <a:gd name="T85" fmla="*/ 1118600 h 4720"/>
              <a:gd name="T86" fmla="*/ 1436447 w 5074"/>
              <a:gd name="T87" fmla="*/ 980465 h 4720"/>
              <a:gd name="T88" fmla="*/ 1354975 w 5074"/>
              <a:gd name="T89" fmla="*/ 862599 h 4720"/>
              <a:gd name="T90" fmla="*/ 1245346 w 5074"/>
              <a:gd name="T91" fmla="*/ 770258 h 4720"/>
              <a:gd name="T92" fmla="*/ 1114316 w 5074"/>
              <a:gd name="T93" fmla="*/ 709073 h 4720"/>
              <a:gd name="T94" fmla="*/ 966767 w 5074"/>
              <a:gd name="T95" fmla="*/ 684674 h 4720"/>
              <a:gd name="T96" fmla="*/ 1588877 w 5074"/>
              <a:gd name="T97" fmla="*/ 400144 h 4720"/>
              <a:gd name="T98" fmla="*/ 1487882 w 5074"/>
              <a:gd name="T99" fmla="*/ 471464 h 4720"/>
              <a:gd name="T100" fmla="*/ 1437573 w 5074"/>
              <a:gd name="T101" fmla="*/ 585576 h 4720"/>
              <a:gd name="T102" fmla="*/ 1448836 w 5074"/>
              <a:gd name="T103" fmla="*/ 701941 h 4720"/>
              <a:gd name="T104" fmla="*/ 1520170 w 5074"/>
              <a:gd name="T105" fmla="*/ 802915 h 4720"/>
              <a:gd name="T106" fmla="*/ 1633930 w 5074"/>
              <a:gd name="T107" fmla="*/ 853965 h 4720"/>
              <a:gd name="T108" fmla="*/ 1750317 w 5074"/>
              <a:gd name="T109" fmla="*/ 842329 h 4720"/>
              <a:gd name="T110" fmla="*/ 1850936 w 5074"/>
              <a:gd name="T111" fmla="*/ 771009 h 4720"/>
              <a:gd name="T112" fmla="*/ 1902372 w 5074"/>
              <a:gd name="T113" fmla="*/ 656896 h 4720"/>
              <a:gd name="T114" fmla="*/ 1890733 w 5074"/>
              <a:gd name="T115" fmla="*/ 540532 h 4720"/>
              <a:gd name="T116" fmla="*/ 1819399 w 5074"/>
              <a:gd name="T117" fmla="*/ 439933 h 4720"/>
              <a:gd name="T118" fmla="*/ 1705264 w 5074"/>
              <a:gd name="T119" fmla="*/ 388883 h 47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074" h="4720">
                <a:moveTo>
                  <a:pt x="2537" y="1253"/>
                </a:moveTo>
                <a:lnTo>
                  <a:pt x="2537" y="1253"/>
                </a:lnTo>
                <a:lnTo>
                  <a:pt x="2570" y="1253"/>
                </a:lnTo>
                <a:lnTo>
                  <a:pt x="2600" y="1250"/>
                </a:lnTo>
                <a:lnTo>
                  <a:pt x="2632" y="1245"/>
                </a:lnTo>
                <a:lnTo>
                  <a:pt x="2663" y="1240"/>
                </a:lnTo>
                <a:lnTo>
                  <a:pt x="2693" y="1233"/>
                </a:lnTo>
                <a:lnTo>
                  <a:pt x="2723" y="1224"/>
                </a:lnTo>
                <a:lnTo>
                  <a:pt x="2752" y="1215"/>
                </a:lnTo>
                <a:lnTo>
                  <a:pt x="2780" y="1203"/>
                </a:lnTo>
                <a:lnTo>
                  <a:pt x="2809" y="1191"/>
                </a:lnTo>
                <a:lnTo>
                  <a:pt x="2836" y="1178"/>
                </a:lnTo>
                <a:lnTo>
                  <a:pt x="2861" y="1162"/>
                </a:lnTo>
                <a:lnTo>
                  <a:pt x="2887" y="1146"/>
                </a:lnTo>
                <a:lnTo>
                  <a:pt x="2912" y="1129"/>
                </a:lnTo>
                <a:lnTo>
                  <a:pt x="2935" y="1110"/>
                </a:lnTo>
                <a:lnTo>
                  <a:pt x="2958" y="1089"/>
                </a:lnTo>
                <a:lnTo>
                  <a:pt x="2980" y="1070"/>
                </a:lnTo>
                <a:lnTo>
                  <a:pt x="3001" y="1048"/>
                </a:lnTo>
                <a:lnTo>
                  <a:pt x="3021" y="1025"/>
                </a:lnTo>
                <a:lnTo>
                  <a:pt x="3039" y="1001"/>
                </a:lnTo>
                <a:lnTo>
                  <a:pt x="3056" y="977"/>
                </a:lnTo>
                <a:lnTo>
                  <a:pt x="3072" y="951"/>
                </a:lnTo>
                <a:lnTo>
                  <a:pt x="3088" y="925"/>
                </a:lnTo>
                <a:lnTo>
                  <a:pt x="3102" y="898"/>
                </a:lnTo>
                <a:lnTo>
                  <a:pt x="3114" y="870"/>
                </a:lnTo>
                <a:lnTo>
                  <a:pt x="3125" y="842"/>
                </a:lnTo>
                <a:lnTo>
                  <a:pt x="3135" y="812"/>
                </a:lnTo>
                <a:lnTo>
                  <a:pt x="3143" y="783"/>
                </a:lnTo>
                <a:lnTo>
                  <a:pt x="3151" y="752"/>
                </a:lnTo>
                <a:lnTo>
                  <a:pt x="3156" y="722"/>
                </a:lnTo>
                <a:lnTo>
                  <a:pt x="3160" y="690"/>
                </a:lnTo>
                <a:lnTo>
                  <a:pt x="3163" y="658"/>
                </a:lnTo>
                <a:lnTo>
                  <a:pt x="3163" y="626"/>
                </a:lnTo>
                <a:lnTo>
                  <a:pt x="3163" y="594"/>
                </a:lnTo>
                <a:lnTo>
                  <a:pt x="3160" y="562"/>
                </a:lnTo>
                <a:lnTo>
                  <a:pt x="3156" y="531"/>
                </a:lnTo>
                <a:lnTo>
                  <a:pt x="3151" y="500"/>
                </a:lnTo>
                <a:lnTo>
                  <a:pt x="3143" y="469"/>
                </a:lnTo>
                <a:lnTo>
                  <a:pt x="3135" y="440"/>
                </a:lnTo>
                <a:lnTo>
                  <a:pt x="3125" y="412"/>
                </a:lnTo>
                <a:lnTo>
                  <a:pt x="3114" y="382"/>
                </a:lnTo>
                <a:lnTo>
                  <a:pt x="3102" y="355"/>
                </a:lnTo>
                <a:lnTo>
                  <a:pt x="3088" y="328"/>
                </a:lnTo>
                <a:lnTo>
                  <a:pt x="3072" y="301"/>
                </a:lnTo>
                <a:lnTo>
                  <a:pt x="3056" y="277"/>
                </a:lnTo>
                <a:lnTo>
                  <a:pt x="3039" y="252"/>
                </a:lnTo>
                <a:lnTo>
                  <a:pt x="3021" y="228"/>
                </a:lnTo>
                <a:lnTo>
                  <a:pt x="3001" y="206"/>
                </a:lnTo>
                <a:lnTo>
                  <a:pt x="2980" y="184"/>
                </a:lnTo>
                <a:lnTo>
                  <a:pt x="2958" y="163"/>
                </a:lnTo>
                <a:lnTo>
                  <a:pt x="2935" y="143"/>
                </a:lnTo>
                <a:lnTo>
                  <a:pt x="2912" y="125"/>
                </a:lnTo>
                <a:lnTo>
                  <a:pt x="2887" y="108"/>
                </a:lnTo>
                <a:lnTo>
                  <a:pt x="2861" y="90"/>
                </a:lnTo>
                <a:lnTo>
                  <a:pt x="2836" y="76"/>
                </a:lnTo>
                <a:lnTo>
                  <a:pt x="2809" y="62"/>
                </a:lnTo>
                <a:lnTo>
                  <a:pt x="2780" y="50"/>
                </a:lnTo>
                <a:lnTo>
                  <a:pt x="2752" y="38"/>
                </a:lnTo>
                <a:lnTo>
                  <a:pt x="2723" y="28"/>
                </a:lnTo>
                <a:lnTo>
                  <a:pt x="2693" y="21"/>
                </a:lnTo>
                <a:lnTo>
                  <a:pt x="2663" y="13"/>
                </a:lnTo>
                <a:lnTo>
                  <a:pt x="2632" y="7"/>
                </a:lnTo>
                <a:lnTo>
                  <a:pt x="2600" y="3"/>
                </a:lnTo>
                <a:lnTo>
                  <a:pt x="2570" y="1"/>
                </a:lnTo>
                <a:lnTo>
                  <a:pt x="2537" y="0"/>
                </a:lnTo>
                <a:lnTo>
                  <a:pt x="2505" y="1"/>
                </a:lnTo>
                <a:lnTo>
                  <a:pt x="2473" y="3"/>
                </a:lnTo>
                <a:lnTo>
                  <a:pt x="2441" y="7"/>
                </a:lnTo>
                <a:lnTo>
                  <a:pt x="2410" y="13"/>
                </a:lnTo>
                <a:lnTo>
                  <a:pt x="2380" y="21"/>
                </a:lnTo>
                <a:lnTo>
                  <a:pt x="2350" y="28"/>
                </a:lnTo>
                <a:lnTo>
                  <a:pt x="2321" y="38"/>
                </a:lnTo>
                <a:lnTo>
                  <a:pt x="2293" y="50"/>
                </a:lnTo>
                <a:lnTo>
                  <a:pt x="2266" y="62"/>
                </a:lnTo>
                <a:lnTo>
                  <a:pt x="2237" y="76"/>
                </a:lnTo>
                <a:lnTo>
                  <a:pt x="2212" y="90"/>
                </a:lnTo>
                <a:lnTo>
                  <a:pt x="2186" y="108"/>
                </a:lnTo>
                <a:lnTo>
                  <a:pt x="2161" y="125"/>
                </a:lnTo>
                <a:lnTo>
                  <a:pt x="2138" y="143"/>
                </a:lnTo>
                <a:lnTo>
                  <a:pt x="2115" y="163"/>
                </a:lnTo>
                <a:lnTo>
                  <a:pt x="2094" y="184"/>
                </a:lnTo>
                <a:lnTo>
                  <a:pt x="2073" y="206"/>
                </a:lnTo>
                <a:lnTo>
                  <a:pt x="2054" y="228"/>
                </a:lnTo>
                <a:lnTo>
                  <a:pt x="2035" y="252"/>
                </a:lnTo>
                <a:lnTo>
                  <a:pt x="2017" y="277"/>
                </a:lnTo>
                <a:lnTo>
                  <a:pt x="2001" y="301"/>
                </a:lnTo>
                <a:lnTo>
                  <a:pt x="1986" y="328"/>
                </a:lnTo>
                <a:lnTo>
                  <a:pt x="1971" y="355"/>
                </a:lnTo>
                <a:lnTo>
                  <a:pt x="1959" y="382"/>
                </a:lnTo>
                <a:lnTo>
                  <a:pt x="1948" y="412"/>
                </a:lnTo>
                <a:lnTo>
                  <a:pt x="1938" y="440"/>
                </a:lnTo>
                <a:lnTo>
                  <a:pt x="1930" y="469"/>
                </a:lnTo>
                <a:lnTo>
                  <a:pt x="1922" y="500"/>
                </a:lnTo>
                <a:lnTo>
                  <a:pt x="1918" y="531"/>
                </a:lnTo>
                <a:lnTo>
                  <a:pt x="1914" y="562"/>
                </a:lnTo>
                <a:lnTo>
                  <a:pt x="1911" y="594"/>
                </a:lnTo>
                <a:lnTo>
                  <a:pt x="1910" y="626"/>
                </a:lnTo>
                <a:lnTo>
                  <a:pt x="1911" y="658"/>
                </a:lnTo>
                <a:lnTo>
                  <a:pt x="1914" y="690"/>
                </a:lnTo>
                <a:lnTo>
                  <a:pt x="1918" y="722"/>
                </a:lnTo>
                <a:lnTo>
                  <a:pt x="1922" y="752"/>
                </a:lnTo>
                <a:lnTo>
                  <a:pt x="1930" y="783"/>
                </a:lnTo>
                <a:lnTo>
                  <a:pt x="1938" y="812"/>
                </a:lnTo>
                <a:lnTo>
                  <a:pt x="1948" y="842"/>
                </a:lnTo>
                <a:lnTo>
                  <a:pt x="1959" y="870"/>
                </a:lnTo>
                <a:lnTo>
                  <a:pt x="1971" y="898"/>
                </a:lnTo>
                <a:lnTo>
                  <a:pt x="1986" y="925"/>
                </a:lnTo>
                <a:lnTo>
                  <a:pt x="2001" y="951"/>
                </a:lnTo>
                <a:lnTo>
                  <a:pt x="2017" y="977"/>
                </a:lnTo>
                <a:lnTo>
                  <a:pt x="2035" y="1001"/>
                </a:lnTo>
                <a:lnTo>
                  <a:pt x="2054" y="1025"/>
                </a:lnTo>
                <a:lnTo>
                  <a:pt x="2073" y="1048"/>
                </a:lnTo>
                <a:lnTo>
                  <a:pt x="2094" y="1070"/>
                </a:lnTo>
                <a:lnTo>
                  <a:pt x="2115" y="1089"/>
                </a:lnTo>
                <a:lnTo>
                  <a:pt x="2138" y="1110"/>
                </a:lnTo>
                <a:lnTo>
                  <a:pt x="2161" y="1129"/>
                </a:lnTo>
                <a:lnTo>
                  <a:pt x="2186" y="1146"/>
                </a:lnTo>
                <a:lnTo>
                  <a:pt x="2212" y="1162"/>
                </a:lnTo>
                <a:lnTo>
                  <a:pt x="2237" y="1178"/>
                </a:lnTo>
                <a:lnTo>
                  <a:pt x="2266" y="1191"/>
                </a:lnTo>
                <a:lnTo>
                  <a:pt x="2293" y="1203"/>
                </a:lnTo>
                <a:lnTo>
                  <a:pt x="2321" y="1215"/>
                </a:lnTo>
                <a:lnTo>
                  <a:pt x="2350" y="1224"/>
                </a:lnTo>
                <a:lnTo>
                  <a:pt x="2380" y="1233"/>
                </a:lnTo>
                <a:lnTo>
                  <a:pt x="2410" y="1240"/>
                </a:lnTo>
                <a:lnTo>
                  <a:pt x="2441" y="1245"/>
                </a:lnTo>
                <a:lnTo>
                  <a:pt x="2473" y="1250"/>
                </a:lnTo>
                <a:lnTo>
                  <a:pt x="2505" y="1253"/>
                </a:lnTo>
                <a:lnTo>
                  <a:pt x="2537" y="1253"/>
                </a:lnTo>
                <a:close/>
                <a:moveTo>
                  <a:pt x="627" y="1028"/>
                </a:moveTo>
                <a:lnTo>
                  <a:pt x="627" y="1028"/>
                </a:lnTo>
                <a:lnTo>
                  <a:pt x="595" y="1029"/>
                </a:lnTo>
                <a:lnTo>
                  <a:pt x="563" y="1032"/>
                </a:lnTo>
                <a:lnTo>
                  <a:pt x="531" y="1036"/>
                </a:lnTo>
                <a:lnTo>
                  <a:pt x="501" y="1042"/>
                </a:lnTo>
                <a:lnTo>
                  <a:pt x="470" y="1048"/>
                </a:lnTo>
                <a:lnTo>
                  <a:pt x="440" y="1056"/>
                </a:lnTo>
                <a:lnTo>
                  <a:pt x="411" y="1066"/>
                </a:lnTo>
                <a:lnTo>
                  <a:pt x="383" y="1078"/>
                </a:lnTo>
                <a:lnTo>
                  <a:pt x="355" y="1091"/>
                </a:lnTo>
                <a:lnTo>
                  <a:pt x="328" y="1104"/>
                </a:lnTo>
                <a:lnTo>
                  <a:pt x="302" y="1119"/>
                </a:lnTo>
                <a:lnTo>
                  <a:pt x="276" y="1136"/>
                </a:lnTo>
                <a:lnTo>
                  <a:pt x="252" y="1153"/>
                </a:lnTo>
                <a:lnTo>
                  <a:pt x="228" y="1172"/>
                </a:lnTo>
                <a:lnTo>
                  <a:pt x="205" y="1191"/>
                </a:lnTo>
                <a:lnTo>
                  <a:pt x="183" y="1212"/>
                </a:lnTo>
                <a:lnTo>
                  <a:pt x="162" y="1234"/>
                </a:lnTo>
                <a:lnTo>
                  <a:pt x="143" y="1256"/>
                </a:lnTo>
                <a:lnTo>
                  <a:pt x="124" y="1281"/>
                </a:lnTo>
                <a:lnTo>
                  <a:pt x="107" y="1305"/>
                </a:lnTo>
                <a:lnTo>
                  <a:pt x="91" y="1330"/>
                </a:lnTo>
                <a:lnTo>
                  <a:pt x="75" y="1357"/>
                </a:lnTo>
                <a:lnTo>
                  <a:pt x="62" y="1384"/>
                </a:lnTo>
                <a:lnTo>
                  <a:pt x="49" y="1411"/>
                </a:lnTo>
                <a:lnTo>
                  <a:pt x="38" y="1440"/>
                </a:lnTo>
                <a:lnTo>
                  <a:pt x="29" y="1468"/>
                </a:lnTo>
                <a:lnTo>
                  <a:pt x="20" y="1499"/>
                </a:lnTo>
                <a:lnTo>
                  <a:pt x="13" y="1528"/>
                </a:lnTo>
                <a:lnTo>
                  <a:pt x="8" y="1560"/>
                </a:lnTo>
                <a:lnTo>
                  <a:pt x="3" y="1591"/>
                </a:lnTo>
                <a:lnTo>
                  <a:pt x="0" y="1623"/>
                </a:lnTo>
                <a:lnTo>
                  <a:pt x="0" y="1655"/>
                </a:lnTo>
                <a:lnTo>
                  <a:pt x="0" y="1688"/>
                </a:lnTo>
                <a:lnTo>
                  <a:pt x="3" y="1720"/>
                </a:lnTo>
                <a:lnTo>
                  <a:pt x="8" y="1750"/>
                </a:lnTo>
                <a:lnTo>
                  <a:pt x="13" y="1782"/>
                </a:lnTo>
                <a:lnTo>
                  <a:pt x="20" y="1811"/>
                </a:lnTo>
                <a:lnTo>
                  <a:pt x="29" y="1842"/>
                </a:lnTo>
                <a:lnTo>
                  <a:pt x="38" y="1870"/>
                </a:lnTo>
                <a:lnTo>
                  <a:pt x="49" y="1900"/>
                </a:lnTo>
                <a:lnTo>
                  <a:pt x="62" y="1927"/>
                </a:lnTo>
                <a:lnTo>
                  <a:pt x="75" y="1954"/>
                </a:lnTo>
                <a:lnTo>
                  <a:pt x="91" y="1981"/>
                </a:lnTo>
                <a:lnTo>
                  <a:pt x="107" y="2005"/>
                </a:lnTo>
                <a:lnTo>
                  <a:pt x="124" y="2030"/>
                </a:lnTo>
                <a:lnTo>
                  <a:pt x="143" y="2054"/>
                </a:lnTo>
                <a:lnTo>
                  <a:pt x="162" y="2076"/>
                </a:lnTo>
                <a:lnTo>
                  <a:pt x="183" y="2098"/>
                </a:lnTo>
                <a:lnTo>
                  <a:pt x="205" y="2119"/>
                </a:lnTo>
                <a:lnTo>
                  <a:pt x="228" y="2139"/>
                </a:lnTo>
                <a:lnTo>
                  <a:pt x="252" y="2157"/>
                </a:lnTo>
                <a:lnTo>
                  <a:pt x="276" y="2174"/>
                </a:lnTo>
                <a:lnTo>
                  <a:pt x="302" y="2191"/>
                </a:lnTo>
                <a:lnTo>
                  <a:pt x="328" y="2206"/>
                </a:lnTo>
                <a:lnTo>
                  <a:pt x="355" y="2220"/>
                </a:lnTo>
                <a:lnTo>
                  <a:pt x="383" y="2233"/>
                </a:lnTo>
                <a:lnTo>
                  <a:pt x="411" y="2244"/>
                </a:lnTo>
                <a:lnTo>
                  <a:pt x="440" y="2254"/>
                </a:lnTo>
                <a:lnTo>
                  <a:pt x="470" y="2263"/>
                </a:lnTo>
                <a:lnTo>
                  <a:pt x="501" y="2269"/>
                </a:lnTo>
                <a:lnTo>
                  <a:pt x="531" y="2275"/>
                </a:lnTo>
                <a:lnTo>
                  <a:pt x="563" y="2279"/>
                </a:lnTo>
                <a:lnTo>
                  <a:pt x="595" y="2281"/>
                </a:lnTo>
                <a:lnTo>
                  <a:pt x="627" y="2282"/>
                </a:lnTo>
                <a:lnTo>
                  <a:pt x="659" y="2281"/>
                </a:lnTo>
                <a:lnTo>
                  <a:pt x="691" y="2279"/>
                </a:lnTo>
                <a:lnTo>
                  <a:pt x="722" y="2275"/>
                </a:lnTo>
                <a:lnTo>
                  <a:pt x="753" y="2269"/>
                </a:lnTo>
                <a:lnTo>
                  <a:pt x="784" y="2263"/>
                </a:lnTo>
                <a:lnTo>
                  <a:pt x="813" y="2254"/>
                </a:lnTo>
                <a:lnTo>
                  <a:pt x="843" y="2244"/>
                </a:lnTo>
                <a:lnTo>
                  <a:pt x="871" y="2233"/>
                </a:lnTo>
                <a:lnTo>
                  <a:pt x="898" y="2220"/>
                </a:lnTo>
                <a:lnTo>
                  <a:pt x="925" y="2206"/>
                </a:lnTo>
                <a:lnTo>
                  <a:pt x="952" y="2191"/>
                </a:lnTo>
                <a:lnTo>
                  <a:pt x="977" y="2174"/>
                </a:lnTo>
                <a:lnTo>
                  <a:pt x="1002" y="2157"/>
                </a:lnTo>
                <a:lnTo>
                  <a:pt x="1025" y="2139"/>
                </a:lnTo>
                <a:lnTo>
                  <a:pt x="1047" y="2119"/>
                </a:lnTo>
                <a:lnTo>
                  <a:pt x="1069" y="2098"/>
                </a:lnTo>
                <a:lnTo>
                  <a:pt x="1090" y="2076"/>
                </a:lnTo>
                <a:lnTo>
                  <a:pt x="1110" y="2054"/>
                </a:lnTo>
                <a:lnTo>
                  <a:pt x="1128" y="2030"/>
                </a:lnTo>
                <a:lnTo>
                  <a:pt x="1147" y="2005"/>
                </a:lnTo>
                <a:lnTo>
                  <a:pt x="1162" y="1981"/>
                </a:lnTo>
                <a:lnTo>
                  <a:pt x="1177" y="1954"/>
                </a:lnTo>
                <a:lnTo>
                  <a:pt x="1191" y="1927"/>
                </a:lnTo>
                <a:lnTo>
                  <a:pt x="1204" y="1900"/>
                </a:lnTo>
                <a:lnTo>
                  <a:pt x="1215" y="1870"/>
                </a:lnTo>
                <a:lnTo>
                  <a:pt x="1225" y="1842"/>
                </a:lnTo>
                <a:lnTo>
                  <a:pt x="1234" y="1811"/>
                </a:lnTo>
                <a:lnTo>
                  <a:pt x="1240" y="1782"/>
                </a:lnTo>
                <a:lnTo>
                  <a:pt x="1246" y="1750"/>
                </a:lnTo>
                <a:lnTo>
                  <a:pt x="1249" y="1720"/>
                </a:lnTo>
                <a:lnTo>
                  <a:pt x="1252" y="1688"/>
                </a:lnTo>
                <a:lnTo>
                  <a:pt x="1253" y="1655"/>
                </a:lnTo>
                <a:lnTo>
                  <a:pt x="1252" y="1623"/>
                </a:lnTo>
                <a:lnTo>
                  <a:pt x="1249" y="1591"/>
                </a:lnTo>
                <a:lnTo>
                  <a:pt x="1246" y="1560"/>
                </a:lnTo>
                <a:lnTo>
                  <a:pt x="1240" y="1528"/>
                </a:lnTo>
                <a:lnTo>
                  <a:pt x="1234" y="1499"/>
                </a:lnTo>
                <a:lnTo>
                  <a:pt x="1225" y="1468"/>
                </a:lnTo>
                <a:lnTo>
                  <a:pt x="1215" y="1440"/>
                </a:lnTo>
                <a:lnTo>
                  <a:pt x="1204" y="1411"/>
                </a:lnTo>
                <a:lnTo>
                  <a:pt x="1191" y="1384"/>
                </a:lnTo>
                <a:lnTo>
                  <a:pt x="1177" y="1357"/>
                </a:lnTo>
                <a:lnTo>
                  <a:pt x="1162" y="1330"/>
                </a:lnTo>
                <a:lnTo>
                  <a:pt x="1147" y="1305"/>
                </a:lnTo>
                <a:lnTo>
                  <a:pt x="1128" y="1281"/>
                </a:lnTo>
                <a:lnTo>
                  <a:pt x="1110" y="1256"/>
                </a:lnTo>
                <a:lnTo>
                  <a:pt x="1090" y="1234"/>
                </a:lnTo>
                <a:lnTo>
                  <a:pt x="1069" y="1212"/>
                </a:lnTo>
                <a:lnTo>
                  <a:pt x="1047" y="1191"/>
                </a:lnTo>
                <a:lnTo>
                  <a:pt x="1025" y="1172"/>
                </a:lnTo>
                <a:lnTo>
                  <a:pt x="1002" y="1153"/>
                </a:lnTo>
                <a:lnTo>
                  <a:pt x="977" y="1136"/>
                </a:lnTo>
                <a:lnTo>
                  <a:pt x="952" y="1119"/>
                </a:lnTo>
                <a:lnTo>
                  <a:pt x="925" y="1104"/>
                </a:lnTo>
                <a:lnTo>
                  <a:pt x="898" y="1091"/>
                </a:lnTo>
                <a:lnTo>
                  <a:pt x="871" y="1078"/>
                </a:lnTo>
                <a:lnTo>
                  <a:pt x="843" y="1066"/>
                </a:lnTo>
                <a:lnTo>
                  <a:pt x="813" y="1056"/>
                </a:lnTo>
                <a:lnTo>
                  <a:pt x="784" y="1048"/>
                </a:lnTo>
                <a:lnTo>
                  <a:pt x="753" y="1042"/>
                </a:lnTo>
                <a:lnTo>
                  <a:pt x="722" y="1036"/>
                </a:lnTo>
                <a:lnTo>
                  <a:pt x="691" y="1032"/>
                </a:lnTo>
                <a:lnTo>
                  <a:pt x="659" y="1029"/>
                </a:lnTo>
                <a:lnTo>
                  <a:pt x="627" y="1028"/>
                </a:lnTo>
                <a:close/>
                <a:moveTo>
                  <a:pt x="2537" y="1824"/>
                </a:moveTo>
                <a:lnTo>
                  <a:pt x="2537" y="1824"/>
                </a:lnTo>
                <a:lnTo>
                  <a:pt x="2500" y="1824"/>
                </a:lnTo>
                <a:lnTo>
                  <a:pt x="2462" y="1825"/>
                </a:lnTo>
                <a:lnTo>
                  <a:pt x="2425" y="1827"/>
                </a:lnTo>
                <a:lnTo>
                  <a:pt x="2388" y="1831"/>
                </a:lnTo>
                <a:lnTo>
                  <a:pt x="2353" y="1835"/>
                </a:lnTo>
                <a:lnTo>
                  <a:pt x="2316" y="1840"/>
                </a:lnTo>
                <a:lnTo>
                  <a:pt x="2280" y="1846"/>
                </a:lnTo>
                <a:lnTo>
                  <a:pt x="2245" y="1853"/>
                </a:lnTo>
                <a:lnTo>
                  <a:pt x="2209" y="1861"/>
                </a:lnTo>
                <a:lnTo>
                  <a:pt x="2175" y="1869"/>
                </a:lnTo>
                <a:lnTo>
                  <a:pt x="2141" y="1878"/>
                </a:lnTo>
                <a:lnTo>
                  <a:pt x="2106" y="1889"/>
                </a:lnTo>
                <a:lnTo>
                  <a:pt x="2072" y="1900"/>
                </a:lnTo>
                <a:lnTo>
                  <a:pt x="2039" y="1911"/>
                </a:lnTo>
                <a:lnTo>
                  <a:pt x="2006" y="1923"/>
                </a:lnTo>
                <a:lnTo>
                  <a:pt x="1973" y="1937"/>
                </a:lnTo>
                <a:lnTo>
                  <a:pt x="1941" y="1951"/>
                </a:lnTo>
                <a:lnTo>
                  <a:pt x="1909" y="1966"/>
                </a:lnTo>
                <a:lnTo>
                  <a:pt x="1877" y="1982"/>
                </a:lnTo>
                <a:lnTo>
                  <a:pt x="1846" y="1998"/>
                </a:lnTo>
                <a:lnTo>
                  <a:pt x="1816" y="2015"/>
                </a:lnTo>
                <a:lnTo>
                  <a:pt x="1785" y="2033"/>
                </a:lnTo>
                <a:lnTo>
                  <a:pt x="1756" y="2052"/>
                </a:lnTo>
                <a:lnTo>
                  <a:pt x="1728" y="2070"/>
                </a:lnTo>
                <a:lnTo>
                  <a:pt x="1698" y="2090"/>
                </a:lnTo>
                <a:lnTo>
                  <a:pt x="1670" y="2111"/>
                </a:lnTo>
                <a:lnTo>
                  <a:pt x="1643" y="2131"/>
                </a:lnTo>
                <a:lnTo>
                  <a:pt x="1616" y="2153"/>
                </a:lnTo>
                <a:lnTo>
                  <a:pt x="1589" y="2177"/>
                </a:lnTo>
                <a:lnTo>
                  <a:pt x="1563" y="2199"/>
                </a:lnTo>
                <a:lnTo>
                  <a:pt x="1538" y="2223"/>
                </a:lnTo>
                <a:lnTo>
                  <a:pt x="1513" y="2248"/>
                </a:lnTo>
                <a:lnTo>
                  <a:pt x="1488" y="2272"/>
                </a:lnTo>
                <a:lnTo>
                  <a:pt x="1465" y="2298"/>
                </a:lnTo>
                <a:lnTo>
                  <a:pt x="1442" y="2324"/>
                </a:lnTo>
                <a:lnTo>
                  <a:pt x="1419" y="2350"/>
                </a:lnTo>
                <a:lnTo>
                  <a:pt x="1398" y="2378"/>
                </a:lnTo>
                <a:lnTo>
                  <a:pt x="1376" y="2405"/>
                </a:lnTo>
                <a:lnTo>
                  <a:pt x="1356" y="2433"/>
                </a:lnTo>
                <a:lnTo>
                  <a:pt x="1335" y="2461"/>
                </a:lnTo>
                <a:lnTo>
                  <a:pt x="1317" y="2491"/>
                </a:lnTo>
                <a:lnTo>
                  <a:pt x="1298" y="2520"/>
                </a:lnTo>
                <a:lnTo>
                  <a:pt x="1280" y="2551"/>
                </a:lnTo>
                <a:lnTo>
                  <a:pt x="1263" y="2581"/>
                </a:lnTo>
                <a:lnTo>
                  <a:pt x="1247" y="2612"/>
                </a:lnTo>
                <a:lnTo>
                  <a:pt x="1231" y="2644"/>
                </a:lnTo>
                <a:lnTo>
                  <a:pt x="1216" y="2676"/>
                </a:lnTo>
                <a:lnTo>
                  <a:pt x="1202" y="2708"/>
                </a:lnTo>
                <a:lnTo>
                  <a:pt x="1189" y="2741"/>
                </a:lnTo>
                <a:lnTo>
                  <a:pt x="1176" y="2774"/>
                </a:lnTo>
                <a:lnTo>
                  <a:pt x="1165" y="2807"/>
                </a:lnTo>
                <a:lnTo>
                  <a:pt x="1154" y="2841"/>
                </a:lnTo>
                <a:lnTo>
                  <a:pt x="1143" y="2875"/>
                </a:lnTo>
                <a:lnTo>
                  <a:pt x="1134" y="2910"/>
                </a:lnTo>
                <a:lnTo>
                  <a:pt x="1126" y="2944"/>
                </a:lnTo>
                <a:lnTo>
                  <a:pt x="1118" y="2980"/>
                </a:lnTo>
                <a:lnTo>
                  <a:pt x="1111" y="3015"/>
                </a:lnTo>
                <a:lnTo>
                  <a:pt x="1105" y="3051"/>
                </a:lnTo>
                <a:lnTo>
                  <a:pt x="1100" y="3088"/>
                </a:lnTo>
                <a:lnTo>
                  <a:pt x="1096" y="3123"/>
                </a:lnTo>
                <a:lnTo>
                  <a:pt x="1093" y="3160"/>
                </a:lnTo>
                <a:lnTo>
                  <a:pt x="1090" y="3197"/>
                </a:lnTo>
                <a:lnTo>
                  <a:pt x="1089" y="3235"/>
                </a:lnTo>
                <a:lnTo>
                  <a:pt x="1089" y="3271"/>
                </a:lnTo>
                <a:lnTo>
                  <a:pt x="1089" y="3309"/>
                </a:lnTo>
                <a:lnTo>
                  <a:pt x="1090" y="3346"/>
                </a:lnTo>
                <a:lnTo>
                  <a:pt x="1093" y="3383"/>
                </a:lnTo>
                <a:lnTo>
                  <a:pt x="1096" y="3420"/>
                </a:lnTo>
                <a:lnTo>
                  <a:pt x="1100" y="3457"/>
                </a:lnTo>
                <a:lnTo>
                  <a:pt x="1105" y="3492"/>
                </a:lnTo>
                <a:lnTo>
                  <a:pt x="1111" y="3528"/>
                </a:lnTo>
                <a:lnTo>
                  <a:pt x="1118" y="3563"/>
                </a:lnTo>
                <a:lnTo>
                  <a:pt x="1126" y="3599"/>
                </a:lnTo>
                <a:lnTo>
                  <a:pt x="1134" y="3633"/>
                </a:lnTo>
                <a:lnTo>
                  <a:pt x="1143" y="3669"/>
                </a:lnTo>
                <a:lnTo>
                  <a:pt x="1154" y="3702"/>
                </a:lnTo>
                <a:lnTo>
                  <a:pt x="1165" y="3736"/>
                </a:lnTo>
                <a:lnTo>
                  <a:pt x="1176" y="3769"/>
                </a:lnTo>
                <a:lnTo>
                  <a:pt x="1189" y="3802"/>
                </a:lnTo>
                <a:lnTo>
                  <a:pt x="1202" y="3835"/>
                </a:lnTo>
                <a:lnTo>
                  <a:pt x="1216" y="3867"/>
                </a:lnTo>
                <a:lnTo>
                  <a:pt x="1231" y="3899"/>
                </a:lnTo>
                <a:lnTo>
                  <a:pt x="1247" y="3931"/>
                </a:lnTo>
                <a:lnTo>
                  <a:pt x="1263" y="3962"/>
                </a:lnTo>
                <a:lnTo>
                  <a:pt x="1280" y="3992"/>
                </a:lnTo>
                <a:lnTo>
                  <a:pt x="1298" y="4023"/>
                </a:lnTo>
                <a:lnTo>
                  <a:pt x="1317" y="4052"/>
                </a:lnTo>
                <a:lnTo>
                  <a:pt x="1335" y="4082"/>
                </a:lnTo>
                <a:lnTo>
                  <a:pt x="1356" y="4110"/>
                </a:lnTo>
                <a:lnTo>
                  <a:pt x="1376" y="4138"/>
                </a:lnTo>
                <a:lnTo>
                  <a:pt x="1398" y="4166"/>
                </a:lnTo>
                <a:lnTo>
                  <a:pt x="1419" y="4193"/>
                </a:lnTo>
                <a:lnTo>
                  <a:pt x="1442" y="4219"/>
                </a:lnTo>
                <a:lnTo>
                  <a:pt x="1465" y="4245"/>
                </a:lnTo>
                <a:lnTo>
                  <a:pt x="1488" y="4270"/>
                </a:lnTo>
                <a:lnTo>
                  <a:pt x="1513" y="4296"/>
                </a:lnTo>
                <a:lnTo>
                  <a:pt x="1538" y="4319"/>
                </a:lnTo>
                <a:lnTo>
                  <a:pt x="1563" y="4344"/>
                </a:lnTo>
                <a:lnTo>
                  <a:pt x="1589" y="4366"/>
                </a:lnTo>
                <a:lnTo>
                  <a:pt x="1616" y="4389"/>
                </a:lnTo>
                <a:lnTo>
                  <a:pt x="1643" y="4411"/>
                </a:lnTo>
                <a:lnTo>
                  <a:pt x="1670" y="4432"/>
                </a:lnTo>
                <a:lnTo>
                  <a:pt x="1698" y="4453"/>
                </a:lnTo>
                <a:lnTo>
                  <a:pt x="1728" y="4473"/>
                </a:lnTo>
                <a:lnTo>
                  <a:pt x="1756" y="4491"/>
                </a:lnTo>
                <a:lnTo>
                  <a:pt x="1785" y="4511"/>
                </a:lnTo>
                <a:lnTo>
                  <a:pt x="1816" y="4528"/>
                </a:lnTo>
                <a:lnTo>
                  <a:pt x="1846" y="4545"/>
                </a:lnTo>
                <a:lnTo>
                  <a:pt x="1877" y="4561"/>
                </a:lnTo>
                <a:lnTo>
                  <a:pt x="1909" y="4577"/>
                </a:lnTo>
                <a:lnTo>
                  <a:pt x="1941" y="4592"/>
                </a:lnTo>
                <a:lnTo>
                  <a:pt x="1973" y="4606"/>
                </a:lnTo>
                <a:lnTo>
                  <a:pt x="2006" y="4620"/>
                </a:lnTo>
                <a:lnTo>
                  <a:pt x="2039" y="4632"/>
                </a:lnTo>
                <a:lnTo>
                  <a:pt x="2072" y="4643"/>
                </a:lnTo>
                <a:lnTo>
                  <a:pt x="2106" y="4654"/>
                </a:lnTo>
                <a:lnTo>
                  <a:pt x="2141" y="4665"/>
                </a:lnTo>
                <a:lnTo>
                  <a:pt x="2175" y="4674"/>
                </a:lnTo>
                <a:lnTo>
                  <a:pt x="2209" y="4682"/>
                </a:lnTo>
                <a:lnTo>
                  <a:pt x="2245" y="4691"/>
                </a:lnTo>
                <a:lnTo>
                  <a:pt x="2280" y="4697"/>
                </a:lnTo>
                <a:lnTo>
                  <a:pt x="2316" y="4703"/>
                </a:lnTo>
                <a:lnTo>
                  <a:pt x="2353" y="4708"/>
                </a:lnTo>
                <a:lnTo>
                  <a:pt x="2388" y="4712"/>
                </a:lnTo>
                <a:lnTo>
                  <a:pt x="2425" y="4715"/>
                </a:lnTo>
                <a:lnTo>
                  <a:pt x="2462" y="4718"/>
                </a:lnTo>
                <a:lnTo>
                  <a:pt x="2500" y="4719"/>
                </a:lnTo>
                <a:lnTo>
                  <a:pt x="2537" y="4720"/>
                </a:lnTo>
                <a:lnTo>
                  <a:pt x="2575" y="4719"/>
                </a:lnTo>
                <a:lnTo>
                  <a:pt x="2611" y="4718"/>
                </a:lnTo>
                <a:lnTo>
                  <a:pt x="2648" y="4715"/>
                </a:lnTo>
                <a:lnTo>
                  <a:pt x="2685" y="4712"/>
                </a:lnTo>
                <a:lnTo>
                  <a:pt x="2722" y="4708"/>
                </a:lnTo>
                <a:lnTo>
                  <a:pt x="2757" y="4703"/>
                </a:lnTo>
                <a:lnTo>
                  <a:pt x="2793" y="4697"/>
                </a:lnTo>
                <a:lnTo>
                  <a:pt x="2828" y="4691"/>
                </a:lnTo>
                <a:lnTo>
                  <a:pt x="2864" y="4682"/>
                </a:lnTo>
                <a:lnTo>
                  <a:pt x="2899" y="4674"/>
                </a:lnTo>
                <a:lnTo>
                  <a:pt x="2934" y="4665"/>
                </a:lnTo>
                <a:lnTo>
                  <a:pt x="2968" y="4654"/>
                </a:lnTo>
                <a:lnTo>
                  <a:pt x="3001" y="4643"/>
                </a:lnTo>
                <a:lnTo>
                  <a:pt x="3034" y="4632"/>
                </a:lnTo>
                <a:lnTo>
                  <a:pt x="3067" y="4620"/>
                </a:lnTo>
                <a:lnTo>
                  <a:pt x="3100" y="4606"/>
                </a:lnTo>
                <a:lnTo>
                  <a:pt x="3132" y="4592"/>
                </a:lnTo>
                <a:lnTo>
                  <a:pt x="3164" y="4577"/>
                </a:lnTo>
                <a:lnTo>
                  <a:pt x="3196" y="4561"/>
                </a:lnTo>
                <a:lnTo>
                  <a:pt x="3227" y="4545"/>
                </a:lnTo>
                <a:lnTo>
                  <a:pt x="3257" y="4528"/>
                </a:lnTo>
                <a:lnTo>
                  <a:pt x="3288" y="4511"/>
                </a:lnTo>
                <a:lnTo>
                  <a:pt x="3317" y="4491"/>
                </a:lnTo>
                <a:lnTo>
                  <a:pt x="3347" y="4473"/>
                </a:lnTo>
                <a:lnTo>
                  <a:pt x="3375" y="4453"/>
                </a:lnTo>
                <a:lnTo>
                  <a:pt x="3403" y="4432"/>
                </a:lnTo>
                <a:lnTo>
                  <a:pt x="3431" y="4411"/>
                </a:lnTo>
                <a:lnTo>
                  <a:pt x="3458" y="4389"/>
                </a:lnTo>
                <a:lnTo>
                  <a:pt x="3484" y="4366"/>
                </a:lnTo>
                <a:lnTo>
                  <a:pt x="3511" y="4344"/>
                </a:lnTo>
                <a:lnTo>
                  <a:pt x="3536" y="4319"/>
                </a:lnTo>
                <a:lnTo>
                  <a:pt x="3561" y="4296"/>
                </a:lnTo>
                <a:lnTo>
                  <a:pt x="3585" y="4270"/>
                </a:lnTo>
                <a:lnTo>
                  <a:pt x="3609" y="4245"/>
                </a:lnTo>
                <a:lnTo>
                  <a:pt x="3632" y="4219"/>
                </a:lnTo>
                <a:lnTo>
                  <a:pt x="3654" y="4193"/>
                </a:lnTo>
                <a:lnTo>
                  <a:pt x="3677" y="4166"/>
                </a:lnTo>
                <a:lnTo>
                  <a:pt x="3697" y="4138"/>
                </a:lnTo>
                <a:lnTo>
                  <a:pt x="3718" y="4110"/>
                </a:lnTo>
                <a:lnTo>
                  <a:pt x="3738" y="4082"/>
                </a:lnTo>
                <a:lnTo>
                  <a:pt x="3757" y="4052"/>
                </a:lnTo>
                <a:lnTo>
                  <a:pt x="3776" y="4023"/>
                </a:lnTo>
                <a:lnTo>
                  <a:pt x="3793" y="3992"/>
                </a:lnTo>
                <a:lnTo>
                  <a:pt x="3810" y="3962"/>
                </a:lnTo>
                <a:lnTo>
                  <a:pt x="3826" y="3931"/>
                </a:lnTo>
                <a:lnTo>
                  <a:pt x="3842" y="3899"/>
                </a:lnTo>
                <a:lnTo>
                  <a:pt x="3857" y="3867"/>
                </a:lnTo>
                <a:lnTo>
                  <a:pt x="3871" y="3835"/>
                </a:lnTo>
                <a:lnTo>
                  <a:pt x="3885" y="3802"/>
                </a:lnTo>
                <a:lnTo>
                  <a:pt x="3897" y="3769"/>
                </a:lnTo>
                <a:lnTo>
                  <a:pt x="3909" y="3736"/>
                </a:lnTo>
                <a:lnTo>
                  <a:pt x="3920" y="3702"/>
                </a:lnTo>
                <a:lnTo>
                  <a:pt x="3930" y="3669"/>
                </a:lnTo>
                <a:lnTo>
                  <a:pt x="3940" y="3633"/>
                </a:lnTo>
                <a:lnTo>
                  <a:pt x="3947" y="3599"/>
                </a:lnTo>
                <a:lnTo>
                  <a:pt x="3956" y="3563"/>
                </a:lnTo>
                <a:lnTo>
                  <a:pt x="3962" y="3528"/>
                </a:lnTo>
                <a:lnTo>
                  <a:pt x="3968" y="3492"/>
                </a:lnTo>
                <a:lnTo>
                  <a:pt x="3973" y="3457"/>
                </a:lnTo>
                <a:lnTo>
                  <a:pt x="3978" y="3420"/>
                </a:lnTo>
                <a:lnTo>
                  <a:pt x="3981" y="3383"/>
                </a:lnTo>
                <a:lnTo>
                  <a:pt x="3983" y="3346"/>
                </a:lnTo>
                <a:lnTo>
                  <a:pt x="3984" y="3309"/>
                </a:lnTo>
                <a:lnTo>
                  <a:pt x="3985" y="3271"/>
                </a:lnTo>
                <a:lnTo>
                  <a:pt x="3984" y="3235"/>
                </a:lnTo>
                <a:lnTo>
                  <a:pt x="3983" y="3197"/>
                </a:lnTo>
                <a:lnTo>
                  <a:pt x="3981" y="3160"/>
                </a:lnTo>
                <a:lnTo>
                  <a:pt x="3978" y="3123"/>
                </a:lnTo>
                <a:lnTo>
                  <a:pt x="3973" y="3088"/>
                </a:lnTo>
                <a:lnTo>
                  <a:pt x="3968" y="3051"/>
                </a:lnTo>
                <a:lnTo>
                  <a:pt x="3962" y="3015"/>
                </a:lnTo>
                <a:lnTo>
                  <a:pt x="3956" y="2980"/>
                </a:lnTo>
                <a:lnTo>
                  <a:pt x="3947" y="2944"/>
                </a:lnTo>
                <a:lnTo>
                  <a:pt x="3940" y="2910"/>
                </a:lnTo>
                <a:lnTo>
                  <a:pt x="3930" y="2875"/>
                </a:lnTo>
                <a:lnTo>
                  <a:pt x="3920" y="2841"/>
                </a:lnTo>
                <a:lnTo>
                  <a:pt x="3909" y="2807"/>
                </a:lnTo>
                <a:lnTo>
                  <a:pt x="3897" y="2774"/>
                </a:lnTo>
                <a:lnTo>
                  <a:pt x="3885" y="2741"/>
                </a:lnTo>
                <a:lnTo>
                  <a:pt x="3871" y="2708"/>
                </a:lnTo>
                <a:lnTo>
                  <a:pt x="3857" y="2676"/>
                </a:lnTo>
                <a:lnTo>
                  <a:pt x="3842" y="2644"/>
                </a:lnTo>
                <a:lnTo>
                  <a:pt x="3826" y="2612"/>
                </a:lnTo>
                <a:lnTo>
                  <a:pt x="3810" y="2581"/>
                </a:lnTo>
                <a:lnTo>
                  <a:pt x="3793" y="2551"/>
                </a:lnTo>
                <a:lnTo>
                  <a:pt x="3776" y="2520"/>
                </a:lnTo>
                <a:lnTo>
                  <a:pt x="3757" y="2491"/>
                </a:lnTo>
                <a:lnTo>
                  <a:pt x="3738" y="2461"/>
                </a:lnTo>
                <a:lnTo>
                  <a:pt x="3718" y="2433"/>
                </a:lnTo>
                <a:lnTo>
                  <a:pt x="3697" y="2405"/>
                </a:lnTo>
                <a:lnTo>
                  <a:pt x="3677" y="2378"/>
                </a:lnTo>
                <a:lnTo>
                  <a:pt x="3654" y="2350"/>
                </a:lnTo>
                <a:lnTo>
                  <a:pt x="3632" y="2324"/>
                </a:lnTo>
                <a:lnTo>
                  <a:pt x="3609" y="2298"/>
                </a:lnTo>
                <a:lnTo>
                  <a:pt x="3585" y="2272"/>
                </a:lnTo>
                <a:lnTo>
                  <a:pt x="3561" y="2248"/>
                </a:lnTo>
                <a:lnTo>
                  <a:pt x="3536" y="2223"/>
                </a:lnTo>
                <a:lnTo>
                  <a:pt x="3511" y="2199"/>
                </a:lnTo>
                <a:lnTo>
                  <a:pt x="3484" y="2177"/>
                </a:lnTo>
                <a:lnTo>
                  <a:pt x="3458" y="2153"/>
                </a:lnTo>
                <a:lnTo>
                  <a:pt x="3431" y="2131"/>
                </a:lnTo>
                <a:lnTo>
                  <a:pt x="3403" y="2111"/>
                </a:lnTo>
                <a:lnTo>
                  <a:pt x="3375" y="2090"/>
                </a:lnTo>
                <a:lnTo>
                  <a:pt x="3347" y="2070"/>
                </a:lnTo>
                <a:lnTo>
                  <a:pt x="3317" y="2052"/>
                </a:lnTo>
                <a:lnTo>
                  <a:pt x="3288" y="2033"/>
                </a:lnTo>
                <a:lnTo>
                  <a:pt x="3257" y="2015"/>
                </a:lnTo>
                <a:lnTo>
                  <a:pt x="3227" y="1998"/>
                </a:lnTo>
                <a:lnTo>
                  <a:pt x="3196" y="1982"/>
                </a:lnTo>
                <a:lnTo>
                  <a:pt x="3164" y="1966"/>
                </a:lnTo>
                <a:lnTo>
                  <a:pt x="3132" y="1951"/>
                </a:lnTo>
                <a:lnTo>
                  <a:pt x="3100" y="1937"/>
                </a:lnTo>
                <a:lnTo>
                  <a:pt x="3067" y="1923"/>
                </a:lnTo>
                <a:lnTo>
                  <a:pt x="3034" y="1911"/>
                </a:lnTo>
                <a:lnTo>
                  <a:pt x="3001" y="1900"/>
                </a:lnTo>
                <a:lnTo>
                  <a:pt x="2968" y="1889"/>
                </a:lnTo>
                <a:lnTo>
                  <a:pt x="2934" y="1878"/>
                </a:lnTo>
                <a:lnTo>
                  <a:pt x="2899" y="1869"/>
                </a:lnTo>
                <a:lnTo>
                  <a:pt x="2864" y="1861"/>
                </a:lnTo>
                <a:lnTo>
                  <a:pt x="2828" y="1853"/>
                </a:lnTo>
                <a:lnTo>
                  <a:pt x="2793" y="1846"/>
                </a:lnTo>
                <a:lnTo>
                  <a:pt x="2757" y="1840"/>
                </a:lnTo>
                <a:lnTo>
                  <a:pt x="2722" y="1835"/>
                </a:lnTo>
                <a:lnTo>
                  <a:pt x="2685" y="1831"/>
                </a:lnTo>
                <a:lnTo>
                  <a:pt x="2648" y="1827"/>
                </a:lnTo>
                <a:lnTo>
                  <a:pt x="2611" y="1825"/>
                </a:lnTo>
                <a:lnTo>
                  <a:pt x="2575" y="1824"/>
                </a:lnTo>
                <a:lnTo>
                  <a:pt x="2537" y="1824"/>
                </a:lnTo>
                <a:close/>
                <a:moveTo>
                  <a:pt x="4448" y="1028"/>
                </a:moveTo>
                <a:lnTo>
                  <a:pt x="4448" y="1028"/>
                </a:lnTo>
                <a:lnTo>
                  <a:pt x="4414" y="1029"/>
                </a:lnTo>
                <a:lnTo>
                  <a:pt x="4383" y="1032"/>
                </a:lnTo>
                <a:lnTo>
                  <a:pt x="4352" y="1036"/>
                </a:lnTo>
                <a:lnTo>
                  <a:pt x="4321" y="1042"/>
                </a:lnTo>
                <a:lnTo>
                  <a:pt x="4291" y="1048"/>
                </a:lnTo>
                <a:lnTo>
                  <a:pt x="4261" y="1056"/>
                </a:lnTo>
                <a:lnTo>
                  <a:pt x="4232" y="1066"/>
                </a:lnTo>
                <a:lnTo>
                  <a:pt x="4204" y="1078"/>
                </a:lnTo>
                <a:lnTo>
                  <a:pt x="4175" y="1091"/>
                </a:lnTo>
                <a:lnTo>
                  <a:pt x="4148" y="1104"/>
                </a:lnTo>
                <a:lnTo>
                  <a:pt x="4123" y="1119"/>
                </a:lnTo>
                <a:lnTo>
                  <a:pt x="4097" y="1136"/>
                </a:lnTo>
                <a:lnTo>
                  <a:pt x="4072" y="1153"/>
                </a:lnTo>
                <a:lnTo>
                  <a:pt x="4049" y="1172"/>
                </a:lnTo>
                <a:lnTo>
                  <a:pt x="4026" y="1191"/>
                </a:lnTo>
                <a:lnTo>
                  <a:pt x="4004" y="1212"/>
                </a:lnTo>
                <a:lnTo>
                  <a:pt x="3983" y="1234"/>
                </a:lnTo>
                <a:lnTo>
                  <a:pt x="3963" y="1256"/>
                </a:lnTo>
                <a:lnTo>
                  <a:pt x="3945" y="1281"/>
                </a:lnTo>
                <a:lnTo>
                  <a:pt x="3928" y="1305"/>
                </a:lnTo>
                <a:lnTo>
                  <a:pt x="3912" y="1330"/>
                </a:lnTo>
                <a:lnTo>
                  <a:pt x="3896" y="1357"/>
                </a:lnTo>
                <a:lnTo>
                  <a:pt x="3882" y="1384"/>
                </a:lnTo>
                <a:lnTo>
                  <a:pt x="3870" y="1411"/>
                </a:lnTo>
                <a:lnTo>
                  <a:pt x="3859" y="1440"/>
                </a:lnTo>
                <a:lnTo>
                  <a:pt x="3849" y="1468"/>
                </a:lnTo>
                <a:lnTo>
                  <a:pt x="3841" y="1499"/>
                </a:lnTo>
                <a:lnTo>
                  <a:pt x="3833" y="1528"/>
                </a:lnTo>
                <a:lnTo>
                  <a:pt x="3829" y="1560"/>
                </a:lnTo>
                <a:lnTo>
                  <a:pt x="3824" y="1591"/>
                </a:lnTo>
                <a:lnTo>
                  <a:pt x="3821" y="1623"/>
                </a:lnTo>
                <a:lnTo>
                  <a:pt x="3821" y="1655"/>
                </a:lnTo>
                <a:lnTo>
                  <a:pt x="3821" y="1688"/>
                </a:lnTo>
                <a:lnTo>
                  <a:pt x="3824" y="1720"/>
                </a:lnTo>
                <a:lnTo>
                  <a:pt x="3829" y="1750"/>
                </a:lnTo>
                <a:lnTo>
                  <a:pt x="3833" y="1782"/>
                </a:lnTo>
                <a:lnTo>
                  <a:pt x="3841" y="1811"/>
                </a:lnTo>
                <a:lnTo>
                  <a:pt x="3849" y="1842"/>
                </a:lnTo>
                <a:lnTo>
                  <a:pt x="3859" y="1870"/>
                </a:lnTo>
                <a:lnTo>
                  <a:pt x="3870" y="1900"/>
                </a:lnTo>
                <a:lnTo>
                  <a:pt x="3882" y="1927"/>
                </a:lnTo>
                <a:lnTo>
                  <a:pt x="3896" y="1954"/>
                </a:lnTo>
                <a:lnTo>
                  <a:pt x="3912" y="1981"/>
                </a:lnTo>
                <a:lnTo>
                  <a:pt x="3928" y="2005"/>
                </a:lnTo>
                <a:lnTo>
                  <a:pt x="3945" y="2030"/>
                </a:lnTo>
                <a:lnTo>
                  <a:pt x="3963" y="2054"/>
                </a:lnTo>
                <a:lnTo>
                  <a:pt x="3983" y="2076"/>
                </a:lnTo>
                <a:lnTo>
                  <a:pt x="4004" y="2098"/>
                </a:lnTo>
                <a:lnTo>
                  <a:pt x="4026" y="2119"/>
                </a:lnTo>
                <a:lnTo>
                  <a:pt x="4049" y="2139"/>
                </a:lnTo>
                <a:lnTo>
                  <a:pt x="4072" y="2157"/>
                </a:lnTo>
                <a:lnTo>
                  <a:pt x="4097" y="2174"/>
                </a:lnTo>
                <a:lnTo>
                  <a:pt x="4123" y="2191"/>
                </a:lnTo>
                <a:lnTo>
                  <a:pt x="4148" y="2206"/>
                </a:lnTo>
                <a:lnTo>
                  <a:pt x="4175" y="2220"/>
                </a:lnTo>
                <a:lnTo>
                  <a:pt x="4204" y="2233"/>
                </a:lnTo>
                <a:lnTo>
                  <a:pt x="4232" y="2244"/>
                </a:lnTo>
                <a:lnTo>
                  <a:pt x="4261" y="2254"/>
                </a:lnTo>
                <a:lnTo>
                  <a:pt x="4291" y="2263"/>
                </a:lnTo>
                <a:lnTo>
                  <a:pt x="4321" y="2269"/>
                </a:lnTo>
                <a:lnTo>
                  <a:pt x="4352" y="2275"/>
                </a:lnTo>
                <a:lnTo>
                  <a:pt x="4383" y="2279"/>
                </a:lnTo>
                <a:lnTo>
                  <a:pt x="4414" y="2281"/>
                </a:lnTo>
                <a:lnTo>
                  <a:pt x="4448" y="2282"/>
                </a:lnTo>
                <a:lnTo>
                  <a:pt x="4479" y="2281"/>
                </a:lnTo>
                <a:lnTo>
                  <a:pt x="4511" y="2279"/>
                </a:lnTo>
                <a:lnTo>
                  <a:pt x="4542" y="2275"/>
                </a:lnTo>
                <a:lnTo>
                  <a:pt x="4574" y="2269"/>
                </a:lnTo>
                <a:lnTo>
                  <a:pt x="4603" y="2263"/>
                </a:lnTo>
                <a:lnTo>
                  <a:pt x="4634" y="2254"/>
                </a:lnTo>
                <a:lnTo>
                  <a:pt x="4662" y="2244"/>
                </a:lnTo>
                <a:lnTo>
                  <a:pt x="4691" y="2233"/>
                </a:lnTo>
                <a:lnTo>
                  <a:pt x="4718" y="2220"/>
                </a:lnTo>
                <a:lnTo>
                  <a:pt x="4745" y="2206"/>
                </a:lnTo>
                <a:lnTo>
                  <a:pt x="4772" y="2191"/>
                </a:lnTo>
                <a:lnTo>
                  <a:pt x="4797" y="2174"/>
                </a:lnTo>
                <a:lnTo>
                  <a:pt x="4821" y="2157"/>
                </a:lnTo>
                <a:lnTo>
                  <a:pt x="4846" y="2139"/>
                </a:lnTo>
                <a:lnTo>
                  <a:pt x="4868" y="2119"/>
                </a:lnTo>
                <a:lnTo>
                  <a:pt x="4890" y="2098"/>
                </a:lnTo>
                <a:lnTo>
                  <a:pt x="4911" y="2076"/>
                </a:lnTo>
                <a:lnTo>
                  <a:pt x="4930" y="2054"/>
                </a:lnTo>
                <a:lnTo>
                  <a:pt x="4949" y="2030"/>
                </a:lnTo>
                <a:lnTo>
                  <a:pt x="4966" y="2005"/>
                </a:lnTo>
                <a:lnTo>
                  <a:pt x="4983" y="1981"/>
                </a:lnTo>
                <a:lnTo>
                  <a:pt x="4998" y="1954"/>
                </a:lnTo>
                <a:lnTo>
                  <a:pt x="5011" y="1927"/>
                </a:lnTo>
                <a:lnTo>
                  <a:pt x="5025" y="1900"/>
                </a:lnTo>
                <a:lnTo>
                  <a:pt x="5036" y="1870"/>
                </a:lnTo>
                <a:lnTo>
                  <a:pt x="5046" y="1842"/>
                </a:lnTo>
                <a:lnTo>
                  <a:pt x="5054" y="1811"/>
                </a:lnTo>
                <a:lnTo>
                  <a:pt x="5060" y="1782"/>
                </a:lnTo>
                <a:lnTo>
                  <a:pt x="5067" y="1750"/>
                </a:lnTo>
                <a:lnTo>
                  <a:pt x="5070" y="1720"/>
                </a:lnTo>
                <a:lnTo>
                  <a:pt x="5073" y="1688"/>
                </a:lnTo>
                <a:lnTo>
                  <a:pt x="5074" y="1655"/>
                </a:lnTo>
                <a:lnTo>
                  <a:pt x="5073" y="1623"/>
                </a:lnTo>
                <a:lnTo>
                  <a:pt x="5070" y="1591"/>
                </a:lnTo>
                <a:lnTo>
                  <a:pt x="5067" y="1560"/>
                </a:lnTo>
                <a:lnTo>
                  <a:pt x="5060" y="1528"/>
                </a:lnTo>
                <a:lnTo>
                  <a:pt x="5054" y="1499"/>
                </a:lnTo>
                <a:lnTo>
                  <a:pt x="5046" y="1468"/>
                </a:lnTo>
                <a:lnTo>
                  <a:pt x="5036" y="1440"/>
                </a:lnTo>
                <a:lnTo>
                  <a:pt x="5025" y="1411"/>
                </a:lnTo>
                <a:lnTo>
                  <a:pt x="5011" y="1384"/>
                </a:lnTo>
                <a:lnTo>
                  <a:pt x="4998" y="1357"/>
                </a:lnTo>
                <a:lnTo>
                  <a:pt x="4983" y="1330"/>
                </a:lnTo>
                <a:lnTo>
                  <a:pt x="4966" y="1305"/>
                </a:lnTo>
                <a:lnTo>
                  <a:pt x="4949" y="1281"/>
                </a:lnTo>
                <a:lnTo>
                  <a:pt x="4930" y="1256"/>
                </a:lnTo>
                <a:lnTo>
                  <a:pt x="4911" y="1234"/>
                </a:lnTo>
                <a:lnTo>
                  <a:pt x="4890" y="1212"/>
                </a:lnTo>
                <a:lnTo>
                  <a:pt x="4868" y="1191"/>
                </a:lnTo>
                <a:lnTo>
                  <a:pt x="4846" y="1172"/>
                </a:lnTo>
                <a:lnTo>
                  <a:pt x="4821" y="1153"/>
                </a:lnTo>
                <a:lnTo>
                  <a:pt x="4797" y="1136"/>
                </a:lnTo>
                <a:lnTo>
                  <a:pt x="4772" y="1119"/>
                </a:lnTo>
                <a:lnTo>
                  <a:pt x="4745" y="1104"/>
                </a:lnTo>
                <a:lnTo>
                  <a:pt x="4718" y="1091"/>
                </a:lnTo>
                <a:lnTo>
                  <a:pt x="4691" y="1078"/>
                </a:lnTo>
                <a:lnTo>
                  <a:pt x="4662" y="1066"/>
                </a:lnTo>
                <a:lnTo>
                  <a:pt x="4634" y="1056"/>
                </a:lnTo>
                <a:lnTo>
                  <a:pt x="4603" y="1048"/>
                </a:lnTo>
                <a:lnTo>
                  <a:pt x="4574" y="1042"/>
                </a:lnTo>
                <a:lnTo>
                  <a:pt x="4542" y="1036"/>
                </a:lnTo>
                <a:lnTo>
                  <a:pt x="4511" y="1032"/>
                </a:lnTo>
                <a:lnTo>
                  <a:pt x="4479" y="1029"/>
                </a:lnTo>
                <a:lnTo>
                  <a:pt x="4448" y="1028"/>
                </a:lnTo>
                <a:close/>
              </a:path>
            </a:pathLst>
          </a:custGeom>
          <a:solidFill>
            <a:sysClr val="window" lastClr="FFFFFF"/>
          </a:solidFill>
          <a:ln>
            <a:noFill/>
          </a:ln>
        </p:spPr>
        <p:txBody>
          <a:bodyPr tIns="720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3" name="KSO_Shape"/>
          <p:cNvSpPr/>
          <p:nvPr/>
        </p:nvSpPr>
        <p:spPr bwMode="auto">
          <a:xfrm>
            <a:off x="6634675" y="3700975"/>
            <a:ext cx="722728" cy="722728"/>
          </a:xfrm>
          <a:custGeom>
            <a:avLst/>
            <a:gdLst>
              <a:gd name="T0" fmla="*/ 1903431 w 6068"/>
              <a:gd name="T1" fmla="*/ 1142937 h 6067"/>
              <a:gd name="T2" fmla="*/ 1141808 w 6068"/>
              <a:gd name="T3" fmla="*/ 1142937 h 6067"/>
              <a:gd name="T4" fmla="*/ 1141808 w 6068"/>
              <a:gd name="T5" fmla="*/ 1523812 h 6067"/>
              <a:gd name="T6" fmla="*/ 761310 w 6068"/>
              <a:gd name="T7" fmla="*/ 1905000 h 6067"/>
              <a:gd name="T8" fmla="*/ 761310 w 6068"/>
              <a:gd name="T9" fmla="*/ 1142937 h 6067"/>
              <a:gd name="T10" fmla="*/ 380498 w 6068"/>
              <a:gd name="T11" fmla="*/ 1142937 h 6067"/>
              <a:gd name="T12" fmla="*/ 0 w 6068"/>
              <a:gd name="T13" fmla="*/ 761749 h 6067"/>
              <a:gd name="T14" fmla="*/ 761310 w 6068"/>
              <a:gd name="T15" fmla="*/ 761749 h 6067"/>
              <a:gd name="T16" fmla="*/ 761310 w 6068"/>
              <a:gd name="T17" fmla="*/ 380874 h 6067"/>
              <a:gd name="T18" fmla="*/ 1141808 w 6068"/>
              <a:gd name="T19" fmla="*/ 0 h 6067"/>
              <a:gd name="T20" fmla="*/ 1141808 w 6068"/>
              <a:gd name="T21" fmla="*/ 761749 h 6067"/>
              <a:gd name="T22" fmla="*/ 1522306 w 6068"/>
              <a:gd name="T23" fmla="*/ 761749 h 6067"/>
              <a:gd name="T24" fmla="*/ 1903431 w 6068"/>
              <a:gd name="T25" fmla="*/ 1142937 h 6067"/>
              <a:gd name="T26" fmla="*/ 1073738 w 6068"/>
              <a:gd name="T27" fmla="*/ 830513 h 6067"/>
              <a:gd name="T28" fmla="*/ 832202 w 6068"/>
              <a:gd name="T29" fmla="*/ 830513 h 6067"/>
              <a:gd name="T30" fmla="*/ 832202 w 6068"/>
              <a:gd name="T31" fmla="*/ 1071661 h 6067"/>
              <a:gd name="T32" fmla="*/ 1073738 w 6068"/>
              <a:gd name="T33" fmla="*/ 1071661 h 6067"/>
              <a:gd name="T34" fmla="*/ 1073738 w 6068"/>
              <a:gd name="T35" fmla="*/ 830513 h 60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68" h="6067">
                <a:moveTo>
                  <a:pt x="6068" y="3640"/>
                </a:moveTo>
                <a:lnTo>
                  <a:pt x="3640" y="3640"/>
                </a:lnTo>
                <a:lnTo>
                  <a:pt x="3640" y="4853"/>
                </a:lnTo>
                <a:lnTo>
                  <a:pt x="2427" y="6067"/>
                </a:lnTo>
                <a:lnTo>
                  <a:pt x="2427" y="3640"/>
                </a:lnTo>
                <a:lnTo>
                  <a:pt x="1213" y="3640"/>
                </a:lnTo>
                <a:lnTo>
                  <a:pt x="0" y="2426"/>
                </a:lnTo>
                <a:lnTo>
                  <a:pt x="2427" y="2426"/>
                </a:lnTo>
                <a:lnTo>
                  <a:pt x="2427" y="1213"/>
                </a:lnTo>
                <a:lnTo>
                  <a:pt x="3640" y="0"/>
                </a:lnTo>
                <a:lnTo>
                  <a:pt x="3640" y="2426"/>
                </a:lnTo>
                <a:lnTo>
                  <a:pt x="4853" y="2426"/>
                </a:lnTo>
                <a:lnTo>
                  <a:pt x="6068" y="3640"/>
                </a:lnTo>
                <a:close/>
                <a:moveTo>
                  <a:pt x="3423" y="2645"/>
                </a:moveTo>
                <a:lnTo>
                  <a:pt x="2653" y="2645"/>
                </a:lnTo>
                <a:lnTo>
                  <a:pt x="2653" y="3413"/>
                </a:lnTo>
                <a:lnTo>
                  <a:pt x="3423" y="3413"/>
                </a:lnTo>
                <a:lnTo>
                  <a:pt x="3423" y="2645"/>
                </a:lnTo>
                <a:close/>
              </a:path>
            </a:pathLst>
          </a:custGeom>
          <a:solidFill>
            <a:sysClr val="window" lastClr="FFFFFF"/>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24" name="KSO_Shape"/>
          <p:cNvSpPr/>
          <p:nvPr/>
        </p:nvSpPr>
        <p:spPr>
          <a:xfrm>
            <a:off x="8816560" y="3700975"/>
            <a:ext cx="382334" cy="653562"/>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ysClr val="window" lastClr="FFFFFF"/>
          </a:solidFill>
          <a:ln w="12700" cap="flat" cmpd="sng" algn="ctr">
            <a:noFill/>
            <a:prstDash val="solid"/>
            <a:miter lim="800000"/>
          </a:ln>
          <a:effectLst/>
        </p:spPr>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8" name="文本框 27"/>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left)">
                                      <p:cBhvr>
                                        <p:cTn id="7" dur="500"/>
                                        <p:tgtEl>
                                          <p:spTgt spid="10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left)">
                                      <p:cBhvr>
                                        <p:cTn id="10" dur="500"/>
                                        <p:tgtEl>
                                          <p:spTgt spid="1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wipe(left)">
                                      <p:cBhvr>
                                        <p:cTn id="13" dur="500"/>
                                        <p:tgtEl>
                                          <p:spTgt spid="1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left)">
                                      <p:cBhvr>
                                        <p:cTn id="16" dur="5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ipe(left)">
                                      <p:cBhvr>
                                        <p:cTn id="27" dur="500"/>
                                        <p:tgtEl>
                                          <p:spTgt spid="1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2"/>
                                        </p:tgtEl>
                                        <p:attrNameLst>
                                          <p:attrName>style.visibility</p:attrName>
                                        </p:attrNameLst>
                                      </p:cBhvr>
                                      <p:to>
                                        <p:strVal val="visible"/>
                                      </p:to>
                                    </p:set>
                                    <p:animEffect transition="in" filter="wipe(left)">
                                      <p:cBhvr>
                                        <p:cTn id="30" dur="500"/>
                                        <p:tgtEl>
                                          <p:spTgt spid="1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wipe(left)">
                                      <p:cBhvr>
                                        <p:cTn id="38" dur="500"/>
                                        <p:tgtEl>
                                          <p:spTgt spid="1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wipe(left)">
                                      <p:cBhvr>
                                        <p:cTn id="41" dur="500"/>
                                        <p:tgtEl>
                                          <p:spTgt spid="11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wipe(left)">
                                      <p:cBhvr>
                                        <p:cTn id="44" dur="500"/>
                                        <p:tgtEl>
                                          <p:spTgt spid="1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0"/>
                                        </p:tgtEl>
                                        <p:attrNameLst>
                                          <p:attrName>style.visibility</p:attrName>
                                        </p:attrNameLst>
                                      </p:cBhvr>
                                      <p:to>
                                        <p:strVal val="visible"/>
                                      </p:to>
                                    </p:set>
                                    <p:animEffect transition="in" filter="wipe(left)">
                                      <p:cBhvr>
                                        <p:cTn id="49" dur="500"/>
                                        <p:tgtEl>
                                          <p:spTgt spid="1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left)">
                                      <p:cBhvr>
                                        <p:cTn id="52" dur="500"/>
                                        <p:tgtEl>
                                          <p:spTgt spid="11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wipe(left)">
                                      <p:cBhvr>
                                        <p:cTn id="55" dur="500"/>
                                        <p:tgtEl>
                                          <p:spTgt spid="1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left)">
                                      <p:cBhvr>
                                        <p:cTn id="58" dur="500"/>
                                        <p:tgtEl>
                                          <p:spTgt spid="1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1500"/>
                                  </p:stCondLst>
                                  <p:childTnLst>
                                    <p:animEffect transition="out" filter="fade">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P spid="118" grpId="0"/>
      <p:bldP spid="119" grpId="0"/>
      <p:bldP spid="120" grpId="0"/>
      <p:bldP spid="121" grpId="0" animBg="1"/>
      <p:bldP spid="122" grpId="0" animBg="1"/>
      <p:bldP spid="123" grpId="0" animBg="1"/>
      <p:bldP spid="124"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34226" y="337622"/>
            <a:ext cx="1723549" cy="452945"/>
          </a:xfrm>
          <a:prstGeom prst="rect">
            <a:avLst/>
          </a:prstGeom>
          <a:noFill/>
        </p:spPr>
        <p:txBody>
          <a:bodyPr wrap="none" rtlCol="0">
            <a:spAutoFit/>
          </a:bodyPr>
          <a:lstStyle/>
          <a:p>
            <a:pPr algn="ctr">
              <a:lnSpc>
                <a:spcPct val="130000"/>
              </a:lnSpc>
            </a:pPr>
            <a:r>
              <a:rPr lang="zh-CN" altLang="en-US" sz="2000" dirty="0" smtClean="0">
                <a:solidFill>
                  <a:schemeClr val="tx1">
                    <a:lumMod val="50000"/>
                  </a:schemeClr>
                </a:solidFill>
                <a:latin typeface="Arial" panose="020B0604020202020204" pitchFamily="34" charset="0"/>
                <a:ea typeface="微软雅黑" panose="020B0503020204020204" pitchFamily="34" charset="-122"/>
              </a:rPr>
              <a:t>添加目录标题</a:t>
            </a:r>
          </a:p>
        </p:txBody>
      </p:sp>
      <p:cxnSp>
        <p:nvCxnSpPr>
          <p:cNvPr id="3" name="直接连接符 2"/>
          <p:cNvCxnSpPr/>
          <p:nvPr/>
        </p:nvCxnSpPr>
        <p:spPr>
          <a:xfrm>
            <a:off x="5655212" y="858128"/>
            <a:ext cx="844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1575578" y="1871003"/>
            <a:ext cx="4379742" cy="1557997"/>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矩形 37"/>
          <p:cNvSpPr/>
          <p:nvPr/>
        </p:nvSpPr>
        <p:spPr>
          <a:xfrm>
            <a:off x="1631846" y="1930001"/>
            <a:ext cx="1899139" cy="1440000"/>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38"/>
          <p:cNvSpPr/>
          <p:nvPr/>
        </p:nvSpPr>
        <p:spPr>
          <a:xfrm>
            <a:off x="3727937" y="1716259"/>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0" name="矩形 39"/>
          <p:cNvSpPr/>
          <p:nvPr/>
        </p:nvSpPr>
        <p:spPr>
          <a:xfrm>
            <a:off x="3545056" y="2228368"/>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1" name="矩形 40"/>
          <p:cNvSpPr/>
          <p:nvPr/>
        </p:nvSpPr>
        <p:spPr>
          <a:xfrm>
            <a:off x="1575578" y="4063218"/>
            <a:ext cx="4379742" cy="1557997"/>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矩形 41"/>
          <p:cNvSpPr/>
          <p:nvPr/>
        </p:nvSpPr>
        <p:spPr>
          <a:xfrm>
            <a:off x="1631846" y="4122216"/>
            <a:ext cx="1899139" cy="1440000"/>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42"/>
          <p:cNvSpPr/>
          <p:nvPr/>
        </p:nvSpPr>
        <p:spPr>
          <a:xfrm>
            <a:off x="3727937" y="3908474"/>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4" name="矩形 43"/>
          <p:cNvSpPr/>
          <p:nvPr/>
        </p:nvSpPr>
        <p:spPr>
          <a:xfrm>
            <a:off x="3545056" y="4420583"/>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5" name="矩形 44"/>
          <p:cNvSpPr/>
          <p:nvPr/>
        </p:nvSpPr>
        <p:spPr>
          <a:xfrm>
            <a:off x="6229640" y="1871003"/>
            <a:ext cx="4379742" cy="1557997"/>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矩形 45"/>
          <p:cNvSpPr/>
          <p:nvPr/>
        </p:nvSpPr>
        <p:spPr>
          <a:xfrm>
            <a:off x="6285908" y="1930001"/>
            <a:ext cx="1899139" cy="14400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矩形 46"/>
          <p:cNvSpPr/>
          <p:nvPr/>
        </p:nvSpPr>
        <p:spPr>
          <a:xfrm>
            <a:off x="8381999" y="1716259"/>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48" name="矩形 47"/>
          <p:cNvSpPr/>
          <p:nvPr/>
        </p:nvSpPr>
        <p:spPr>
          <a:xfrm>
            <a:off x="8199118" y="2228368"/>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49" name="矩形 48"/>
          <p:cNvSpPr/>
          <p:nvPr/>
        </p:nvSpPr>
        <p:spPr>
          <a:xfrm>
            <a:off x="6229640" y="4074941"/>
            <a:ext cx="4379742" cy="1557997"/>
          </a:xfrm>
          <a:prstGeom prst="rect">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49"/>
          <p:cNvSpPr/>
          <p:nvPr/>
        </p:nvSpPr>
        <p:spPr>
          <a:xfrm>
            <a:off x="6285908" y="4133939"/>
            <a:ext cx="1899139" cy="1440000"/>
          </a:xfrm>
          <a:prstGeom prst="rect">
            <a:avLst/>
          </a:prstGeom>
          <a:blipFill dpi="0" rotWithShape="1">
            <a:blip r:embed="rId7"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1" name="矩形 50"/>
          <p:cNvSpPr/>
          <p:nvPr/>
        </p:nvSpPr>
        <p:spPr>
          <a:xfrm>
            <a:off x="8381999" y="3920197"/>
            <a:ext cx="1997612" cy="337625"/>
          </a:xfrm>
          <a:prstGeom prst="rect">
            <a:avLst/>
          </a:prstGeom>
          <a:solidFill>
            <a:sysClr val="windowText" lastClr="000000">
              <a:lumMod val="50000"/>
              <a:lumOff val="50000"/>
            </a:sys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ts val="21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添加目录标题</a:t>
            </a:r>
          </a:p>
        </p:txBody>
      </p:sp>
      <p:sp>
        <p:nvSpPr>
          <p:cNvPr id="52" name="矩形 51"/>
          <p:cNvSpPr/>
          <p:nvPr/>
        </p:nvSpPr>
        <p:spPr>
          <a:xfrm>
            <a:off x="8227253" y="4432306"/>
            <a:ext cx="2410264" cy="861774"/>
          </a:xfrm>
          <a:prstGeom prst="rect">
            <a:avLst/>
          </a:prstGeom>
        </p:spPr>
        <p:txBody>
          <a:bodyPr wrap="square">
            <a:spAutoFit/>
          </a:bodyPr>
          <a:lstStyle/>
          <a:p>
            <a:pPr marL="107950">
              <a:lnSpc>
                <a:spcPts val="2000"/>
              </a:lnSpc>
            </a:pPr>
            <a:r>
              <a:rPr lang="zh-CN" altLang="en-US" sz="1300" dirty="0">
                <a:solidFill>
                  <a:prstClr val="white"/>
                </a:solidFill>
                <a:latin typeface="微软雅黑" panose="020B0503020204020204" pitchFamily="34" charset="-122"/>
                <a:ea typeface="微软雅黑" panose="020B0503020204020204" pitchFamily="34" charset="-122"/>
              </a:rPr>
              <a:t>根据公司总体营运目标规划制订年度市场开发及渠道建设目标与计划</a:t>
            </a:r>
          </a:p>
        </p:txBody>
      </p:sp>
      <p:sp>
        <p:nvSpPr>
          <p:cNvPr id="20" name="文本框 19"/>
          <p:cNvSpPr txBox="1"/>
          <p:nvPr/>
        </p:nvSpPr>
        <p:spPr>
          <a:xfrm>
            <a:off x="12609095" y="6858000"/>
            <a:ext cx="234360" cy="372410"/>
          </a:xfrm>
          <a:prstGeom prst="rect">
            <a:avLst/>
          </a:prstGeom>
          <a:noFill/>
        </p:spPr>
        <p:txBody>
          <a:bodyPr wrap="none" rtlCol="0">
            <a:spAutoFit/>
          </a:bodyPr>
          <a:lstStyle/>
          <a:p>
            <a:pPr>
              <a:lnSpc>
                <a:spcPct val="130000"/>
              </a:lnSpc>
            </a:pPr>
            <a:r>
              <a:rPr lang="en-US" altLang="zh-CN" sz="1400" dirty="0" smtClean="0">
                <a:latin typeface="Arial" panose="020B0604020202020204" pitchFamily="34" charset="0"/>
                <a:ea typeface="微软雅黑" panose="020B0503020204020204" pitchFamily="34" charset="-122"/>
              </a:rPr>
              <a:t>.</a:t>
            </a:r>
            <a:endParaRPr lang="zh-CN" altLang="en-US" sz="1400" dirty="0" smtClean="0">
              <a:latin typeface="Arial" panose="020B0604020202020204" pitchFamily="34" charset="0"/>
              <a:ea typeface="微软雅黑" panose="020B0503020204020204"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advClick="0" advTm="0">
        <p14:doors dir="vert"/>
      </p:transition>
    </mc:Choice>
    <mc:Fallback>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anim calcmode="lin" valueType="num">
                                      <p:cBhvr>
                                        <p:cTn id="18" dur="500" fill="hold"/>
                                        <p:tgtEl>
                                          <p:spTgt spid="39"/>
                                        </p:tgtEl>
                                        <p:attrNameLst>
                                          <p:attrName>ppt_x</p:attrName>
                                        </p:attrNameLst>
                                      </p:cBhvr>
                                      <p:tavLst>
                                        <p:tav tm="0">
                                          <p:val>
                                            <p:strVal val="#ppt_x"/>
                                          </p:val>
                                        </p:tav>
                                        <p:tav tm="100000">
                                          <p:val>
                                            <p:strVal val="#ppt_x"/>
                                          </p:val>
                                        </p:tav>
                                      </p:tavLst>
                                    </p:anim>
                                    <p:anim calcmode="lin" valueType="num">
                                      <p:cBhvr>
                                        <p:cTn id="19" dur="5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anim calcmode="lin" valueType="num">
                                      <p:cBhvr>
                                        <p:cTn id="23" dur="500" fill="hold"/>
                                        <p:tgtEl>
                                          <p:spTgt spid="40"/>
                                        </p:tgtEl>
                                        <p:attrNameLst>
                                          <p:attrName>ppt_x</p:attrName>
                                        </p:attrNameLst>
                                      </p:cBhvr>
                                      <p:tavLst>
                                        <p:tav tm="0">
                                          <p:val>
                                            <p:strVal val="#ppt_x"/>
                                          </p:val>
                                        </p:tav>
                                        <p:tav tm="100000">
                                          <p:val>
                                            <p:strVal val="#ppt_x"/>
                                          </p:val>
                                        </p:tav>
                                      </p:tavLst>
                                    </p:anim>
                                    <p:anim calcmode="lin" valueType="num">
                                      <p:cBhvr>
                                        <p:cTn id="24"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anim calcmode="lin" valueType="num">
                                      <p:cBhvr>
                                        <p:cTn id="40" dur="500" fill="hold"/>
                                        <p:tgtEl>
                                          <p:spTgt spid="47"/>
                                        </p:tgtEl>
                                        <p:attrNameLst>
                                          <p:attrName>ppt_x</p:attrName>
                                        </p:attrNameLst>
                                      </p:cBhvr>
                                      <p:tavLst>
                                        <p:tav tm="0">
                                          <p:val>
                                            <p:strVal val="#ppt_x"/>
                                          </p:val>
                                        </p:tav>
                                        <p:tav tm="100000">
                                          <p:val>
                                            <p:strVal val="#ppt_x"/>
                                          </p:val>
                                        </p:tav>
                                      </p:tavLst>
                                    </p:anim>
                                    <p:anim calcmode="lin" valueType="num">
                                      <p:cBhvr>
                                        <p:cTn id="41" dur="500" fill="hold"/>
                                        <p:tgtEl>
                                          <p:spTgt spid="4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anim calcmode="lin" valueType="num">
                                      <p:cBhvr>
                                        <p:cTn id="45" dur="500" fill="hold"/>
                                        <p:tgtEl>
                                          <p:spTgt spid="48"/>
                                        </p:tgtEl>
                                        <p:attrNameLst>
                                          <p:attrName>ppt_x</p:attrName>
                                        </p:attrNameLst>
                                      </p:cBhvr>
                                      <p:tavLst>
                                        <p:tav tm="0">
                                          <p:val>
                                            <p:strVal val="#ppt_x"/>
                                          </p:val>
                                        </p:tav>
                                        <p:tav tm="100000">
                                          <p:val>
                                            <p:strVal val="#ppt_x"/>
                                          </p:val>
                                        </p:tav>
                                      </p:tavLst>
                                    </p:anim>
                                    <p:anim calcmode="lin" valueType="num">
                                      <p:cBhvr>
                                        <p:cTn id="4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anim calcmode="lin" valueType="num">
                                      <p:cBhvr>
                                        <p:cTn id="57" dur="500" fill="hold"/>
                                        <p:tgtEl>
                                          <p:spTgt spid="42"/>
                                        </p:tgtEl>
                                        <p:attrNameLst>
                                          <p:attrName>ppt_x</p:attrName>
                                        </p:attrNameLst>
                                      </p:cBhvr>
                                      <p:tavLst>
                                        <p:tav tm="0">
                                          <p:val>
                                            <p:strVal val="#ppt_x"/>
                                          </p:val>
                                        </p:tav>
                                        <p:tav tm="100000">
                                          <p:val>
                                            <p:strVal val="#ppt_x"/>
                                          </p:val>
                                        </p:tav>
                                      </p:tavLst>
                                    </p:anim>
                                    <p:anim calcmode="lin" valueType="num">
                                      <p:cBhvr>
                                        <p:cTn id="58" dur="500" fill="hold"/>
                                        <p:tgtEl>
                                          <p:spTgt spid="4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anim calcmode="lin" valueType="num">
                                      <p:cBhvr>
                                        <p:cTn id="62" dur="500" fill="hold"/>
                                        <p:tgtEl>
                                          <p:spTgt spid="43"/>
                                        </p:tgtEl>
                                        <p:attrNameLst>
                                          <p:attrName>ppt_x</p:attrName>
                                        </p:attrNameLst>
                                      </p:cBhvr>
                                      <p:tavLst>
                                        <p:tav tm="0">
                                          <p:val>
                                            <p:strVal val="#ppt_x"/>
                                          </p:val>
                                        </p:tav>
                                        <p:tav tm="100000">
                                          <p:val>
                                            <p:strVal val="#ppt_x"/>
                                          </p:val>
                                        </p:tav>
                                      </p:tavLst>
                                    </p:anim>
                                    <p:anim calcmode="lin" valueType="num">
                                      <p:cBhvr>
                                        <p:cTn id="63" dur="500" fill="hold"/>
                                        <p:tgtEl>
                                          <p:spTgt spid="4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anim calcmode="lin" valueType="num">
                                      <p:cBhvr>
                                        <p:cTn id="67" dur="500" fill="hold"/>
                                        <p:tgtEl>
                                          <p:spTgt spid="44"/>
                                        </p:tgtEl>
                                        <p:attrNameLst>
                                          <p:attrName>ppt_x</p:attrName>
                                        </p:attrNameLst>
                                      </p:cBhvr>
                                      <p:tavLst>
                                        <p:tav tm="0">
                                          <p:val>
                                            <p:strVal val="#ppt_x"/>
                                          </p:val>
                                        </p:tav>
                                        <p:tav tm="100000">
                                          <p:val>
                                            <p:strVal val="#ppt_x"/>
                                          </p:val>
                                        </p:tav>
                                      </p:tavLst>
                                    </p:anim>
                                    <p:anim calcmode="lin" valueType="num">
                                      <p:cBhvr>
                                        <p:cTn id="68"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anim calcmode="lin" valueType="num">
                                      <p:cBhvr>
                                        <p:cTn id="74" dur="500" fill="hold"/>
                                        <p:tgtEl>
                                          <p:spTgt spid="49"/>
                                        </p:tgtEl>
                                        <p:attrNameLst>
                                          <p:attrName>ppt_x</p:attrName>
                                        </p:attrNameLst>
                                      </p:cBhvr>
                                      <p:tavLst>
                                        <p:tav tm="0">
                                          <p:val>
                                            <p:strVal val="#ppt_x"/>
                                          </p:val>
                                        </p:tav>
                                        <p:tav tm="100000">
                                          <p:val>
                                            <p:strVal val="#ppt_x"/>
                                          </p:val>
                                        </p:tav>
                                      </p:tavLst>
                                    </p:anim>
                                    <p:anim calcmode="lin" valueType="num">
                                      <p:cBhvr>
                                        <p:cTn id="75" dur="500" fill="hold"/>
                                        <p:tgtEl>
                                          <p:spTgt spid="4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anim calcmode="lin" valueType="num">
                                      <p:cBhvr>
                                        <p:cTn id="79" dur="500" fill="hold"/>
                                        <p:tgtEl>
                                          <p:spTgt spid="50"/>
                                        </p:tgtEl>
                                        <p:attrNameLst>
                                          <p:attrName>ppt_x</p:attrName>
                                        </p:attrNameLst>
                                      </p:cBhvr>
                                      <p:tavLst>
                                        <p:tav tm="0">
                                          <p:val>
                                            <p:strVal val="#ppt_x"/>
                                          </p:val>
                                        </p:tav>
                                        <p:tav tm="100000">
                                          <p:val>
                                            <p:strVal val="#ppt_x"/>
                                          </p:val>
                                        </p:tav>
                                      </p:tavLst>
                                    </p:anim>
                                    <p:anim calcmode="lin" valueType="num">
                                      <p:cBhvr>
                                        <p:cTn id="80" dur="500" fill="hold"/>
                                        <p:tgtEl>
                                          <p:spTgt spid="50"/>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anim calcmode="lin" valueType="num">
                                      <p:cBhvr>
                                        <p:cTn id="84" dur="500" fill="hold"/>
                                        <p:tgtEl>
                                          <p:spTgt spid="51"/>
                                        </p:tgtEl>
                                        <p:attrNameLst>
                                          <p:attrName>ppt_x</p:attrName>
                                        </p:attrNameLst>
                                      </p:cBhvr>
                                      <p:tavLst>
                                        <p:tav tm="0">
                                          <p:val>
                                            <p:strVal val="#ppt_x"/>
                                          </p:val>
                                        </p:tav>
                                        <p:tav tm="100000">
                                          <p:val>
                                            <p:strVal val="#ppt_x"/>
                                          </p:val>
                                        </p:tav>
                                      </p:tavLst>
                                    </p:anim>
                                    <p:anim calcmode="lin" valueType="num">
                                      <p:cBhvr>
                                        <p:cTn id="85" dur="5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anim calcmode="lin" valueType="num">
                                      <p:cBhvr>
                                        <p:cTn id="89" dur="500" fill="hold"/>
                                        <p:tgtEl>
                                          <p:spTgt spid="52"/>
                                        </p:tgtEl>
                                        <p:attrNameLst>
                                          <p:attrName>ppt_x</p:attrName>
                                        </p:attrNameLst>
                                      </p:cBhvr>
                                      <p:tavLst>
                                        <p:tav tm="0">
                                          <p:val>
                                            <p:strVal val="#ppt_x"/>
                                          </p:val>
                                        </p:tav>
                                        <p:tav tm="100000">
                                          <p:val>
                                            <p:strVal val="#ppt_x"/>
                                          </p:val>
                                        </p:tav>
                                      </p:tavLst>
                                    </p:anim>
                                    <p:anim calcmode="lin" valueType="num">
                                      <p:cBhvr>
                                        <p:cTn id="90"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150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p:bldP spid="41" grpId="0" animBg="1"/>
      <p:bldP spid="42" grpId="0" animBg="1"/>
      <p:bldP spid="43" grpId="0" animBg="1"/>
      <p:bldP spid="44" grpId="0"/>
      <p:bldP spid="45" grpId="0" animBg="1"/>
      <p:bldP spid="46" grpId="0" animBg="1"/>
      <p:bldP spid="47" grpId="0" animBg="1"/>
      <p:bldP spid="48" grpId="0"/>
      <p:bldP spid="49" grpId="0" animBg="1"/>
      <p:bldP spid="50" grpId="0" animBg="1"/>
      <p:bldP spid="51" grpId="0" animBg="1"/>
      <p:bldP spid="52"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VER"/>
  <p:tag name="ID" val="626769"/>
</p:tagLst>
</file>

<file path=ppt/tags/tag1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12.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13.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1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1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S"/>
  <p:tag name="ID" val="626769"/>
</p:tagLst>
</file>

<file path=ppt/tags/tag2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2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22.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23.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24.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2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2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9"/>
</p:tagLst>
</file>

<file path=ppt/tags/tag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3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3.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34.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35.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3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3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3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3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0"/>
</p:tagLst>
</file>

<file path=ppt/tags/tag4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4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4.xml><?xml version="1.0" encoding="utf-8"?>
<p:tagLst xmlns:a="http://schemas.openxmlformats.org/drawingml/2006/main" xmlns:r="http://schemas.openxmlformats.org/officeDocument/2006/relationships" xmlns:p="http://schemas.openxmlformats.org/presentationml/2006/main">
  <p:tag name="MH" val="20161130233539"/>
  <p:tag name="MH_LIBRARY" val="GRAPHIC"/>
</p:tagLst>
</file>

<file path=ppt/tags/tag45.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文本框 8"/>
</p:tagLst>
</file>

<file path=ppt/tags/tag46.xml><?xml version="1.0" encoding="utf-8"?>
<p:tagLst xmlns:a="http://schemas.openxmlformats.org/drawingml/2006/main" xmlns:r="http://schemas.openxmlformats.org/officeDocument/2006/relationships" xmlns:p="http://schemas.openxmlformats.org/presentationml/2006/main">
  <p:tag name="MH" val="20161130233539"/>
  <p:tag name="MH_LIBRARY" val="GRAPHIC"/>
  <p:tag name="MH_ORDER" val="TextBox 7"/>
</p:tagLst>
</file>

<file path=ppt/tags/tag4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4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58"/>
</p:tagLst>
</file>

<file path=ppt/tags/tag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1.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2.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3.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4.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NTENT"/>
  <p:tag name="ID" val="626769"/>
  <p:tag name="MH_ORDER" val="1"/>
  <p:tag name="MH_SECTIONID" val="261"/>
</p:tagLst>
</file>

<file path=ppt/tags/tag55.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AUTOCOLOR" val="TRUE"/>
  <p:tag name="MH_TYPE" val="COVER"/>
  <p:tag name="ID" val="626769"/>
</p:tagLst>
</file>

<file path=ppt/tags/tag6.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1130232401"/>
  <p:tag name="MH_LIBRARY" val="CONTENTS"/>
  <p:tag name="MH_TYPE" val="ENTRY"/>
  <p:tag name="ID" val="626769"/>
  <p:tag name="MH_ORDER" val="1"/>
</p:tagLst>
</file>

<file path=ppt/theme/theme1.xml><?xml version="1.0" encoding="utf-8"?>
<a:theme xmlns:a="http://schemas.openxmlformats.org/drawingml/2006/main" name="A000120140530A99PPBG">
  <a:themeElements>
    <a:clrScheme name="自定义 701">
      <a:dk1>
        <a:srgbClr val="5F5F5F"/>
      </a:dk1>
      <a:lt1>
        <a:srgbClr val="FFFFFF"/>
      </a:lt1>
      <a:dk2>
        <a:srgbClr val="5F5F5F"/>
      </a:dk2>
      <a:lt2>
        <a:srgbClr val="FFFFFF"/>
      </a:lt2>
      <a:accent1>
        <a:srgbClr val="1198EB"/>
      </a:accent1>
      <a:accent2>
        <a:srgbClr val="628EE3"/>
      </a:accent2>
      <a:accent3>
        <a:srgbClr val="2BC3B5"/>
      </a:accent3>
      <a:accent4>
        <a:srgbClr val="92D050"/>
      </a:accent4>
      <a:accent5>
        <a:srgbClr val="FFC000"/>
      </a:accent5>
      <a:accent6>
        <a:srgbClr val="C00000"/>
      </a:accent6>
      <a:hlink>
        <a:srgbClr val="00B0F0"/>
      </a:hlink>
      <a:folHlink>
        <a:srgbClr val="AFB2B4"/>
      </a:folHlink>
    </a:clrScheme>
    <a:fontScheme name="自定义 2">
      <a:majorFont>
        <a:latin typeface="Baskerville Old Face"/>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A000120150822A03KPBG</Template>
  <TotalTime>1</TotalTime>
  <Words>9498</Words>
  <Application>Microsoft Office PowerPoint</Application>
  <PresentationFormat>自定义</PresentationFormat>
  <Paragraphs>497</Paragraphs>
  <Slides>48</Slides>
  <Notes>48</Notes>
  <HiddenSlides>0</HiddenSlides>
  <MMClips>1</MMClips>
  <ScaleCrop>false</ScaleCrop>
  <HeadingPairs>
    <vt:vector size="4" baseType="variant">
      <vt:variant>
        <vt:lpstr>主题</vt:lpstr>
      </vt:variant>
      <vt:variant>
        <vt:i4>1</vt:i4>
      </vt:variant>
      <vt:variant>
        <vt:lpstr>幻灯片标题</vt:lpstr>
      </vt:variant>
      <vt:variant>
        <vt:i4>48</vt:i4>
      </vt:variant>
    </vt:vector>
  </HeadingPairs>
  <TitlesOfParts>
    <vt:vector size="49" baseType="lpstr">
      <vt:lpstr>A000120140530A99PPBG</vt:lpstr>
      <vt:lpstr>年终总结暨新年计划PPT模板</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感谢观看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2017新年工作计划总结汇报PPT模板Flash</dc:title>
  <dc:creator>zhen wang</dc:creator>
  <cp:lastModifiedBy>Administrator</cp:lastModifiedBy>
  <cp:revision>69</cp:revision>
  <dcterms:created xsi:type="dcterms:W3CDTF">2016-11-30T15:24:00Z</dcterms:created>
  <dcterms:modified xsi:type="dcterms:W3CDTF">2017-07-08T09:39:21Z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