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93" r:id="rId6"/>
    <p:sldId id="265" r:id="rId7"/>
    <p:sldId id="280" r:id="rId8"/>
    <p:sldId id="281" r:id="rId9"/>
    <p:sldId id="294" r:id="rId10"/>
    <p:sldId id="282" r:id="rId11"/>
    <p:sldId id="283" r:id="rId12"/>
    <p:sldId id="290" r:id="rId13"/>
    <p:sldId id="291" r:id="rId14"/>
    <p:sldId id="298" r:id="rId15"/>
    <p:sldId id="267" r:id="rId16"/>
    <p:sldId id="268" r:id="rId17"/>
    <p:sldId id="277" r:id="rId18"/>
    <p:sldId id="278" r:id="rId19"/>
    <p:sldId id="279" r:id="rId20"/>
    <p:sldId id="264" r:id="rId21"/>
    <p:sldId id="288" r:id="rId22"/>
    <p:sldId id="299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300" r:id="rId31"/>
    <p:sldId id="292" r:id="rId32"/>
    <p:sldId id="287" r:id="rId33"/>
    <p:sldId id="295" r:id="rId34"/>
    <p:sldId id="296" r:id="rId35"/>
    <p:sldId id="276" r:id="rId36"/>
    <p:sldId id="297" r:id="rId37"/>
    <p:sldId id="284" r:id="rId38"/>
    <p:sldId id="285" r:id="rId39"/>
    <p:sldId id="286" r:id="rId40"/>
    <p:sldId id="301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131"/>
    <a:srgbClr val="873E3D"/>
    <a:srgbClr val="EFF3F6"/>
    <a:srgbClr val="7DB775"/>
    <a:srgbClr val="7BBB56"/>
    <a:srgbClr val="877A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9033" autoAdjust="0"/>
  </p:normalViewPr>
  <p:slideViewPr>
    <p:cSldViewPr snapToGrid="0">
      <p:cViewPr varScale="1">
        <p:scale>
          <a:sx n="109" d="100"/>
          <a:sy n="109" d="100"/>
        </p:scale>
        <p:origin x="-8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168"/>
    </p:cViewPr>
  </p:notesTextViewPr>
  <p:sorterViewPr>
    <p:cViewPr>
      <p:scale>
        <a:sx n="39" d="100"/>
        <a:sy n="3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spPr>
              <a:solidFill>
                <a:schemeClr val="accent3"/>
              </a:solidFill>
              <a:ln w="381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chemeClr val="bg2"/>
              </a:solidFill>
              <a:ln w="38100">
                <a:solidFill>
                  <a:schemeClr val="bg1"/>
                </a:solidFill>
              </a:ln>
            </c:spPr>
          </c:dPt>
          <c:dPt>
            <c:idx val="3"/>
            <c:spPr>
              <a:solidFill>
                <a:schemeClr val="tx2"/>
              </a:solidFill>
              <a:ln w="38100">
                <a:solidFill>
                  <a:schemeClr val="bg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2400" b="1" i="0" u="none" strike="noStrike" kern="1200" baseline="-250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2nd Qtr</c:v>
                </c:pt>
                <c:pt idx="3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  <c:dispBlanksAs val="zero"/>
  </c:chart>
  <c:spPr>
    <a:ln>
      <a:noFill/>
    </a:ln>
  </c:spPr>
  <c:txPr>
    <a:bodyPr/>
    <a:lstStyle/>
    <a:p>
      <a:pPr>
        <a:defRPr lang="zh-CN" sz="2400" b="1" baseline="-25000">
          <a:solidFill>
            <a:schemeClr val="bg1"/>
          </a:solidFill>
        </a:defRPr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dPt>
          <c:dPt>
            <c:idx val="1"/>
            <c:spPr>
              <a:solidFill>
                <a:schemeClr val="accent4"/>
              </a:solidFill>
              <a:ln>
                <a:noFill/>
              </a:ln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dPt>
          <c:dPt>
            <c:idx val="3"/>
            <c:spPr>
              <a:solidFill>
                <a:schemeClr val="accent2"/>
              </a:solidFill>
              <a:ln>
                <a:noFill/>
              </a:ln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</c:ser>
        <c:dLbls/>
        <c:firstSliceAng val="0"/>
        <c:holeSize val="57"/>
      </c:doughnutChart>
    </c:plotArea>
    <c:plotVisOnly val="1"/>
    <c:dispBlanksAs val="zero"/>
  </c:chart>
  <c:txPr>
    <a:bodyPr/>
    <a:lstStyle/>
    <a:p>
      <a:pPr>
        <a:defRPr lang="zh-CN" sz="18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857B-43EB-43CA-B273-5AA34FF49A13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5C5EF-038C-44B6-844D-5A850D43AA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 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4767-23C8-455B-A219-511EDE072F8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亮亮图文旗舰店</a:t>
            </a:r>
            <a:r>
              <a:rPr lang="en-US" dirty="0" smtClean="0"/>
              <a:t>https://liangliangtuwen.tmall.com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亮亮图文旗舰店</a:t>
            </a:r>
            <a:r>
              <a:rPr lang="en-US" dirty="0" smtClean="0"/>
              <a:t>https://liangliangtuwen.tmall.com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defTabSz="966470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36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亮亮图文旗舰店</a:t>
            </a:r>
            <a:r>
              <a:rPr lang="en-US" altLang="zh-CN" smtClean="0"/>
              <a:t>https://liangliangtuwen.tmall.com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5C5EF-038C-44B6-844D-5A850D43AA1D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pPr/>
              <a:t>9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亮亮图文旗舰店</a:t>
            </a:r>
            <a:r>
              <a:rPr lang="en-US" altLang="zh-CN" dirty="0" smtClean="0"/>
              <a:t>https://liangliangtuwen.tmall.com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22489"/>
            <a:ext cx="12192000" cy="613551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956" y="142734"/>
            <a:ext cx="10515600" cy="549275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02C8-924C-400D-A3AC-3E699F608450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B690-DBF0-48D0-9533-982BA1036B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ideo" Target="NULL" TargetMode="External"/><Relationship Id="rId7" Type="http://schemas.microsoft.com/office/2007/relationships/media" Target="../media/media1.mp3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28471" y="4252446"/>
            <a:ext cx="6092825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1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</a:t>
            </a:r>
          </a:p>
          <a:p>
            <a:pPr algn="ctr"/>
            <a:r>
              <a:rPr lang="en-US" altLang="zh-CN" sz="11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text. Your content to play here, or through your copy, paste in </a:t>
            </a:r>
          </a:p>
          <a:p>
            <a:pPr algn="ctr"/>
            <a:r>
              <a:rPr lang="en-US" altLang="zh-CN" sz="11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box, and select only the text.</a:t>
            </a:r>
          </a:p>
        </p:txBody>
      </p:sp>
      <p:sp>
        <p:nvSpPr>
          <p:cNvPr id="4" name="矩形 3"/>
          <p:cNvSpPr/>
          <p:nvPr/>
        </p:nvSpPr>
        <p:spPr>
          <a:xfrm>
            <a:off x="2685728" y="3810000"/>
            <a:ext cx="6778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 </a:t>
            </a:r>
            <a:r>
              <a:rPr lang="zh-CN" altLang="en-US" sz="20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工作计划 </a:t>
            </a:r>
            <a:r>
              <a:rPr lang="en-US" altLang="zh-CN" sz="20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 </a:t>
            </a:r>
            <a:r>
              <a:rPr lang="zh-CN" altLang="en-US" sz="20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指标汇报 </a:t>
            </a:r>
            <a:r>
              <a:rPr lang="en-US" altLang="zh-CN" sz="20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 </a:t>
            </a:r>
            <a:r>
              <a:rPr lang="zh-CN" altLang="en-US" sz="20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总结汇报 </a:t>
            </a:r>
            <a:r>
              <a:rPr lang="en-US" altLang="zh-CN" sz="20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 </a:t>
            </a:r>
            <a:r>
              <a:rPr lang="zh-CN" altLang="en-US" sz="20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年度总结 </a:t>
            </a:r>
            <a:r>
              <a:rPr lang="en-US" altLang="zh-CN" sz="2000" dirty="0">
                <a:solidFill>
                  <a:srgbClr val="31313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endParaRPr lang="zh-CN" altLang="en-US" sz="2000" dirty="0">
              <a:solidFill>
                <a:srgbClr val="31313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PA_矩形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67996" y="1354347"/>
            <a:ext cx="309577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201</a:t>
            </a:r>
            <a:r>
              <a:rPr kumimoji="0" lang="en-US" altLang="zh-CN" sz="1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PA_矩形 2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71769" y="2998520"/>
            <a:ext cx="76062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工作总结暨新年计划模板</a:t>
            </a:r>
            <a:endParaRPr kumimoji="0" lang="zh-CN" altLang="zh-CN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宋体" panose="02010600030101010101" pitchFamily="2" charset="-122"/>
            </a:endParaRPr>
          </a:p>
        </p:txBody>
      </p:sp>
      <p:pic>
        <p:nvPicPr>
          <p:cNvPr id="5" name="Brian Crain - Butterfly Waltz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268397" y="-164592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4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725443" y="2020915"/>
            <a:ext cx="8655253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chemeClr val="bg1"/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3462498" y="1916832"/>
            <a:ext cx="0" cy="410445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3464982" y="2276873"/>
            <a:ext cx="6563141" cy="2925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3464981" y="3260982"/>
            <a:ext cx="6563140" cy="2925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3464981" y="4245091"/>
            <a:ext cx="6563140" cy="2925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3464981" y="5229201"/>
            <a:ext cx="6563140" cy="2925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1212435" y="2283844"/>
            <a:ext cx="2231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单击此处添加文本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12435" y="3227303"/>
            <a:ext cx="2231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单击此处添加文本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02005" y="4252062"/>
            <a:ext cx="2231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单击此处添加文本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17638" y="5236172"/>
            <a:ext cx="2231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单击此处添加文本</a:t>
            </a:r>
          </a:p>
        </p:txBody>
      </p:sp>
      <p:sp>
        <p:nvSpPr>
          <p:cNvPr id="62" name="矩形 61"/>
          <p:cNvSpPr/>
          <p:nvPr/>
        </p:nvSpPr>
        <p:spPr>
          <a:xfrm>
            <a:off x="3464981" y="2276872"/>
            <a:ext cx="3325595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464982" y="3260982"/>
            <a:ext cx="5751593" cy="292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464982" y="4245091"/>
            <a:ext cx="3728369" cy="292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479933" y="5229202"/>
            <a:ext cx="1864185" cy="3047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标注 65"/>
          <p:cNvSpPr/>
          <p:nvPr/>
        </p:nvSpPr>
        <p:spPr>
          <a:xfrm>
            <a:off x="6598741" y="1696235"/>
            <a:ext cx="913924" cy="441194"/>
          </a:xfrm>
          <a:prstGeom prst="wedgeRoundRectCallout">
            <a:avLst>
              <a:gd name="adj1" fmla="val -17658"/>
              <a:gd name="adj2" fmla="val 6579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8F8F8"/>
                </a:solidFill>
              </a:rPr>
              <a:t>50%</a:t>
            </a:r>
            <a:endParaRPr lang="zh-CN" altLang="en-US" dirty="0">
              <a:solidFill>
                <a:srgbClr val="F8F8F8"/>
              </a:solidFill>
            </a:endParaRPr>
          </a:p>
        </p:txBody>
      </p:sp>
      <p:sp>
        <p:nvSpPr>
          <p:cNvPr id="67" name="圆角矩形标注 66"/>
          <p:cNvSpPr/>
          <p:nvPr/>
        </p:nvSpPr>
        <p:spPr>
          <a:xfrm>
            <a:off x="8902850" y="2717865"/>
            <a:ext cx="913924" cy="441194"/>
          </a:xfrm>
          <a:prstGeom prst="wedgeRoundRectCallout">
            <a:avLst>
              <a:gd name="adj1" fmla="val -17658"/>
              <a:gd name="adj2" fmla="val 65790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8F8F8"/>
                </a:solidFill>
              </a:rPr>
              <a:t>90%</a:t>
            </a:r>
            <a:endParaRPr lang="zh-CN" altLang="en-US" dirty="0">
              <a:solidFill>
                <a:srgbClr val="F8F8F8"/>
              </a:solidFill>
            </a:endParaRPr>
          </a:p>
        </p:txBody>
      </p:sp>
      <p:sp>
        <p:nvSpPr>
          <p:cNvPr id="68" name="圆角矩形标注 67"/>
          <p:cNvSpPr/>
          <p:nvPr/>
        </p:nvSpPr>
        <p:spPr>
          <a:xfrm>
            <a:off x="6916259" y="3645024"/>
            <a:ext cx="913924" cy="441194"/>
          </a:xfrm>
          <a:prstGeom prst="wedgeRoundRectCallout">
            <a:avLst>
              <a:gd name="adj1" fmla="val -17658"/>
              <a:gd name="adj2" fmla="val 6579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8F8F8"/>
                </a:solidFill>
              </a:rPr>
              <a:t>60%</a:t>
            </a:r>
            <a:endParaRPr lang="zh-CN" altLang="en-US" dirty="0">
              <a:solidFill>
                <a:srgbClr val="F8F8F8"/>
              </a:solidFill>
            </a:endParaRPr>
          </a:p>
        </p:txBody>
      </p:sp>
      <p:sp>
        <p:nvSpPr>
          <p:cNvPr id="69" name="圆角矩形标注 68"/>
          <p:cNvSpPr/>
          <p:nvPr/>
        </p:nvSpPr>
        <p:spPr>
          <a:xfrm>
            <a:off x="5127776" y="4658504"/>
            <a:ext cx="913924" cy="441194"/>
          </a:xfrm>
          <a:prstGeom prst="wedgeRoundRectCallout">
            <a:avLst>
              <a:gd name="adj1" fmla="val -17658"/>
              <a:gd name="adj2" fmla="val 6579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8F8F8"/>
                </a:solidFill>
              </a:rPr>
              <a:t>20%</a:t>
            </a:r>
            <a:endParaRPr lang="zh-CN" altLang="en-US" dirty="0">
              <a:solidFill>
                <a:srgbClr val="F8F8F8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Elbow Connector 97"/>
          <p:cNvCxnSpPr>
            <a:stCxn id="31" idx="6"/>
            <a:endCxn id="39" idx="2"/>
          </p:cNvCxnSpPr>
          <p:nvPr/>
        </p:nvCxnSpPr>
        <p:spPr>
          <a:xfrm flipH="1">
            <a:off x="1571632" y="2628872"/>
            <a:ext cx="9096736" cy="2362261"/>
          </a:xfrm>
          <a:prstGeom prst="bentConnector5">
            <a:avLst>
              <a:gd name="adj1" fmla="val -3277"/>
              <a:gd name="adj2" fmla="val 50000"/>
              <a:gd name="adj3" fmla="val 103277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554043" y="2206740"/>
            <a:ext cx="9114329" cy="1097130"/>
            <a:chOff x="1553248" y="2206740"/>
            <a:chExt cx="9114329" cy="1097130"/>
          </a:xfrm>
        </p:grpSpPr>
        <p:cxnSp>
          <p:nvCxnSpPr>
            <p:cNvPr id="15" name="Elbow Connector 94"/>
            <p:cNvCxnSpPr/>
            <p:nvPr/>
          </p:nvCxnSpPr>
          <p:spPr>
            <a:xfrm rot="16200000" flipH="1">
              <a:off x="5075079" y="2018246"/>
              <a:ext cx="22048" cy="2069742"/>
            </a:xfrm>
            <a:prstGeom prst="bentConnector3">
              <a:avLst>
                <a:gd name="adj1" fmla="val 1800000"/>
              </a:avLst>
            </a:prstGeom>
            <a:ln w="9525">
              <a:solidFill>
                <a:srgbClr val="ADB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95"/>
            <p:cNvCxnSpPr/>
            <p:nvPr/>
          </p:nvCxnSpPr>
          <p:spPr>
            <a:xfrm rot="5400000" flipH="1" flipV="1">
              <a:off x="7146734" y="1180981"/>
              <a:ext cx="18224" cy="2069742"/>
            </a:xfrm>
            <a:prstGeom prst="bentConnector3">
              <a:avLst>
                <a:gd name="adj1" fmla="val 1800000"/>
              </a:avLst>
            </a:prstGeom>
            <a:ln w="9525">
              <a:solidFill>
                <a:srgbClr val="ADB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96"/>
            <p:cNvCxnSpPr/>
            <p:nvPr/>
          </p:nvCxnSpPr>
          <p:spPr>
            <a:xfrm rot="16200000" flipH="1">
              <a:off x="9214565" y="2018249"/>
              <a:ext cx="22048" cy="2069742"/>
            </a:xfrm>
            <a:prstGeom prst="bentConnector3">
              <a:avLst>
                <a:gd name="adj1" fmla="val 1800000"/>
              </a:avLst>
            </a:prstGeom>
            <a:ln w="9525">
              <a:solidFill>
                <a:srgbClr val="ADB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98"/>
            <p:cNvCxnSpPr/>
            <p:nvPr/>
          </p:nvCxnSpPr>
          <p:spPr>
            <a:xfrm rot="5400000" flipH="1" flipV="1">
              <a:off x="3007244" y="1180981"/>
              <a:ext cx="18224" cy="2069742"/>
            </a:xfrm>
            <a:prstGeom prst="bentConnector3">
              <a:avLst>
                <a:gd name="adj1" fmla="val 1800000"/>
              </a:avLst>
            </a:prstGeom>
            <a:ln w="9525">
              <a:solidFill>
                <a:srgbClr val="ADB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132"/>
            <p:cNvSpPr/>
            <p:nvPr/>
          </p:nvSpPr>
          <p:spPr>
            <a:xfrm>
              <a:off x="1553248" y="2218169"/>
              <a:ext cx="821298" cy="8214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1770311" y="2412971"/>
              <a:ext cx="395765" cy="431800"/>
            </a:xfrm>
            <a:custGeom>
              <a:avLst/>
              <a:gdLst>
                <a:gd name="T0" fmla="*/ 70 w 140"/>
                <a:gd name="T1" fmla="*/ 153 h 153"/>
                <a:gd name="T2" fmla="*/ 0 w 140"/>
                <a:gd name="T3" fmla="*/ 82 h 153"/>
                <a:gd name="T4" fmla="*/ 28 w 140"/>
                <a:gd name="T5" fmla="*/ 26 h 153"/>
                <a:gd name="T6" fmla="*/ 44 w 140"/>
                <a:gd name="T7" fmla="*/ 28 h 153"/>
                <a:gd name="T8" fmla="*/ 42 w 140"/>
                <a:gd name="T9" fmla="*/ 45 h 153"/>
                <a:gd name="T10" fmla="*/ 23 w 140"/>
                <a:gd name="T11" fmla="*/ 82 h 153"/>
                <a:gd name="T12" fmla="*/ 70 w 140"/>
                <a:gd name="T13" fmla="*/ 129 h 153"/>
                <a:gd name="T14" fmla="*/ 117 w 140"/>
                <a:gd name="T15" fmla="*/ 82 h 153"/>
                <a:gd name="T16" fmla="*/ 98 w 140"/>
                <a:gd name="T17" fmla="*/ 45 h 153"/>
                <a:gd name="T18" fmla="*/ 96 w 140"/>
                <a:gd name="T19" fmla="*/ 28 h 153"/>
                <a:gd name="T20" fmla="*/ 112 w 140"/>
                <a:gd name="T21" fmla="*/ 26 h 153"/>
                <a:gd name="T22" fmla="*/ 140 w 140"/>
                <a:gd name="T23" fmla="*/ 82 h 153"/>
                <a:gd name="T24" fmla="*/ 70 w 140"/>
                <a:gd name="T25" fmla="*/ 153 h 153"/>
                <a:gd name="T26" fmla="*/ 82 w 140"/>
                <a:gd name="T27" fmla="*/ 71 h 153"/>
                <a:gd name="T28" fmla="*/ 70 w 140"/>
                <a:gd name="T29" fmla="*/ 82 h 153"/>
                <a:gd name="T30" fmla="*/ 58 w 140"/>
                <a:gd name="T31" fmla="*/ 71 h 153"/>
                <a:gd name="T32" fmla="*/ 58 w 140"/>
                <a:gd name="T33" fmla="*/ 12 h 153"/>
                <a:gd name="T34" fmla="*/ 70 w 140"/>
                <a:gd name="T35" fmla="*/ 0 h 153"/>
                <a:gd name="T36" fmla="*/ 82 w 140"/>
                <a:gd name="T37" fmla="*/ 12 h 153"/>
                <a:gd name="T38" fmla="*/ 82 w 140"/>
                <a:gd name="T39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153">
                  <a:moveTo>
                    <a:pt x="70" y="153"/>
                  </a:moveTo>
                  <a:cubicBezTo>
                    <a:pt x="31" y="153"/>
                    <a:pt x="0" y="121"/>
                    <a:pt x="0" y="82"/>
                  </a:cubicBezTo>
                  <a:cubicBezTo>
                    <a:pt x="0" y="60"/>
                    <a:pt x="10" y="40"/>
                    <a:pt x="28" y="26"/>
                  </a:cubicBezTo>
                  <a:cubicBezTo>
                    <a:pt x="33" y="22"/>
                    <a:pt x="40" y="23"/>
                    <a:pt x="44" y="28"/>
                  </a:cubicBezTo>
                  <a:cubicBezTo>
                    <a:pt x="48" y="34"/>
                    <a:pt x="47" y="41"/>
                    <a:pt x="42" y="45"/>
                  </a:cubicBezTo>
                  <a:cubicBezTo>
                    <a:pt x="30" y="54"/>
                    <a:pt x="23" y="67"/>
                    <a:pt x="23" y="82"/>
                  </a:cubicBezTo>
                  <a:cubicBezTo>
                    <a:pt x="23" y="108"/>
                    <a:pt x="44" y="129"/>
                    <a:pt x="70" y="129"/>
                  </a:cubicBezTo>
                  <a:cubicBezTo>
                    <a:pt x="96" y="129"/>
                    <a:pt x="117" y="108"/>
                    <a:pt x="117" y="82"/>
                  </a:cubicBezTo>
                  <a:cubicBezTo>
                    <a:pt x="117" y="67"/>
                    <a:pt x="110" y="54"/>
                    <a:pt x="98" y="45"/>
                  </a:cubicBezTo>
                  <a:cubicBezTo>
                    <a:pt x="93" y="41"/>
                    <a:pt x="92" y="34"/>
                    <a:pt x="96" y="28"/>
                  </a:cubicBezTo>
                  <a:cubicBezTo>
                    <a:pt x="100" y="23"/>
                    <a:pt x="107" y="22"/>
                    <a:pt x="112" y="26"/>
                  </a:cubicBezTo>
                  <a:cubicBezTo>
                    <a:pt x="130" y="40"/>
                    <a:pt x="140" y="60"/>
                    <a:pt x="140" y="82"/>
                  </a:cubicBezTo>
                  <a:cubicBezTo>
                    <a:pt x="140" y="121"/>
                    <a:pt x="109" y="153"/>
                    <a:pt x="70" y="153"/>
                  </a:cubicBezTo>
                  <a:close/>
                  <a:moveTo>
                    <a:pt x="82" y="71"/>
                  </a:moveTo>
                  <a:cubicBezTo>
                    <a:pt x="82" y="77"/>
                    <a:pt x="77" y="82"/>
                    <a:pt x="70" y="82"/>
                  </a:cubicBezTo>
                  <a:cubicBezTo>
                    <a:pt x="64" y="82"/>
                    <a:pt x="58" y="77"/>
                    <a:pt x="58" y="7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6"/>
                    <a:pt x="64" y="0"/>
                    <a:pt x="70" y="0"/>
                  </a:cubicBezTo>
                  <a:cubicBezTo>
                    <a:pt x="77" y="0"/>
                    <a:pt x="82" y="6"/>
                    <a:pt x="82" y="12"/>
                  </a:cubicBezTo>
                  <a:lnTo>
                    <a:pt x="82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Oval 104"/>
            <p:cNvSpPr/>
            <p:nvPr/>
          </p:nvSpPr>
          <p:spPr>
            <a:xfrm>
              <a:off x="3640581" y="2218169"/>
              <a:ext cx="821298" cy="8214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3824567" y="2411301"/>
              <a:ext cx="431744" cy="397933"/>
            </a:xfrm>
            <a:custGeom>
              <a:avLst/>
              <a:gdLst>
                <a:gd name="T0" fmla="*/ 26 w 153"/>
                <a:gd name="T1" fmla="*/ 94 h 141"/>
                <a:gd name="T2" fmla="*/ 0 w 153"/>
                <a:gd name="T3" fmla="*/ 63 h 141"/>
                <a:gd name="T4" fmla="*/ 15 w 153"/>
                <a:gd name="T5" fmla="*/ 45 h 141"/>
                <a:gd name="T6" fmla="*/ 40 w 153"/>
                <a:gd name="T7" fmla="*/ 76 h 141"/>
                <a:gd name="T8" fmla="*/ 26 w 153"/>
                <a:gd name="T9" fmla="*/ 94 h 141"/>
                <a:gd name="T10" fmla="*/ 129 w 153"/>
                <a:gd name="T11" fmla="*/ 127 h 141"/>
                <a:gd name="T12" fmla="*/ 110 w 153"/>
                <a:gd name="T13" fmla="*/ 141 h 141"/>
                <a:gd name="T14" fmla="*/ 76 w 153"/>
                <a:gd name="T15" fmla="*/ 132 h 141"/>
                <a:gd name="T16" fmla="*/ 41 w 153"/>
                <a:gd name="T17" fmla="*/ 141 h 141"/>
                <a:gd name="T18" fmla="*/ 24 w 153"/>
                <a:gd name="T19" fmla="*/ 127 h 141"/>
                <a:gd name="T20" fmla="*/ 76 w 153"/>
                <a:gd name="T21" fmla="*/ 73 h 141"/>
                <a:gd name="T22" fmla="*/ 129 w 153"/>
                <a:gd name="T23" fmla="*/ 127 h 141"/>
                <a:gd name="T24" fmla="*/ 55 w 153"/>
                <a:gd name="T25" fmla="*/ 54 h 141"/>
                <a:gd name="T26" fmla="*/ 31 w 153"/>
                <a:gd name="T27" fmla="*/ 23 h 141"/>
                <a:gd name="T28" fmla="*/ 48 w 153"/>
                <a:gd name="T29" fmla="*/ 0 h 141"/>
                <a:gd name="T30" fmla="*/ 72 w 153"/>
                <a:gd name="T31" fmla="*/ 32 h 141"/>
                <a:gd name="T32" fmla="*/ 55 w 153"/>
                <a:gd name="T33" fmla="*/ 54 h 141"/>
                <a:gd name="T34" fmla="*/ 81 w 153"/>
                <a:gd name="T35" fmla="*/ 32 h 141"/>
                <a:gd name="T36" fmla="*/ 105 w 153"/>
                <a:gd name="T37" fmla="*/ 0 h 141"/>
                <a:gd name="T38" fmla="*/ 122 w 153"/>
                <a:gd name="T39" fmla="*/ 23 h 141"/>
                <a:gd name="T40" fmla="*/ 98 w 153"/>
                <a:gd name="T41" fmla="*/ 54 h 141"/>
                <a:gd name="T42" fmla="*/ 81 w 153"/>
                <a:gd name="T43" fmla="*/ 32 h 141"/>
                <a:gd name="T44" fmla="*/ 153 w 153"/>
                <a:gd name="T45" fmla="*/ 63 h 141"/>
                <a:gd name="T46" fmla="*/ 127 w 153"/>
                <a:gd name="T47" fmla="*/ 94 h 141"/>
                <a:gd name="T48" fmla="*/ 113 w 153"/>
                <a:gd name="T49" fmla="*/ 76 h 141"/>
                <a:gd name="T50" fmla="*/ 138 w 153"/>
                <a:gd name="T51" fmla="*/ 45 h 141"/>
                <a:gd name="T52" fmla="*/ 153 w 153"/>
                <a:gd name="T53" fmla="*/ 6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141">
                  <a:moveTo>
                    <a:pt x="26" y="94"/>
                  </a:moveTo>
                  <a:cubicBezTo>
                    <a:pt x="11" y="94"/>
                    <a:pt x="0" y="76"/>
                    <a:pt x="0" y="63"/>
                  </a:cubicBezTo>
                  <a:cubicBezTo>
                    <a:pt x="0" y="54"/>
                    <a:pt x="5" y="45"/>
                    <a:pt x="15" y="45"/>
                  </a:cubicBezTo>
                  <a:cubicBezTo>
                    <a:pt x="30" y="45"/>
                    <a:pt x="40" y="63"/>
                    <a:pt x="40" y="76"/>
                  </a:cubicBezTo>
                  <a:cubicBezTo>
                    <a:pt x="40" y="85"/>
                    <a:pt x="36" y="94"/>
                    <a:pt x="26" y="94"/>
                  </a:cubicBezTo>
                  <a:close/>
                  <a:moveTo>
                    <a:pt x="129" y="127"/>
                  </a:moveTo>
                  <a:cubicBezTo>
                    <a:pt x="129" y="139"/>
                    <a:pt x="120" y="141"/>
                    <a:pt x="110" y="141"/>
                  </a:cubicBezTo>
                  <a:cubicBezTo>
                    <a:pt x="98" y="141"/>
                    <a:pt x="88" y="132"/>
                    <a:pt x="76" y="132"/>
                  </a:cubicBezTo>
                  <a:cubicBezTo>
                    <a:pt x="64" y="132"/>
                    <a:pt x="54" y="141"/>
                    <a:pt x="41" y="141"/>
                  </a:cubicBezTo>
                  <a:cubicBezTo>
                    <a:pt x="32" y="141"/>
                    <a:pt x="24" y="138"/>
                    <a:pt x="24" y="127"/>
                  </a:cubicBezTo>
                  <a:cubicBezTo>
                    <a:pt x="24" y="106"/>
                    <a:pt x="54" y="73"/>
                    <a:pt x="76" y="73"/>
                  </a:cubicBezTo>
                  <a:cubicBezTo>
                    <a:pt x="99" y="73"/>
                    <a:pt x="129" y="106"/>
                    <a:pt x="129" y="127"/>
                  </a:cubicBezTo>
                  <a:close/>
                  <a:moveTo>
                    <a:pt x="55" y="54"/>
                  </a:moveTo>
                  <a:cubicBezTo>
                    <a:pt x="40" y="54"/>
                    <a:pt x="31" y="35"/>
                    <a:pt x="31" y="23"/>
                  </a:cubicBezTo>
                  <a:cubicBezTo>
                    <a:pt x="31" y="12"/>
                    <a:pt x="36" y="0"/>
                    <a:pt x="48" y="0"/>
                  </a:cubicBezTo>
                  <a:cubicBezTo>
                    <a:pt x="63" y="0"/>
                    <a:pt x="72" y="19"/>
                    <a:pt x="72" y="32"/>
                  </a:cubicBezTo>
                  <a:cubicBezTo>
                    <a:pt x="72" y="42"/>
                    <a:pt x="66" y="54"/>
                    <a:pt x="55" y="54"/>
                  </a:cubicBezTo>
                  <a:close/>
                  <a:moveTo>
                    <a:pt x="81" y="32"/>
                  </a:moveTo>
                  <a:cubicBezTo>
                    <a:pt x="81" y="19"/>
                    <a:pt x="90" y="0"/>
                    <a:pt x="105" y="0"/>
                  </a:cubicBezTo>
                  <a:cubicBezTo>
                    <a:pt x="117" y="0"/>
                    <a:pt x="122" y="12"/>
                    <a:pt x="122" y="23"/>
                  </a:cubicBezTo>
                  <a:cubicBezTo>
                    <a:pt x="122" y="35"/>
                    <a:pt x="113" y="54"/>
                    <a:pt x="98" y="54"/>
                  </a:cubicBezTo>
                  <a:cubicBezTo>
                    <a:pt x="87" y="54"/>
                    <a:pt x="81" y="42"/>
                    <a:pt x="81" y="32"/>
                  </a:cubicBezTo>
                  <a:close/>
                  <a:moveTo>
                    <a:pt x="153" y="63"/>
                  </a:moveTo>
                  <a:cubicBezTo>
                    <a:pt x="153" y="76"/>
                    <a:pt x="142" y="94"/>
                    <a:pt x="127" y="94"/>
                  </a:cubicBezTo>
                  <a:cubicBezTo>
                    <a:pt x="117" y="94"/>
                    <a:pt x="113" y="85"/>
                    <a:pt x="113" y="76"/>
                  </a:cubicBezTo>
                  <a:cubicBezTo>
                    <a:pt x="113" y="63"/>
                    <a:pt x="123" y="45"/>
                    <a:pt x="138" y="45"/>
                  </a:cubicBezTo>
                  <a:cubicBezTo>
                    <a:pt x="148" y="45"/>
                    <a:pt x="153" y="54"/>
                    <a:pt x="153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107"/>
            <p:cNvSpPr/>
            <p:nvPr/>
          </p:nvSpPr>
          <p:spPr>
            <a:xfrm>
              <a:off x="9846279" y="2218169"/>
              <a:ext cx="821298" cy="8214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10008654" y="2421276"/>
              <a:ext cx="461373" cy="503766"/>
            </a:xfrm>
            <a:custGeom>
              <a:avLst/>
              <a:gdLst>
                <a:gd name="T0" fmla="*/ 127 w 164"/>
                <a:gd name="T1" fmla="*/ 107 h 178"/>
                <a:gd name="T2" fmla="*/ 84 w 164"/>
                <a:gd name="T3" fmla="*/ 147 h 178"/>
                <a:gd name="T4" fmla="*/ 84 w 164"/>
                <a:gd name="T5" fmla="*/ 117 h 178"/>
                <a:gd name="T6" fmla="*/ 80 w 164"/>
                <a:gd name="T7" fmla="*/ 116 h 178"/>
                <a:gd name="T8" fmla="*/ 80 w 164"/>
                <a:gd name="T9" fmla="*/ 147 h 178"/>
                <a:gd name="T10" fmla="*/ 37 w 164"/>
                <a:gd name="T11" fmla="*/ 107 h 178"/>
                <a:gd name="T12" fmla="*/ 3 w 164"/>
                <a:gd name="T13" fmla="*/ 84 h 178"/>
                <a:gd name="T14" fmla="*/ 8 w 164"/>
                <a:gd name="T15" fmla="*/ 79 h 178"/>
                <a:gd name="T16" fmla="*/ 10 w 164"/>
                <a:gd name="T17" fmla="*/ 80 h 178"/>
                <a:gd name="T18" fmla="*/ 10 w 164"/>
                <a:gd name="T19" fmla="*/ 16 h 178"/>
                <a:gd name="T20" fmla="*/ 25 w 164"/>
                <a:gd name="T21" fmla="*/ 0 h 178"/>
                <a:gd name="T22" fmla="*/ 140 w 164"/>
                <a:gd name="T23" fmla="*/ 0 h 178"/>
                <a:gd name="T24" fmla="*/ 154 w 164"/>
                <a:gd name="T25" fmla="*/ 16 h 178"/>
                <a:gd name="T26" fmla="*/ 154 w 164"/>
                <a:gd name="T27" fmla="*/ 80 h 178"/>
                <a:gd name="T28" fmla="*/ 156 w 164"/>
                <a:gd name="T29" fmla="*/ 79 h 178"/>
                <a:gd name="T30" fmla="*/ 161 w 164"/>
                <a:gd name="T31" fmla="*/ 84 h 178"/>
                <a:gd name="T32" fmla="*/ 127 w 164"/>
                <a:gd name="T33" fmla="*/ 107 h 178"/>
                <a:gd name="T34" fmla="*/ 146 w 164"/>
                <a:gd name="T35" fmla="*/ 24 h 178"/>
                <a:gd name="T36" fmla="*/ 133 w 164"/>
                <a:gd name="T37" fmla="*/ 9 h 178"/>
                <a:gd name="T38" fmla="*/ 32 w 164"/>
                <a:gd name="T39" fmla="*/ 9 h 178"/>
                <a:gd name="T40" fmla="*/ 19 w 164"/>
                <a:gd name="T41" fmla="*/ 24 h 178"/>
                <a:gd name="T42" fmla="*/ 19 w 164"/>
                <a:gd name="T43" fmla="*/ 85 h 178"/>
                <a:gd name="T44" fmla="*/ 69 w 164"/>
                <a:gd name="T45" fmla="*/ 94 h 178"/>
                <a:gd name="T46" fmla="*/ 78 w 164"/>
                <a:gd name="T47" fmla="*/ 97 h 178"/>
                <a:gd name="T48" fmla="*/ 79 w 164"/>
                <a:gd name="T49" fmla="*/ 97 h 178"/>
                <a:gd name="T50" fmla="*/ 84 w 164"/>
                <a:gd name="T51" fmla="*/ 102 h 178"/>
                <a:gd name="T52" fmla="*/ 95 w 164"/>
                <a:gd name="T53" fmla="*/ 94 h 178"/>
                <a:gd name="T54" fmla="*/ 146 w 164"/>
                <a:gd name="T55" fmla="*/ 85 h 178"/>
                <a:gd name="T56" fmla="*/ 146 w 164"/>
                <a:gd name="T57" fmla="*/ 24 h 178"/>
                <a:gd name="T58" fmla="*/ 60 w 164"/>
                <a:gd name="T59" fmla="*/ 87 h 178"/>
                <a:gd name="T60" fmla="*/ 40 w 164"/>
                <a:gd name="T61" fmla="*/ 68 h 178"/>
                <a:gd name="T62" fmla="*/ 60 w 164"/>
                <a:gd name="T63" fmla="*/ 50 h 178"/>
                <a:gd name="T64" fmla="*/ 80 w 164"/>
                <a:gd name="T65" fmla="*/ 68 h 178"/>
                <a:gd name="T66" fmla="*/ 60 w 164"/>
                <a:gd name="T67" fmla="*/ 87 h 178"/>
                <a:gd name="T68" fmla="*/ 106 w 164"/>
                <a:gd name="T69" fmla="*/ 87 h 178"/>
                <a:gd name="T70" fmla="*/ 86 w 164"/>
                <a:gd name="T71" fmla="*/ 68 h 178"/>
                <a:gd name="T72" fmla="*/ 106 w 164"/>
                <a:gd name="T73" fmla="*/ 50 h 178"/>
                <a:gd name="T74" fmla="*/ 126 w 164"/>
                <a:gd name="T75" fmla="*/ 68 h 178"/>
                <a:gd name="T76" fmla="*/ 106 w 164"/>
                <a:gd name="T77" fmla="*/ 8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4" h="178">
                  <a:moveTo>
                    <a:pt x="127" y="107"/>
                  </a:moveTo>
                  <a:cubicBezTo>
                    <a:pt x="145" y="169"/>
                    <a:pt x="83" y="178"/>
                    <a:pt x="84" y="147"/>
                  </a:cubicBezTo>
                  <a:cubicBezTo>
                    <a:pt x="84" y="148"/>
                    <a:pt x="84" y="130"/>
                    <a:pt x="84" y="117"/>
                  </a:cubicBezTo>
                  <a:cubicBezTo>
                    <a:pt x="83" y="117"/>
                    <a:pt x="81" y="116"/>
                    <a:pt x="80" y="116"/>
                  </a:cubicBezTo>
                  <a:cubicBezTo>
                    <a:pt x="80" y="129"/>
                    <a:pt x="80" y="148"/>
                    <a:pt x="80" y="147"/>
                  </a:cubicBezTo>
                  <a:cubicBezTo>
                    <a:pt x="81" y="178"/>
                    <a:pt x="19" y="169"/>
                    <a:pt x="37" y="107"/>
                  </a:cubicBezTo>
                  <a:cubicBezTo>
                    <a:pt x="20" y="100"/>
                    <a:pt x="8" y="91"/>
                    <a:pt x="3" y="84"/>
                  </a:cubicBezTo>
                  <a:cubicBezTo>
                    <a:pt x="0" y="80"/>
                    <a:pt x="3" y="75"/>
                    <a:pt x="8" y="79"/>
                  </a:cubicBezTo>
                  <a:cubicBezTo>
                    <a:pt x="8" y="79"/>
                    <a:pt x="9" y="79"/>
                    <a:pt x="10" y="8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6" y="0"/>
                    <a:pt x="2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8"/>
                    <a:pt x="154" y="16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61" y="75"/>
                    <a:pt x="164" y="80"/>
                    <a:pt x="161" y="84"/>
                  </a:cubicBezTo>
                  <a:cubicBezTo>
                    <a:pt x="155" y="91"/>
                    <a:pt x="144" y="100"/>
                    <a:pt x="127" y="107"/>
                  </a:cubicBezTo>
                  <a:close/>
                  <a:moveTo>
                    <a:pt x="146" y="24"/>
                  </a:moveTo>
                  <a:cubicBezTo>
                    <a:pt x="146" y="13"/>
                    <a:pt x="143" y="9"/>
                    <a:pt x="1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9"/>
                    <a:pt x="19" y="12"/>
                    <a:pt x="19" y="2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40" y="97"/>
                    <a:pt x="59" y="95"/>
                    <a:pt x="69" y="94"/>
                  </a:cubicBezTo>
                  <a:cubicBezTo>
                    <a:pt x="73" y="94"/>
                    <a:pt x="76" y="95"/>
                    <a:pt x="78" y="97"/>
                  </a:cubicBezTo>
                  <a:cubicBezTo>
                    <a:pt x="78" y="97"/>
                    <a:pt x="78" y="97"/>
                    <a:pt x="79" y="97"/>
                  </a:cubicBezTo>
                  <a:cubicBezTo>
                    <a:pt x="81" y="99"/>
                    <a:pt x="82" y="101"/>
                    <a:pt x="84" y="102"/>
                  </a:cubicBezTo>
                  <a:cubicBezTo>
                    <a:pt x="85" y="97"/>
                    <a:pt x="87" y="94"/>
                    <a:pt x="95" y="94"/>
                  </a:cubicBezTo>
                  <a:cubicBezTo>
                    <a:pt x="105" y="95"/>
                    <a:pt x="124" y="97"/>
                    <a:pt x="146" y="85"/>
                  </a:cubicBezTo>
                  <a:lnTo>
                    <a:pt x="146" y="24"/>
                  </a:lnTo>
                  <a:close/>
                  <a:moveTo>
                    <a:pt x="60" y="87"/>
                  </a:moveTo>
                  <a:cubicBezTo>
                    <a:pt x="49" y="87"/>
                    <a:pt x="40" y="78"/>
                    <a:pt x="40" y="68"/>
                  </a:cubicBezTo>
                  <a:cubicBezTo>
                    <a:pt x="40" y="58"/>
                    <a:pt x="49" y="50"/>
                    <a:pt x="60" y="50"/>
                  </a:cubicBezTo>
                  <a:cubicBezTo>
                    <a:pt x="71" y="50"/>
                    <a:pt x="80" y="58"/>
                    <a:pt x="80" y="68"/>
                  </a:cubicBezTo>
                  <a:cubicBezTo>
                    <a:pt x="80" y="78"/>
                    <a:pt x="71" y="87"/>
                    <a:pt x="60" y="87"/>
                  </a:cubicBezTo>
                  <a:close/>
                  <a:moveTo>
                    <a:pt x="106" y="87"/>
                  </a:moveTo>
                  <a:cubicBezTo>
                    <a:pt x="95" y="87"/>
                    <a:pt x="86" y="78"/>
                    <a:pt x="86" y="68"/>
                  </a:cubicBezTo>
                  <a:cubicBezTo>
                    <a:pt x="86" y="58"/>
                    <a:pt x="95" y="50"/>
                    <a:pt x="106" y="50"/>
                  </a:cubicBezTo>
                  <a:cubicBezTo>
                    <a:pt x="117" y="50"/>
                    <a:pt x="126" y="58"/>
                    <a:pt x="126" y="68"/>
                  </a:cubicBezTo>
                  <a:cubicBezTo>
                    <a:pt x="126" y="78"/>
                    <a:pt x="117" y="87"/>
                    <a:pt x="106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Oval 105"/>
            <p:cNvSpPr/>
            <p:nvPr/>
          </p:nvSpPr>
          <p:spPr>
            <a:xfrm>
              <a:off x="5692739" y="2218169"/>
              <a:ext cx="821298" cy="8214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5897724" y="2405057"/>
              <a:ext cx="463490" cy="397933"/>
            </a:xfrm>
            <a:custGeom>
              <a:avLst/>
              <a:gdLst>
                <a:gd name="T0" fmla="*/ 26 w 164"/>
                <a:gd name="T1" fmla="*/ 141 h 141"/>
                <a:gd name="T2" fmla="*/ 20 w 164"/>
                <a:gd name="T3" fmla="*/ 141 h 141"/>
                <a:gd name="T4" fmla="*/ 0 w 164"/>
                <a:gd name="T5" fmla="*/ 120 h 141"/>
                <a:gd name="T6" fmla="*/ 0 w 164"/>
                <a:gd name="T7" fmla="*/ 44 h 141"/>
                <a:gd name="T8" fmla="*/ 20 w 164"/>
                <a:gd name="T9" fmla="*/ 24 h 141"/>
                <a:gd name="T10" fmla="*/ 26 w 164"/>
                <a:gd name="T11" fmla="*/ 24 h 141"/>
                <a:gd name="T12" fmla="*/ 26 w 164"/>
                <a:gd name="T13" fmla="*/ 141 h 141"/>
                <a:gd name="T14" fmla="*/ 128 w 164"/>
                <a:gd name="T15" fmla="*/ 141 h 141"/>
                <a:gd name="T16" fmla="*/ 35 w 164"/>
                <a:gd name="T17" fmla="*/ 141 h 141"/>
                <a:gd name="T18" fmla="*/ 35 w 164"/>
                <a:gd name="T19" fmla="*/ 24 h 141"/>
                <a:gd name="T20" fmla="*/ 46 w 164"/>
                <a:gd name="T21" fmla="*/ 24 h 141"/>
                <a:gd name="T22" fmla="*/ 46 w 164"/>
                <a:gd name="T23" fmla="*/ 9 h 141"/>
                <a:gd name="T24" fmla="*/ 55 w 164"/>
                <a:gd name="T25" fmla="*/ 0 h 141"/>
                <a:gd name="T26" fmla="*/ 108 w 164"/>
                <a:gd name="T27" fmla="*/ 0 h 141"/>
                <a:gd name="T28" fmla="*/ 117 w 164"/>
                <a:gd name="T29" fmla="*/ 9 h 141"/>
                <a:gd name="T30" fmla="*/ 117 w 164"/>
                <a:gd name="T31" fmla="*/ 24 h 141"/>
                <a:gd name="T32" fmla="*/ 128 w 164"/>
                <a:gd name="T33" fmla="*/ 24 h 141"/>
                <a:gd name="T34" fmla="*/ 128 w 164"/>
                <a:gd name="T35" fmla="*/ 141 h 141"/>
                <a:gd name="T36" fmla="*/ 105 w 164"/>
                <a:gd name="T37" fmla="*/ 24 h 141"/>
                <a:gd name="T38" fmla="*/ 105 w 164"/>
                <a:gd name="T39" fmla="*/ 12 h 141"/>
                <a:gd name="T40" fmla="*/ 58 w 164"/>
                <a:gd name="T41" fmla="*/ 12 h 141"/>
                <a:gd name="T42" fmla="*/ 58 w 164"/>
                <a:gd name="T43" fmla="*/ 24 h 141"/>
                <a:gd name="T44" fmla="*/ 105 w 164"/>
                <a:gd name="T45" fmla="*/ 24 h 141"/>
                <a:gd name="T46" fmla="*/ 164 w 164"/>
                <a:gd name="T47" fmla="*/ 120 h 141"/>
                <a:gd name="T48" fmla="*/ 143 w 164"/>
                <a:gd name="T49" fmla="*/ 141 h 141"/>
                <a:gd name="T50" fmla="*/ 137 w 164"/>
                <a:gd name="T51" fmla="*/ 141 h 141"/>
                <a:gd name="T52" fmla="*/ 137 w 164"/>
                <a:gd name="T53" fmla="*/ 24 h 141"/>
                <a:gd name="T54" fmla="*/ 143 w 164"/>
                <a:gd name="T55" fmla="*/ 24 h 141"/>
                <a:gd name="T56" fmla="*/ 164 w 164"/>
                <a:gd name="T57" fmla="*/ 44 h 141"/>
                <a:gd name="T58" fmla="*/ 164 w 164"/>
                <a:gd name="T59" fmla="*/ 1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141">
                  <a:moveTo>
                    <a:pt x="26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9" y="141"/>
                    <a:pt x="0" y="131"/>
                    <a:pt x="0" y="1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3"/>
                    <a:pt x="9" y="24"/>
                    <a:pt x="20" y="24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6" y="141"/>
                  </a:lnTo>
                  <a:close/>
                  <a:moveTo>
                    <a:pt x="128" y="141"/>
                  </a:moveTo>
                  <a:cubicBezTo>
                    <a:pt x="35" y="141"/>
                    <a:pt x="35" y="141"/>
                    <a:pt x="35" y="141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50" y="0"/>
                    <a:pt x="5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3" y="0"/>
                    <a:pt x="117" y="4"/>
                    <a:pt x="117" y="9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24"/>
                    <a:pt x="128" y="24"/>
                    <a:pt x="128" y="24"/>
                  </a:cubicBezTo>
                  <a:lnTo>
                    <a:pt x="128" y="141"/>
                  </a:lnTo>
                  <a:close/>
                  <a:moveTo>
                    <a:pt x="105" y="24"/>
                  </a:moveTo>
                  <a:cubicBezTo>
                    <a:pt x="105" y="12"/>
                    <a:pt x="105" y="12"/>
                    <a:pt x="105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105" y="24"/>
                  </a:lnTo>
                  <a:close/>
                  <a:moveTo>
                    <a:pt x="164" y="120"/>
                  </a:moveTo>
                  <a:cubicBezTo>
                    <a:pt x="164" y="131"/>
                    <a:pt x="154" y="141"/>
                    <a:pt x="143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54" y="24"/>
                    <a:pt x="164" y="33"/>
                    <a:pt x="164" y="44"/>
                  </a:cubicBezTo>
                  <a:lnTo>
                    <a:pt x="164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Oval 106"/>
            <p:cNvSpPr/>
            <p:nvPr/>
          </p:nvSpPr>
          <p:spPr>
            <a:xfrm>
              <a:off x="7787577" y="2218169"/>
              <a:ext cx="821298" cy="8214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14"/>
            <p:cNvSpPr>
              <a:spLocks noEditPoints="1"/>
            </p:cNvSpPr>
            <p:nvPr/>
          </p:nvSpPr>
          <p:spPr bwMode="auto">
            <a:xfrm>
              <a:off x="7955960" y="2455537"/>
              <a:ext cx="448675" cy="364067"/>
            </a:xfrm>
            <a:custGeom>
              <a:avLst/>
              <a:gdLst>
                <a:gd name="T0" fmla="*/ 159 w 159"/>
                <a:gd name="T1" fmla="*/ 100 h 129"/>
                <a:gd name="T2" fmla="*/ 147 w 159"/>
                <a:gd name="T3" fmla="*/ 105 h 129"/>
                <a:gd name="T4" fmla="*/ 123 w 159"/>
                <a:gd name="T5" fmla="*/ 129 h 129"/>
                <a:gd name="T6" fmla="*/ 100 w 159"/>
                <a:gd name="T7" fmla="*/ 105 h 129"/>
                <a:gd name="T8" fmla="*/ 65 w 159"/>
                <a:gd name="T9" fmla="*/ 105 h 129"/>
                <a:gd name="T10" fmla="*/ 41 w 159"/>
                <a:gd name="T11" fmla="*/ 129 h 129"/>
                <a:gd name="T12" fmla="*/ 18 w 159"/>
                <a:gd name="T13" fmla="*/ 105 h 129"/>
                <a:gd name="T14" fmla="*/ 12 w 159"/>
                <a:gd name="T15" fmla="*/ 105 h 129"/>
                <a:gd name="T16" fmla="*/ 0 w 159"/>
                <a:gd name="T17" fmla="*/ 100 h 129"/>
                <a:gd name="T18" fmla="*/ 6 w 159"/>
                <a:gd name="T19" fmla="*/ 94 h 129"/>
                <a:gd name="T20" fmla="*/ 6 w 159"/>
                <a:gd name="T21" fmla="*/ 64 h 129"/>
                <a:gd name="T22" fmla="*/ 10 w 159"/>
                <a:gd name="T23" fmla="*/ 46 h 129"/>
                <a:gd name="T24" fmla="*/ 29 w 159"/>
                <a:gd name="T25" fmla="*/ 28 h 129"/>
                <a:gd name="T26" fmla="*/ 39 w 159"/>
                <a:gd name="T27" fmla="*/ 23 h 129"/>
                <a:gd name="T28" fmla="*/ 53 w 159"/>
                <a:gd name="T29" fmla="*/ 23 h 129"/>
                <a:gd name="T30" fmla="*/ 53 w 159"/>
                <a:gd name="T31" fmla="*/ 6 h 129"/>
                <a:gd name="T32" fmla="*/ 59 w 159"/>
                <a:gd name="T33" fmla="*/ 0 h 129"/>
                <a:gd name="T34" fmla="*/ 153 w 159"/>
                <a:gd name="T35" fmla="*/ 0 h 129"/>
                <a:gd name="T36" fmla="*/ 159 w 159"/>
                <a:gd name="T37" fmla="*/ 6 h 129"/>
                <a:gd name="T38" fmla="*/ 159 w 159"/>
                <a:gd name="T39" fmla="*/ 100 h 129"/>
                <a:gd name="T40" fmla="*/ 53 w 159"/>
                <a:gd name="T41" fmla="*/ 59 h 129"/>
                <a:gd name="T42" fmla="*/ 53 w 159"/>
                <a:gd name="T43" fmla="*/ 35 h 129"/>
                <a:gd name="T44" fmla="*/ 39 w 159"/>
                <a:gd name="T45" fmla="*/ 35 h 129"/>
                <a:gd name="T46" fmla="*/ 37 w 159"/>
                <a:gd name="T47" fmla="*/ 36 h 129"/>
                <a:gd name="T48" fmla="*/ 19 w 159"/>
                <a:gd name="T49" fmla="*/ 54 h 129"/>
                <a:gd name="T50" fmla="*/ 18 w 159"/>
                <a:gd name="T51" fmla="*/ 56 h 129"/>
                <a:gd name="T52" fmla="*/ 18 w 159"/>
                <a:gd name="T53" fmla="*/ 59 h 129"/>
                <a:gd name="T54" fmla="*/ 53 w 159"/>
                <a:gd name="T55" fmla="*/ 59 h 129"/>
                <a:gd name="T56" fmla="*/ 41 w 159"/>
                <a:gd name="T57" fmla="*/ 94 h 129"/>
                <a:gd name="T58" fmla="*/ 30 w 159"/>
                <a:gd name="T59" fmla="*/ 105 h 129"/>
                <a:gd name="T60" fmla="*/ 41 w 159"/>
                <a:gd name="T61" fmla="*/ 117 h 129"/>
                <a:gd name="T62" fmla="*/ 53 w 159"/>
                <a:gd name="T63" fmla="*/ 105 h 129"/>
                <a:gd name="T64" fmla="*/ 41 w 159"/>
                <a:gd name="T65" fmla="*/ 94 h 129"/>
                <a:gd name="T66" fmla="*/ 123 w 159"/>
                <a:gd name="T67" fmla="*/ 94 h 129"/>
                <a:gd name="T68" fmla="*/ 112 w 159"/>
                <a:gd name="T69" fmla="*/ 105 h 129"/>
                <a:gd name="T70" fmla="*/ 123 w 159"/>
                <a:gd name="T71" fmla="*/ 117 h 129"/>
                <a:gd name="T72" fmla="*/ 135 w 159"/>
                <a:gd name="T73" fmla="*/ 105 h 129"/>
                <a:gd name="T74" fmla="*/ 123 w 159"/>
                <a:gd name="T75" fmla="*/ 9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9" h="129">
                  <a:moveTo>
                    <a:pt x="159" y="100"/>
                  </a:moveTo>
                  <a:cubicBezTo>
                    <a:pt x="159" y="106"/>
                    <a:pt x="151" y="105"/>
                    <a:pt x="147" y="105"/>
                  </a:cubicBezTo>
                  <a:cubicBezTo>
                    <a:pt x="147" y="118"/>
                    <a:pt x="136" y="129"/>
                    <a:pt x="123" y="129"/>
                  </a:cubicBezTo>
                  <a:cubicBezTo>
                    <a:pt x="111" y="129"/>
                    <a:pt x="100" y="118"/>
                    <a:pt x="100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5" y="118"/>
                    <a:pt x="54" y="129"/>
                    <a:pt x="41" y="129"/>
                  </a:cubicBezTo>
                  <a:cubicBezTo>
                    <a:pt x="29" y="129"/>
                    <a:pt x="18" y="118"/>
                    <a:pt x="18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8" y="105"/>
                    <a:pt x="0" y="106"/>
                    <a:pt x="0" y="100"/>
                  </a:cubicBezTo>
                  <a:cubicBezTo>
                    <a:pt x="0" y="96"/>
                    <a:pt x="3" y="94"/>
                    <a:pt x="6" y="9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58"/>
                    <a:pt x="5" y="51"/>
                    <a:pt x="10" y="4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1" y="25"/>
                    <a:pt x="35" y="23"/>
                    <a:pt x="39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6" y="0"/>
                    <a:pt x="5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6" y="0"/>
                    <a:pt x="159" y="3"/>
                    <a:pt x="159" y="6"/>
                  </a:cubicBezTo>
                  <a:lnTo>
                    <a:pt x="159" y="100"/>
                  </a:lnTo>
                  <a:close/>
                  <a:moveTo>
                    <a:pt x="53" y="5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7" y="36"/>
                    <a:pt x="37" y="3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5"/>
                    <a:pt x="18" y="56"/>
                  </a:cubicBezTo>
                  <a:cubicBezTo>
                    <a:pt x="18" y="59"/>
                    <a:pt x="18" y="59"/>
                    <a:pt x="18" y="59"/>
                  </a:cubicBezTo>
                  <a:lnTo>
                    <a:pt x="53" y="59"/>
                  </a:lnTo>
                  <a:close/>
                  <a:moveTo>
                    <a:pt x="41" y="94"/>
                  </a:moveTo>
                  <a:cubicBezTo>
                    <a:pt x="35" y="94"/>
                    <a:pt x="30" y="99"/>
                    <a:pt x="30" y="105"/>
                  </a:cubicBezTo>
                  <a:cubicBezTo>
                    <a:pt x="30" y="112"/>
                    <a:pt x="35" y="117"/>
                    <a:pt x="41" y="117"/>
                  </a:cubicBezTo>
                  <a:cubicBezTo>
                    <a:pt x="48" y="117"/>
                    <a:pt x="53" y="112"/>
                    <a:pt x="53" y="105"/>
                  </a:cubicBezTo>
                  <a:cubicBezTo>
                    <a:pt x="53" y="99"/>
                    <a:pt x="48" y="94"/>
                    <a:pt x="41" y="94"/>
                  </a:cubicBezTo>
                  <a:close/>
                  <a:moveTo>
                    <a:pt x="123" y="94"/>
                  </a:moveTo>
                  <a:cubicBezTo>
                    <a:pt x="117" y="94"/>
                    <a:pt x="112" y="99"/>
                    <a:pt x="112" y="105"/>
                  </a:cubicBezTo>
                  <a:cubicBezTo>
                    <a:pt x="112" y="112"/>
                    <a:pt x="117" y="117"/>
                    <a:pt x="123" y="117"/>
                  </a:cubicBezTo>
                  <a:cubicBezTo>
                    <a:pt x="130" y="117"/>
                    <a:pt x="135" y="112"/>
                    <a:pt x="135" y="105"/>
                  </a:cubicBezTo>
                  <a:cubicBezTo>
                    <a:pt x="135" y="99"/>
                    <a:pt x="130" y="94"/>
                    <a:pt x="123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Box 13"/>
            <p:cNvSpPr txBox="1"/>
            <p:nvPr/>
          </p:nvSpPr>
          <p:spPr>
            <a:xfrm>
              <a:off x="1842428" y="2261574"/>
              <a:ext cx="233777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2468804" y="2565206"/>
              <a:ext cx="1104619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13"/>
            <p:cNvSpPr txBox="1"/>
            <p:nvPr/>
          </p:nvSpPr>
          <p:spPr>
            <a:xfrm>
              <a:off x="4431894" y="2261574"/>
              <a:ext cx="130841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4524283" y="2565206"/>
              <a:ext cx="1104619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13"/>
            <p:cNvSpPr txBox="1"/>
            <p:nvPr/>
          </p:nvSpPr>
          <p:spPr>
            <a:xfrm>
              <a:off x="5968483" y="2261574"/>
              <a:ext cx="233777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13"/>
            <p:cNvSpPr txBox="1"/>
            <p:nvPr/>
          </p:nvSpPr>
          <p:spPr>
            <a:xfrm>
              <a:off x="6594859" y="2565206"/>
              <a:ext cx="1104619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8058689" y="2261574"/>
              <a:ext cx="233777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8685065" y="2565206"/>
              <a:ext cx="1104619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71635" y="4469983"/>
            <a:ext cx="9079151" cy="1042296"/>
            <a:chOff x="1570840" y="4469983"/>
            <a:chExt cx="9079151" cy="1042296"/>
          </a:xfrm>
        </p:grpSpPr>
        <p:cxnSp>
          <p:nvCxnSpPr>
            <p:cNvPr id="12" name="Elbow Connector 91"/>
            <p:cNvCxnSpPr/>
            <p:nvPr/>
          </p:nvCxnSpPr>
          <p:spPr>
            <a:xfrm rot="5400000" flipH="1" flipV="1">
              <a:off x="3016359" y="3534777"/>
              <a:ext cx="16565" cy="2069742"/>
            </a:xfrm>
            <a:prstGeom prst="bentConnector3">
              <a:avLst>
                <a:gd name="adj1" fmla="val 1800000"/>
              </a:avLst>
            </a:prstGeom>
            <a:ln w="9525">
              <a:solidFill>
                <a:srgbClr val="ADB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92"/>
            <p:cNvCxnSpPr/>
            <p:nvPr/>
          </p:nvCxnSpPr>
          <p:spPr>
            <a:xfrm rot="16200000" flipH="1">
              <a:off x="5077820" y="4363576"/>
              <a:ext cx="16565" cy="2069742"/>
            </a:xfrm>
            <a:prstGeom prst="bentConnector3">
              <a:avLst>
                <a:gd name="adj1" fmla="val 1800000"/>
              </a:avLst>
            </a:prstGeom>
            <a:ln w="9525">
              <a:solidFill>
                <a:srgbClr val="ADB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93"/>
            <p:cNvCxnSpPr/>
            <p:nvPr/>
          </p:nvCxnSpPr>
          <p:spPr>
            <a:xfrm rot="5400000" flipH="1" flipV="1">
              <a:off x="7147565" y="3534777"/>
              <a:ext cx="16565" cy="2069742"/>
            </a:xfrm>
            <a:prstGeom prst="bentConnector3">
              <a:avLst>
                <a:gd name="adj1" fmla="val 1800000"/>
              </a:avLst>
            </a:prstGeom>
            <a:ln w="9525">
              <a:solidFill>
                <a:srgbClr val="ADB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99"/>
            <p:cNvCxnSpPr/>
            <p:nvPr/>
          </p:nvCxnSpPr>
          <p:spPr>
            <a:xfrm rot="16200000" flipH="1">
              <a:off x="9213774" y="4363577"/>
              <a:ext cx="16565" cy="2069742"/>
            </a:xfrm>
            <a:prstGeom prst="bentConnector3">
              <a:avLst>
                <a:gd name="adj1" fmla="val 1800000"/>
              </a:avLst>
            </a:prstGeom>
            <a:ln w="9525">
              <a:solidFill>
                <a:srgbClr val="ADB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102"/>
            <p:cNvSpPr/>
            <p:nvPr/>
          </p:nvSpPr>
          <p:spPr>
            <a:xfrm>
              <a:off x="5692739" y="4580430"/>
              <a:ext cx="821298" cy="8214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5901445" y="4803154"/>
              <a:ext cx="395765" cy="397933"/>
            </a:xfrm>
            <a:custGeom>
              <a:avLst/>
              <a:gdLst>
                <a:gd name="T0" fmla="*/ 140 w 140"/>
                <a:gd name="T1" fmla="*/ 81 h 141"/>
                <a:gd name="T2" fmla="*/ 138 w 140"/>
                <a:gd name="T3" fmla="*/ 84 h 141"/>
                <a:gd name="T4" fmla="*/ 121 w 140"/>
                <a:gd name="T5" fmla="*/ 87 h 141"/>
                <a:gd name="T6" fmla="*/ 117 w 140"/>
                <a:gd name="T7" fmla="*/ 95 h 141"/>
                <a:gd name="T8" fmla="*/ 127 w 140"/>
                <a:gd name="T9" fmla="*/ 108 h 141"/>
                <a:gd name="T10" fmla="*/ 128 w 140"/>
                <a:gd name="T11" fmla="*/ 110 h 141"/>
                <a:gd name="T12" fmla="*/ 127 w 140"/>
                <a:gd name="T13" fmla="*/ 112 h 141"/>
                <a:gd name="T14" fmla="*/ 109 w 140"/>
                <a:gd name="T15" fmla="*/ 128 h 141"/>
                <a:gd name="T16" fmla="*/ 107 w 140"/>
                <a:gd name="T17" fmla="*/ 128 h 141"/>
                <a:gd name="T18" fmla="*/ 94 w 140"/>
                <a:gd name="T19" fmla="*/ 118 h 141"/>
                <a:gd name="T20" fmla="*/ 86 w 140"/>
                <a:gd name="T21" fmla="*/ 121 h 141"/>
                <a:gd name="T22" fmla="*/ 83 w 140"/>
                <a:gd name="T23" fmla="*/ 138 h 141"/>
                <a:gd name="T24" fmla="*/ 80 w 140"/>
                <a:gd name="T25" fmla="*/ 141 h 141"/>
                <a:gd name="T26" fmla="*/ 60 w 140"/>
                <a:gd name="T27" fmla="*/ 141 h 141"/>
                <a:gd name="T28" fmla="*/ 57 w 140"/>
                <a:gd name="T29" fmla="*/ 138 h 141"/>
                <a:gd name="T30" fmla="*/ 54 w 140"/>
                <a:gd name="T31" fmla="*/ 121 h 141"/>
                <a:gd name="T32" fmla="*/ 46 w 140"/>
                <a:gd name="T33" fmla="*/ 118 h 141"/>
                <a:gd name="T34" fmla="*/ 33 w 140"/>
                <a:gd name="T35" fmla="*/ 128 h 141"/>
                <a:gd name="T36" fmla="*/ 31 w 140"/>
                <a:gd name="T37" fmla="*/ 128 h 141"/>
                <a:gd name="T38" fmla="*/ 28 w 140"/>
                <a:gd name="T39" fmla="*/ 127 h 141"/>
                <a:gd name="T40" fmla="*/ 13 w 140"/>
                <a:gd name="T41" fmla="*/ 112 h 141"/>
                <a:gd name="T42" fmla="*/ 13 w 140"/>
                <a:gd name="T43" fmla="*/ 110 h 141"/>
                <a:gd name="T44" fmla="*/ 13 w 140"/>
                <a:gd name="T45" fmla="*/ 108 h 141"/>
                <a:gd name="T46" fmla="*/ 23 w 140"/>
                <a:gd name="T47" fmla="*/ 95 h 141"/>
                <a:gd name="T48" fmla="*/ 19 w 140"/>
                <a:gd name="T49" fmla="*/ 86 h 141"/>
                <a:gd name="T50" fmla="*/ 2 w 140"/>
                <a:gd name="T51" fmla="*/ 84 h 141"/>
                <a:gd name="T52" fmla="*/ 0 w 140"/>
                <a:gd name="T53" fmla="*/ 80 h 141"/>
                <a:gd name="T54" fmla="*/ 0 w 140"/>
                <a:gd name="T55" fmla="*/ 60 h 141"/>
                <a:gd name="T56" fmla="*/ 2 w 140"/>
                <a:gd name="T57" fmla="*/ 57 h 141"/>
                <a:gd name="T58" fmla="*/ 19 w 140"/>
                <a:gd name="T59" fmla="*/ 54 h 141"/>
                <a:gd name="T60" fmla="*/ 23 w 140"/>
                <a:gd name="T61" fmla="*/ 46 h 141"/>
                <a:gd name="T62" fmla="*/ 13 w 140"/>
                <a:gd name="T63" fmla="*/ 33 h 141"/>
                <a:gd name="T64" fmla="*/ 12 w 140"/>
                <a:gd name="T65" fmla="*/ 31 h 141"/>
                <a:gd name="T66" fmla="*/ 13 w 140"/>
                <a:gd name="T67" fmla="*/ 29 h 141"/>
                <a:gd name="T68" fmla="*/ 31 w 140"/>
                <a:gd name="T69" fmla="*/ 12 h 141"/>
                <a:gd name="T70" fmla="*/ 33 w 140"/>
                <a:gd name="T71" fmla="*/ 13 h 141"/>
                <a:gd name="T72" fmla="*/ 46 w 140"/>
                <a:gd name="T73" fmla="*/ 23 h 141"/>
                <a:gd name="T74" fmla="*/ 54 w 140"/>
                <a:gd name="T75" fmla="*/ 20 h 141"/>
                <a:gd name="T76" fmla="*/ 57 w 140"/>
                <a:gd name="T77" fmla="*/ 3 h 141"/>
                <a:gd name="T78" fmla="*/ 60 w 140"/>
                <a:gd name="T79" fmla="*/ 0 h 141"/>
                <a:gd name="T80" fmla="*/ 80 w 140"/>
                <a:gd name="T81" fmla="*/ 0 h 141"/>
                <a:gd name="T82" fmla="*/ 83 w 140"/>
                <a:gd name="T83" fmla="*/ 3 h 141"/>
                <a:gd name="T84" fmla="*/ 86 w 140"/>
                <a:gd name="T85" fmla="*/ 20 h 141"/>
                <a:gd name="T86" fmla="*/ 94 w 140"/>
                <a:gd name="T87" fmla="*/ 23 h 141"/>
                <a:gd name="T88" fmla="*/ 107 w 140"/>
                <a:gd name="T89" fmla="*/ 13 h 141"/>
                <a:gd name="T90" fmla="*/ 109 w 140"/>
                <a:gd name="T91" fmla="*/ 12 h 141"/>
                <a:gd name="T92" fmla="*/ 112 w 140"/>
                <a:gd name="T93" fmla="*/ 13 h 141"/>
                <a:gd name="T94" fmla="*/ 127 w 140"/>
                <a:gd name="T95" fmla="*/ 29 h 141"/>
                <a:gd name="T96" fmla="*/ 127 w 140"/>
                <a:gd name="T97" fmla="*/ 31 h 141"/>
                <a:gd name="T98" fmla="*/ 127 w 140"/>
                <a:gd name="T99" fmla="*/ 33 h 141"/>
                <a:gd name="T100" fmla="*/ 117 w 140"/>
                <a:gd name="T101" fmla="*/ 46 h 141"/>
                <a:gd name="T102" fmla="*/ 121 w 140"/>
                <a:gd name="T103" fmla="*/ 55 h 141"/>
                <a:gd name="T104" fmla="*/ 138 w 140"/>
                <a:gd name="T105" fmla="*/ 57 h 141"/>
                <a:gd name="T106" fmla="*/ 140 w 140"/>
                <a:gd name="T107" fmla="*/ 60 h 141"/>
                <a:gd name="T108" fmla="*/ 140 w 140"/>
                <a:gd name="T109" fmla="*/ 81 h 141"/>
                <a:gd name="T110" fmla="*/ 70 w 140"/>
                <a:gd name="T111" fmla="*/ 47 h 141"/>
                <a:gd name="T112" fmla="*/ 47 w 140"/>
                <a:gd name="T113" fmla="*/ 70 h 141"/>
                <a:gd name="T114" fmla="*/ 70 w 140"/>
                <a:gd name="T115" fmla="*/ 94 h 141"/>
                <a:gd name="T116" fmla="*/ 93 w 140"/>
                <a:gd name="T117" fmla="*/ 70 h 141"/>
                <a:gd name="T118" fmla="*/ 70 w 140"/>
                <a:gd name="T119" fmla="*/ 4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" h="141">
                  <a:moveTo>
                    <a:pt x="140" y="81"/>
                  </a:moveTo>
                  <a:cubicBezTo>
                    <a:pt x="140" y="82"/>
                    <a:pt x="139" y="84"/>
                    <a:pt x="138" y="84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0" y="90"/>
                    <a:pt x="119" y="92"/>
                    <a:pt x="117" y="95"/>
                  </a:cubicBezTo>
                  <a:cubicBezTo>
                    <a:pt x="120" y="99"/>
                    <a:pt x="124" y="103"/>
                    <a:pt x="127" y="108"/>
                  </a:cubicBezTo>
                  <a:cubicBezTo>
                    <a:pt x="128" y="108"/>
                    <a:pt x="128" y="109"/>
                    <a:pt x="128" y="110"/>
                  </a:cubicBezTo>
                  <a:cubicBezTo>
                    <a:pt x="128" y="111"/>
                    <a:pt x="128" y="111"/>
                    <a:pt x="127" y="112"/>
                  </a:cubicBezTo>
                  <a:cubicBezTo>
                    <a:pt x="125" y="115"/>
                    <a:pt x="113" y="128"/>
                    <a:pt x="109" y="128"/>
                  </a:cubicBezTo>
                  <a:cubicBezTo>
                    <a:pt x="109" y="128"/>
                    <a:pt x="108" y="128"/>
                    <a:pt x="107" y="12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2" y="119"/>
                    <a:pt x="89" y="120"/>
                    <a:pt x="86" y="121"/>
                  </a:cubicBezTo>
                  <a:cubicBezTo>
                    <a:pt x="85" y="127"/>
                    <a:pt x="85" y="133"/>
                    <a:pt x="83" y="138"/>
                  </a:cubicBezTo>
                  <a:cubicBezTo>
                    <a:pt x="83" y="140"/>
                    <a:pt x="82" y="141"/>
                    <a:pt x="80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7" y="140"/>
                    <a:pt x="57" y="138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1" y="120"/>
                    <a:pt x="48" y="119"/>
                    <a:pt x="46" y="11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1" y="128"/>
                    <a:pt x="31" y="128"/>
                  </a:cubicBezTo>
                  <a:cubicBezTo>
                    <a:pt x="30" y="128"/>
                    <a:pt x="29" y="128"/>
                    <a:pt x="28" y="127"/>
                  </a:cubicBezTo>
                  <a:cubicBezTo>
                    <a:pt x="23" y="123"/>
                    <a:pt x="17" y="117"/>
                    <a:pt x="13" y="112"/>
                  </a:cubicBezTo>
                  <a:cubicBezTo>
                    <a:pt x="13" y="111"/>
                    <a:pt x="13" y="111"/>
                    <a:pt x="13" y="110"/>
                  </a:cubicBezTo>
                  <a:cubicBezTo>
                    <a:pt x="13" y="109"/>
                    <a:pt x="13" y="108"/>
                    <a:pt x="13" y="108"/>
                  </a:cubicBezTo>
                  <a:cubicBezTo>
                    <a:pt x="16" y="104"/>
                    <a:pt x="20" y="100"/>
                    <a:pt x="23" y="95"/>
                  </a:cubicBezTo>
                  <a:cubicBezTo>
                    <a:pt x="21" y="92"/>
                    <a:pt x="20" y="89"/>
                    <a:pt x="19" y="86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7"/>
                    <a:pt x="2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1"/>
                    <a:pt x="21" y="49"/>
                    <a:pt x="23" y="46"/>
                  </a:cubicBezTo>
                  <a:cubicBezTo>
                    <a:pt x="20" y="41"/>
                    <a:pt x="16" y="37"/>
                    <a:pt x="13" y="33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2" y="30"/>
                    <a:pt x="13" y="29"/>
                  </a:cubicBezTo>
                  <a:cubicBezTo>
                    <a:pt x="15" y="26"/>
                    <a:pt x="27" y="12"/>
                    <a:pt x="31" y="12"/>
                  </a:cubicBezTo>
                  <a:cubicBezTo>
                    <a:pt x="31" y="12"/>
                    <a:pt x="32" y="13"/>
                    <a:pt x="33" y="1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8" y="22"/>
                    <a:pt x="51" y="21"/>
                    <a:pt x="54" y="20"/>
                  </a:cubicBezTo>
                  <a:cubicBezTo>
                    <a:pt x="55" y="14"/>
                    <a:pt x="55" y="8"/>
                    <a:pt x="57" y="3"/>
                  </a:cubicBezTo>
                  <a:cubicBezTo>
                    <a:pt x="57" y="1"/>
                    <a:pt x="58" y="0"/>
                    <a:pt x="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21"/>
                    <a:pt x="92" y="22"/>
                    <a:pt x="94" y="2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3"/>
                    <a:pt x="109" y="12"/>
                    <a:pt x="109" y="12"/>
                  </a:cubicBezTo>
                  <a:cubicBezTo>
                    <a:pt x="110" y="12"/>
                    <a:pt x="111" y="13"/>
                    <a:pt x="112" y="13"/>
                  </a:cubicBezTo>
                  <a:cubicBezTo>
                    <a:pt x="117" y="18"/>
                    <a:pt x="123" y="24"/>
                    <a:pt x="127" y="29"/>
                  </a:cubicBezTo>
                  <a:cubicBezTo>
                    <a:pt x="127" y="30"/>
                    <a:pt x="127" y="30"/>
                    <a:pt x="127" y="31"/>
                  </a:cubicBezTo>
                  <a:cubicBezTo>
                    <a:pt x="127" y="32"/>
                    <a:pt x="127" y="32"/>
                    <a:pt x="127" y="33"/>
                  </a:cubicBezTo>
                  <a:cubicBezTo>
                    <a:pt x="124" y="37"/>
                    <a:pt x="120" y="41"/>
                    <a:pt x="117" y="46"/>
                  </a:cubicBezTo>
                  <a:cubicBezTo>
                    <a:pt x="119" y="49"/>
                    <a:pt x="120" y="52"/>
                    <a:pt x="121" y="55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39" y="57"/>
                    <a:pt x="140" y="59"/>
                    <a:pt x="140" y="60"/>
                  </a:cubicBezTo>
                  <a:lnTo>
                    <a:pt x="140" y="81"/>
                  </a:lnTo>
                  <a:close/>
                  <a:moveTo>
                    <a:pt x="70" y="47"/>
                  </a:moveTo>
                  <a:cubicBezTo>
                    <a:pt x="57" y="47"/>
                    <a:pt x="47" y="58"/>
                    <a:pt x="47" y="70"/>
                  </a:cubicBezTo>
                  <a:cubicBezTo>
                    <a:pt x="47" y="83"/>
                    <a:pt x="57" y="94"/>
                    <a:pt x="70" y="94"/>
                  </a:cubicBezTo>
                  <a:cubicBezTo>
                    <a:pt x="83" y="94"/>
                    <a:pt x="93" y="83"/>
                    <a:pt x="93" y="70"/>
                  </a:cubicBezTo>
                  <a:cubicBezTo>
                    <a:pt x="93" y="58"/>
                    <a:pt x="83" y="47"/>
                    <a:pt x="70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val 103"/>
            <p:cNvSpPr/>
            <p:nvPr/>
          </p:nvSpPr>
          <p:spPr>
            <a:xfrm>
              <a:off x="7787577" y="4580430"/>
              <a:ext cx="821298" cy="8214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7955960" y="4725368"/>
              <a:ext cx="497352" cy="463550"/>
            </a:xfrm>
            <a:custGeom>
              <a:avLst/>
              <a:gdLst>
                <a:gd name="T0" fmla="*/ 176 w 176"/>
                <a:gd name="T1" fmla="*/ 36 h 164"/>
                <a:gd name="T2" fmla="*/ 176 w 176"/>
                <a:gd name="T3" fmla="*/ 47 h 164"/>
                <a:gd name="T4" fmla="*/ 164 w 176"/>
                <a:gd name="T5" fmla="*/ 47 h 164"/>
                <a:gd name="T6" fmla="*/ 158 w 176"/>
                <a:gd name="T7" fmla="*/ 53 h 164"/>
                <a:gd name="T8" fmla="*/ 18 w 176"/>
                <a:gd name="T9" fmla="*/ 53 h 164"/>
                <a:gd name="T10" fmla="*/ 12 w 176"/>
                <a:gd name="T11" fmla="*/ 47 h 164"/>
                <a:gd name="T12" fmla="*/ 0 w 176"/>
                <a:gd name="T13" fmla="*/ 47 h 164"/>
                <a:gd name="T14" fmla="*/ 0 w 176"/>
                <a:gd name="T15" fmla="*/ 36 h 164"/>
                <a:gd name="T16" fmla="*/ 88 w 176"/>
                <a:gd name="T17" fmla="*/ 0 h 164"/>
                <a:gd name="T18" fmla="*/ 176 w 176"/>
                <a:gd name="T19" fmla="*/ 36 h 164"/>
                <a:gd name="T20" fmla="*/ 176 w 176"/>
                <a:gd name="T21" fmla="*/ 153 h 164"/>
                <a:gd name="T22" fmla="*/ 176 w 176"/>
                <a:gd name="T23" fmla="*/ 164 h 164"/>
                <a:gd name="T24" fmla="*/ 0 w 176"/>
                <a:gd name="T25" fmla="*/ 164 h 164"/>
                <a:gd name="T26" fmla="*/ 0 w 176"/>
                <a:gd name="T27" fmla="*/ 153 h 164"/>
                <a:gd name="T28" fmla="*/ 7 w 176"/>
                <a:gd name="T29" fmla="*/ 147 h 164"/>
                <a:gd name="T30" fmla="*/ 170 w 176"/>
                <a:gd name="T31" fmla="*/ 147 h 164"/>
                <a:gd name="T32" fmla="*/ 176 w 176"/>
                <a:gd name="T33" fmla="*/ 153 h 164"/>
                <a:gd name="T34" fmla="*/ 47 w 176"/>
                <a:gd name="T35" fmla="*/ 59 h 164"/>
                <a:gd name="T36" fmla="*/ 47 w 176"/>
                <a:gd name="T37" fmla="*/ 129 h 164"/>
                <a:gd name="T38" fmla="*/ 59 w 176"/>
                <a:gd name="T39" fmla="*/ 129 h 164"/>
                <a:gd name="T40" fmla="*/ 59 w 176"/>
                <a:gd name="T41" fmla="*/ 59 h 164"/>
                <a:gd name="T42" fmla="*/ 82 w 176"/>
                <a:gd name="T43" fmla="*/ 59 h 164"/>
                <a:gd name="T44" fmla="*/ 82 w 176"/>
                <a:gd name="T45" fmla="*/ 129 h 164"/>
                <a:gd name="T46" fmla="*/ 94 w 176"/>
                <a:gd name="T47" fmla="*/ 129 h 164"/>
                <a:gd name="T48" fmla="*/ 94 w 176"/>
                <a:gd name="T49" fmla="*/ 59 h 164"/>
                <a:gd name="T50" fmla="*/ 117 w 176"/>
                <a:gd name="T51" fmla="*/ 59 h 164"/>
                <a:gd name="T52" fmla="*/ 117 w 176"/>
                <a:gd name="T53" fmla="*/ 129 h 164"/>
                <a:gd name="T54" fmla="*/ 129 w 176"/>
                <a:gd name="T55" fmla="*/ 129 h 164"/>
                <a:gd name="T56" fmla="*/ 129 w 176"/>
                <a:gd name="T57" fmla="*/ 59 h 164"/>
                <a:gd name="T58" fmla="*/ 153 w 176"/>
                <a:gd name="T59" fmla="*/ 59 h 164"/>
                <a:gd name="T60" fmla="*/ 153 w 176"/>
                <a:gd name="T61" fmla="*/ 129 h 164"/>
                <a:gd name="T62" fmla="*/ 158 w 176"/>
                <a:gd name="T63" fmla="*/ 129 h 164"/>
                <a:gd name="T64" fmla="*/ 164 w 176"/>
                <a:gd name="T65" fmla="*/ 135 h 164"/>
                <a:gd name="T66" fmla="*/ 164 w 176"/>
                <a:gd name="T67" fmla="*/ 141 h 164"/>
                <a:gd name="T68" fmla="*/ 12 w 176"/>
                <a:gd name="T69" fmla="*/ 141 h 164"/>
                <a:gd name="T70" fmla="*/ 12 w 176"/>
                <a:gd name="T71" fmla="*/ 135 h 164"/>
                <a:gd name="T72" fmla="*/ 18 w 176"/>
                <a:gd name="T73" fmla="*/ 129 h 164"/>
                <a:gd name="T74" fmla="*/ 24 w 176"/>
                <a:gd name="T75" fmla="*/ 129 h 164"/>
                <a:gd name="T76" fmla="*/ 24 w 176"/>
                <a:gd name="T77" fmla="*/ 59 h 164"/>
                <a:gd name="T78" fmla="*/ 47 w 176"/>
                <a:gd name="T79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64">
                  <a:moveTo>
                    <a:pt x="176" y="36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50"/>
                    <a:pt x="161" y="53"/>
                    <a:pt x="15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5" y="53"/>
                    <a:pt x="12" y="50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76" y="36"/>
                  </a:lnTo>
                  <a:close/>
                  <a:moveTo>
                    <a:pt x="176" y="153"/>
                  </a:moveTo>
                  <a:cubicBezTo>
                    <a:pt x="176" y="164"/>
                    <a:pt x="176" y="164"/>
                    <a:pt x="17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0"/>
                    <a:pt x="3" y="147"/>
                    <a:pt x="7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73" y="147"/>
                    <a:pt x="176" y="150"/>
                    <a:pt x="176" y="153"/>
                  </a:cubicBezTo>
                  <a:close/>
                  <a:moveTo>
                    <a:pt x="47" y="59"/>
                  </a:moveTo>
                  <a:cubicBezTo>
                    <a:pt x="47" y="129"/>
                    <a:pt x="47" y="129"/>
                    <a:pt x="47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61" y="129"/>
                    <a:pt x="164" y="132"/>
                    <a:pt x="164" y="135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5" y="129"/>
                    <a:pt x="18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101"/>
            <p:cNvSpPr/>
            <p:nvPr/>
          </p:nvSpPr>
          <p:spPr>
            <a:xfrm>
              <a:off x="3640581" y="4580430"/>
              <a:ext cx="821298" cy="8214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3847873" y="4772441"/>
              <a:ext cx="423278" cy="421217"/>
            </a:xfrm>
            <a:custGeom>
              <a:avLst/>
              <a:gdLst>
                <a:gd name="T0" fmla="*/ 146 w 150"/>
                <a:gd name="T1" fmla="*/ 30 h 149"/>
                <a:gd name="T2" fmla="*/ 28 w 150"/>
                <a:gd name="T3" fmla="*/ 148 h 149"/>
                <a:gd name="T4" fmla="*/ 24 w 150"/>
                <a:gd name="T5" fmla="*/ 149 h 149"/>
                <a:gd name="T6" fmla="*/ 20 w 150"/>
                <a:gd name="T7" fmla="*/ 148 h 149"/>
                <a:gd name="T8" fmla="*/ 2 w 150"/>
                <a:gd name="T9" fmla="*/ 130 h 149"/>
                <a:gd name="T10" fmla="*/ 0 w 150"/>
                <a:gd name="T11" fmla="*/ 125 h 149"/>
                <a:gd name="T12" fmla="*/ 2 w 150"/>
                <a:gd name="T13" fmla="*/ 121 h 149"/>
                <a:gd name="T14" fmla="*/ 119 w 150"/>
                <a:gd name="T15" fmla="*/ 4 h 149"/>
                <a:gd name="T16" fmla="*/ 123 w 150"/>
                <a:gd name="T17" fmla="*/ 2 h 149"/>
                <a:gd name="T18" fmla="*/ 128 w 150"/>
                <a:gd name="T19" fmla="*/ 4 h 149"/>
                <a:gd name="T20" fmla="*/ 146 w 150"/>
                <a:gd name="T21" fmla="*/ 22 h 149"/>
                <a:gd name="T22" fmla="*/ 147 w 150"/>
                <a:gd name="T23" fmla="*/ 26 h 149"/>
                <a:gd name="T24" fmla="*/ 146 w 150"/>
                <a:gd name="T25" fmla="*/ 30 h 149"/>
                <a:gd name="T26" fmla="*/ 33 w 150"/>
                <a:gd name="T27" fmla="*/ 11 h 149"/>
                <a:gd name="T28" fmla="*/ 24 w 150"/>
                <a:gd name="T29" fmla="*/ 14 h 149"/>
                <a:gd name="T30" fmla="*/ 21 w 150"/>
                <a:gd name="T31" fmla="*/ 23 h 149"/>
                <a:gd name="T32" fmla="*/ 18 w 150"/>
                <a:gd name="T33" fmla="*/ 14 h 149"/>
                <a:gd name="T34" fmla="*/ 9 w 150"/>
                <a:gd name="T35" fmla="*/ 11 h 149"/>
                <a:gd name="T36" fmla="*/ 18 w 150"/>
                <a:gd name="T37" fmla="*/ 8 h 149"/>
                <a:gd name="T38" fmla="*/ 21 w 150"/>
                <a:gd name="T39" fmla="*/ 0 h 149"/>
                <a:gd name="T40" fmla="*/ 24 w 150"/>
                <a:gd name="T41" fmla="*/ 8 h 149"/>
                <a:gd name="T42" fmla="*/ 33 w 150"/>
                <a:gd name="T43" fmla="*/ 11 h 149"/>
                <a:gd name="T44" fmla="*/ 74 w 150"/>
                <a:gd name="T45" fmla="*/ 29 h 149"/>
                <a:gd name="T46" fmla="*/ 56 w 150"/>
                <a:gd name="T47" fmla="*/ 34 h 149"/>
                <a:gd name="T48" fmla="*/ 50 w 150"/>
                <a:gd name="T49" fmla="*/ 52 h 149"/>
                <a:gd name="T50" fmla="*/ 45 w 150"/>
                <a:gd name="T51" fmla="*/ 34 h 149"/>
                <a:gd name="T52" fmla="*/ 27 w 150"/>
                <a:gd name="T53" fmla="*/ 29 h 149"/>
                <a:gd name="T54" fmla="*/ 45 w 150"/>
                <a:gd name="T55" fmla="*/ 23 h 149"/>
                <a:gd name="T56" fmla="*/ 50 w 150"/>
                <a:gd name="T57" fmla="*/ 5 h 149"/>
                <a:gd name="T58" fmla="*/ 56 w 150"/>
                <a:gd name="T59" fmla="*/ 23 h 149"/>
                <a:gd name="T60" fmla="*/ 74 w 150"/>
                <a:gd name="T61" fmla="*/ 29 h 149"/>
                <a:gd name="T62" fmla="*/ 91 w 150"/>
                <a:gd name="T63" fmla="*/ 11 h 149"/>
                <a:gd name="T64" fmla="*/ 82 w 150"/>
                <a:gd name="T65" fmla="*/ 14 h 149"/>
                <a:gd name="T66" fmla="*/ 80 w 150"/>
                <a:gd name="T67" fmla="*/ 23 h 149"/>
                <a:gd name="T68" fmla="*/ 77 w 150"/>
                <a:gd name="T69" fmla="*/ 14 h 149"/>
                <a:gd name="T70" fmla="*/ 68 w 150"/>
                <a:gd name="T71" fmla="*/ 11 h 149"/>
                <a:gd name="T72" fmla="*/ 77 w 150"/>
                <a:gd name="T73" fmla="*/ 8 h 149"/>
                <a:gd name="T74" fmla="*/ 80 w 150"/>
                <a:gd name="T75" fmla="*/ 0 h 149"/>
                <a:gd name="T76" fmla="*/ 82 w 150"/>
                <a:gd name="T77" fmla="*/ 8 h 149"/>
                <a:gd name="T78" fmla="*/ 91 w 150"/>
                <a:gd name="T79" fmla="*/ 11 h 149"/>
                <a:gd name="T80" fmla="*/ 133 w 150"/>
                <a:gd name="T81" fmla="*/ 26 h 149"/>
                <a:gd name="T82" fmla="*/ 123 w 150"/>
                <a:gd name="T83" fmla="*/ 16 h 149"/>
                <a:gd name="T84" fmla="*/ 97 w 150"/>
                <a:gd name="T85" fmla="*/ 43 h 149"/>
                <a:gd name="T86" fmla="*/ 106 w 150"/>
                <a:gd name="T87" fmla="*/ 53 h 149"/>
                <a:gd name="T88" fmla="*/ 133 w 150"/>
                <a:gd name="T89" fmla="*/ 26 h 149"/>
                <a:gd name="T90" fmla="*/ 150 w 150"/>
                <a:gd name="T91" fmla="*/ 70 h 149"/>
                <a:gd name="T92" fmla="*/ 141 w 150"/>
                <a:gd name="T93" fmla="*/ 73 h 149"/>
                <a:gd name="T94" fmla="*/ 138 w 150"/>
                <a:gd name="T95" fmla="*/ 82 h 149"/>
                <a:gd name="T96" fmla="*/ 135 w 150"/>
                <a:gd name="T97" fmla="*/ 73 h 149"/>
                <a:gd name="T98" fmla="*/ 126 w 150"/>
                <a:gd name="T99" fmla="*/ 70 h 149"/>
                <a:gd name="T100" fmla="*/ 135 w 150"/>
                <a:gd name="T101" fmla="*/ 67 h 149"/>
                <a:gd name="T102" fmla="*/ 138 w 150"/>
                <a:gd name="T103" fmla="*/ 58 h 149"/>
                <a:gd name="T104" fmla="*/ 141 w 150"/>
                <a:gd name="T105" fmla="*/ 67 h 149"/>
                <a:gd name="T106" fmla="*/ 150 w 150"/>
                <a:gd name="T107" fmla="*/ 7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49">
                  <a:moveTo>
                    <a:pt x="146" y="30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27" y="149"/>
                    <a:pt x="25" y="149"/>
                    <a:pt x="24" y="149"/>
                  </a:cubicBezTo>
                  <a:cubicBezTo>
                    <a:pt x="22" y="149"/>
                    <a:pt x="21" y="149"/>
                    <a:pt x="20" y="148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" y="128"/>
                    <a:pt x="0" y="127"/>
                    <a:pt x="0" y="125"/>
                  </a:cubicBezTo>
                  <a:cubicBezTo>
                    <a:pt x="0" y="124"/>
                    <a:pt x="1" y="122"/>
                    <a:pt x="2" y="121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3"/>
                    <a:pt x="122" y="2"/>
                    <a:pt x="123" y="2"/>
                  </a:cubicBezTo>
                  <a:cubicBezTo>
                    <a:pt x="125" y="2"/>
                    <a:pt x="126" y="3"/>
                    <a:pt x="128" y="4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7" y="23"/>
                    <a:pt x="147" y="24"/>
                    <a:pt x="147" y="26"/>
                  </a:cubicBezTo>
                  <a:cubicBezTo>
                    <a:pt x="147" y="27"/>
                    <a:pt x="147" y="29"/>
                    <a:pt x="146" y="30"/>
                  </a:cubicBezTo>
                  <a:close/>
                  <a:moveTo>
                    <a:pt x="33" y="11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33" y="11"/>
                  </a:lnTo>
                  <a:close/>
                  <a:moveTo>
                    <a:pt x="74" y="29"/>
                  </a:moveTo>
                  <a:cubicBezTo>
                    <a:pt x="56" y="34"/>
                    <a:pt x="56" y="34"/>
                    <a:pt x="56" y="3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6" y="23"/>
                    <a:pt x="56" y="23"/>
                    <a:pt x="56" y="23"/>
                  </a:cubicBezTo>
                  <a:lnTo>
                    <a:pt x="74" y="29"/>
                  </a:lnTo>
                  <a:close/>
                  <a:moveTo>
                    <a:pt x="91" y="11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91" y="11"/>
                  </a:lnTo>
                  <a:close/>
                  <a:moveTo>
                    <a:pt x="133" y="26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106" y="53"/>
                    <a:pt x="106" y="53"/>
                    <a:pt x="106" y="53"/>
                  </a:cubicBezTo>
                  <a:lnTo>
                    <a:pt x="133" y="26"/>
                  </a:lnTo>
                  <a:close/>
                  <a:moveTo>
                    <a:pt x="150" y="70"/>
                  </a:moveTo>
                  <a:cubicBezTo>
                    <a:pt x="141" y="73"/>
                    <a:pt x="141" y="73"/>
                    <a:pt x="141" y="73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41" y="67"/>
                    <a:pt x="141" y="67"/>
                    <a:pt x="141" y="67"/>
                  </a:cubicBezTo>
                  <a:lnTo>
                    <a:pt x="150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133"/>
            <p:cNvSpPr/>
            <p:nvPr/>
          </p:nvSpPr>
          <p:spPr>
            <a:xfrm>
              <a:off x="9828693" y="4580431"/>
              <a:ext cx="821298" cy="8214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10025584" y="4783230"/>
              <a:ext cx="427510" cy="397933"/>
            </a:xfrm>
            <a:custGeom>
              <a:avLst/>
              <a:gdLst>
                <a:gd name="T0" fmla="*/ 152 w 152"/>
                <a:gd name="T1" fmla="*/ 44 h 141"/>
                <a:gd name="T2" fmla="*/ 103 w 152"/>
                <a:gd name="T3" fmla="*/ 82 h 141"/>
                <a:gd name="T4" fmla="*/ 94 w 152"/>
                <a:gd name="T5" fmla="*/ 91 h 141"/>
                <a:gd name="T6" fmla="*/ 88 w 152"/>
                <a:gd name="T7" fmla="*/ 106 h 141"/>
                <a:gd name="T8" fmla="*/ 99 w 152"/>
                <a:gd name="T9" fmla="*/ 117 h 141"/>
                <a:gd name="T10" fmla="*/ 117 w 152"/>
                <a:gd name="T11" fmla="*/ 132 h 141"/>
                <a:gd name="T12" fmla="*/ 117 w 152"/>
                <a:gd name="T13" fmla="*/ 138 h 141"/>
                <a:gd name="T14" fmla="*/ 114 w 152"/>
                <a:gd name="T15" fmla="*/ 141 h 141"/>
                <a:gd name="T16" fmla="*/ 38 w 152"/>
                <a:gd name="T17" fmla="*/ 141 h 141"/>
                <a:gd name="T18" fmla="*/ 35 w 152"/>
                <a:gd name="T19" fmla="*/ 138 h 141"/>
                <a:gd name="T20" fmla="*/ 35 w 152"/>
                <a:gd name="T21" fmla="*/ 132 h 141"/>
                <a:gd name="T22" fmla="*/ 53 w 152"/>
                <a:gd name="T23" fmla="*/ 117 h 141"/>
                <a:gd name="T24" fmla="*/ 64 w 152"/>
                <a:gd name="T25" fmla="*/ 106 h 141"/>
                <a:gd name="T26" fmla="*/ 58 w 152"/>
                <a:gd name="T27" fmla="*/ 91 h 141"/>
                <a:gd name="T28" fmla="*/ 49 w 152"/>
                <a:gd name="T29" fmla="*/ 82 h 141"/>
                <a:gd name="T30" fmla="*/ 0 w 152"/>
                <a:gd name="T31" fmla="*/ 44 h 141"/>
                <a:gd name="T32" fmla="*/ 0 w 152"/>
                <a:gd name="T33" fmla="*/ 32 h 141"/>
                <a:gd name="T34" fmla="*/ 9 w 152"/>
                <a:gd name="T35" fmla="*/ 24 h 141"/>
                <a:gd name="T36" fmla="*/ 35 w 152"/>
                <a:gd name="T37" fmla="*/ 24 h 141"/>
                <a:gd name="T38" fmla="*/ 35 w 152"/>
                <a:gd name="T39" fmla="*/ 15 h 141"/>
                <a:gd name="T40" fmla="*/ 50 w 152"/>
                <a:gd name="T41" fmla="*/ 0 h 141"/>
                <a:gd name="T42" fmla="*/ 102 w 152"/>
                <a:gd name="T43" fmla="*/ 0 h 141"/>
                <a:gd name="T44" fmla="*/ 117 w 152"/>
                <a:gd name="T45" fmla="*/ 15 h 141"/>
                <a:gd name="T46" fmla="*/ 117 w 152"/>
                <a:gd name="T47" fmla="*/ 24 h 141"/>
                <a:gd name="T48" fmla="*/ 143 w 152"/>
                <a:gd name="T49" fmla="*/ 24 h 141"/>
                <a:gd name="T50" fmla="*/ 152 w 152"/>
                <a:gd name="T51" fmla="*/ 32 h 141"/>
                <a:gd name="T52" fmla="*/ 152 w 152"/>
                <a:gd name="T53" fmla="*/ 44 h 141"/>
                <a:gd name="T54" fmla="*/ 35 w 152"/>
                <a:gd name="T55" fmla="*/ 35 h 141"/>
                <a:gd name="T56" fmla="*/ 12 w 152"/>
                <a:gd name="T57" fmla="*/ 35 h 141"/>
                <a:gd name="T58" fmla="*/ 12 w 152"/>
                <a:gd name="T59" fmla="*/ 44 h 141"/>
                <a:gd name="T60" fmla="*/ 42 w 152"/>
                <a:gd name="T61" fmla="*/ 69 h 141"/>
                <a:gd name="T62" fmla="*/ 35 w 152"/>
                <a:gd name="T63" fmla="*/ 35 h 141"/>
                <a:gd name="T64" fmla="*/ 140 w 152"/>
                <a:gd name="T65" fmla="*/ 35 h 141"/>
                <a:gd name="T66" fmla="*/ 117 w 152"/>
                <a:gd name="T67" fmla="*/ 35 h 141"/>
                <a:gd name="T68" fmla="*/ 110 w 152"/>
                <a:gd name="T69" fmla="*/ 69 h 141"/>
                <a:gd name="T70" fmla="*/ 140 w 152"/>
                <a:gd name="T71" fmla="*/ 44 h 141"/>
                <a:gd name="T72" fmla="*/ 140 w 152"/>
                <a:gd name="T73" fmla="*/ 3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" h="141">
                  <a:moveTo>
                    <a:pt x="152" y="44"/>
                  </a:moveTo>
                  <a:cubicBezTo>
                    <a:pt x="152" y="61"/>
                    <a:pt x="131" y="81"/>
                    <a:pt x="103" y="82"/>
                  </a:cubicBezTo>
                  <a:cubicBezTo>
                    <a:pt x="99" y="87"/>
                    <a:pt x="95" y="89"/>
                    <a:pt x="94" y="91"/>
                  </a:cubicBezTo>
                  <a:cubicBezTo>
                    <a:pt x="89" y="95"/>
                    <a:pt x="88" y="100"/>
                    <a:pt x="88" y="106"/>
                  </a:cubicBezTo>
                  <a:cubicBezTo>
                    <a:pt x="88" y="111"/>
                    <a:pt x="91" y="117"/>
                    <a:pt x="99" y="117"/>
                  </a:cubicBezTo>
                  <a:cubicBezTo>
                    <a:pt x="108" y="117"/>
                    <a:pt x="117" y="123"/>
                    <a:pt x="117" y="132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9"/>
                    <a:pt x="116" y="141"/>
                    <a:pt x="114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5" y="139"/>
                    <a:pt x="35" y="138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23"/>
                    <a:pt x="44" y="117"/>
                    <a:pt x="53" y="117"/>
                  </a:cubicBezTo>
                  <a:cubicBezTo>
                    <a:pt x="61" y="117"/>
                    <a:pt x="64" y="111"/>
                    <a:pt x="64" y="106"/>
                  </a:cubicBezTo>
                  <a:cubicBezTo>
                    <a:pt x="64" y="100"/>
                    <a:pt x="63" y="95"/>
                    <a:pt x="58" y="91"/>
                  </a:cubicBezTo>
                  <a:cubicBezTo>
                    <a:pt x="56" y="89"/>
                    <a:pt x="53" y="87"/>
                    <a:pt x="49" y="82"/>
                  </a:cubicBezTo>
                  <a:cubicBezTo>
                    <a:pt x="21" y="81"/>
                    <a:pt x="0" y="61"/>
                    <a:pt x="0" y="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7"/>
                    <a:pt x="4" y="24"/>
                    <a:pt x="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7"/>
                    <a:pt x="42" y="0"/>
                    <a:pt x="5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0" y="0"/>
                    <a:pt x="117" y="7"/>
                    <a:pt x="117" y="1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8" y="24"/>
                    <a:pt x="152" y="27"/>
                    <a:pt x="152" y="32"/>
                  </a:cubicBezTo>
                  <a:lnTo>
                    <a:pt x="152" y="44"/>
                  </a:lnTo>
                  <a:close/>
                  <a:moveTo>
                    <a:pt x="3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53"/>
                    <a:pt x="24" y="65"/>
                    <a:pt x="42" y="69"/>
                  </a:cubicBezTo>
                  <a:cubicBezTo>
                    <a:pt x="38" y="61"/>
                    <a:pt x="35" y="50"/>
                    <a:pt x="35" y="35"/>
                  </a:cubicBezTo>
                  <a:close/>
                  <a:moveTo>
                    <a:pt x="140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50"/>
                    <a:pt x="114" y="61"/>
                    <a:pt x="110" y="69"/>
                  </a:cubicBezTo>
                  <a:cubicBezTo>
                    <a:pt x="128" y="65"/>
                    <a:pt x="140" y="53"/>
                    <a:pt x="140" y="44"/>
                  </a:cubicBezTo>
                  <a:lnTo>
                    <a:pt x="140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Oval 100"/>
            <p:cNvSpPr/>
            <p:nvPr/>
          </p:nvSpPr>
          <p:spPr>
            <a:xfrm>
              <a:off x="1570840" y="4580430"/>
              <a:ext cx="821298" cy="8214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1759523" y="4845673"/>
              <a:ext cx="495236" cy="296333"/>
            </a:xfrm>
            <a:custGeom>
              <a:avLst/>
              <a:gdLst>
                <a:gd name="T0" fmla="*/ 150 w 176"/>
                <a:gd name="T1" fmla="*/ 61 h 105"/>
                <a:gd name="T2" fmla="*/ 118 w 176"/>
                <a:gd name="T3" fmla="*/ 64 h 105"/>
                <a:gd name="T4" fmla="*/ 97 w 176"/>
                <a:gd name="T5" fmla="*/ 70 h 105"/>
                <a:gd name="T6" fmla="*/ 91 w 176"/>
                <a:gd name="T7" fmla="*/ 70 h 105"/>
                <a:gd name="T8" fmla="*/ 64 w 176"/>
                <a:gd name="T9" fmla="*/ 102 h 105"/>
                <a:gd name="T10" fmla="*/ 71 w 176"/>
                <a:gd name="T11" fmla="*/ 102 h 105"/>
                <a:gd name="T12" fmla="*/ 77 w 176"/>
                <a:gd name="T13" fmla="*/ 104 h 105"/>
                <a:gd name="T14" fmla="*/ 71 w 176"/>
                <a:gd name="T15" fmla="*/ 105 h 105"/>
                <a:gd name="T16" fmla="*/ 62 w 176"/>
                <a:gd name="T17" fmla="*/ 105 h 105"/>
                <a:gd name="T18" fmla="*/ 47 w 176"/>
                <a:gd name="T19" fmla="*/ 105 h 105"/>
                <a:gd name="T20" fmla="*/ 41 w 176"/>
                <a:gd name="T21" fmla="*/ 105 h 105"/>
                <a:gd name="T22" fmla="*/ 41 w 176"/>
                <a:gd name="T23" fmla="*/ 102 h 105"/>
                <a:gd name="T24" fmla="*/ 47 w 176"/>
                <a:gd name="T25" fmla="*/ 102 h 105"/>
                <a:gd name="T26" fmla="*/ 47 w 176"/>
                <a:gd name="T27" fmla="*/ 64 h 105"/>
                <a:gd name="T28" fmla="*/ 33 w 176"/>
                <a:gd name="T29" fmla="*/ 64 h 105"/>
                <a:gd name="T30" fmla="*/ 15 w 176"/>
                <a:gd name="T31" fmla="*/ 85 h 105"/>
                <a:gd name="T32" fmla="*/ 6 w 176"/>
                <a:gd name="T33" fmla="*/ 85 h 105"/>
                <a:gd name="T34" fmla="*/ 3 w 176"/>
                <a:gd name="T35" fmla="*/ 82 h 105"/>
                <a:gd name="T36" fmla="*/ 3 w 176"/>
                <a:gd name="T37" fmla="*/ 64 h 105"/>
                <a:gd name="T38" fmla="*/ 6 w 176"/>
                <a:gd name="T39" fmla="*/ 64 h 105"/>
                <a:gd name="T40" fmla="*/ 6 w 176"/>
                <a:gd name="T41" fmla="*/ 61 h 105"/>
                <a:gd name="T42" fmla="*/ 18 w 176"/>
                <a:gd name="T43" fmla="*/ 61 h 105"/>
                <a:gd name="T44" fmla="*/ 18 w 176"/>
                <a:gd name="T45" fmla="*/ 60 h 105"/>
                <a:gd name="T46" fmla="*/ 0 w 176"/>
                <a:gd name="T47" fmla="*/ 58 h 105"/>
                <a:gd name="T48" fmla="*/ 0 w 176"/>
                <a:gd name="T49" fmla="*/ 47 h 105"/>
                <a:gd name="T50" fmla="*/ 18 w 176"/>
                <a:gd name="T51" fmla="*/ 44 h 105"/>
                <a:gd name="T52" fmla="*/ 18 w 176"/>
                <a:gd name="T53" fmla="*/ 44 h 105"/>
                <a:gd name="T54" fmla="*/ 6 w 176"/>
                <a:gd name="T55" fmla="*/ 44 h 105"/>
                <a:gd name="T56" fmla="*/ 6 w 176"/>
                <a:gd name="T57" fmla="*/ 41 h 105"/>
                <a:gd name="T58" fmla="*/ 3 w 176"/>
                <a:gd name="T59" fmla="*/ 41 h 105"/>
                <a:gd name="T60" fmla="*/ 3 w 176"/>
                <a:gd name="T61" fmla="*/ 23 h 105"/>
                <a:gd name="T62" fmla="*/ 6 w 176"/>
                <a:gd name="T63" fmla="*/ 20 h 105"/>
                <a:gd name="T64" fmla="*/ 15 w 176"/>
                <a:gd name="T65" fmla="*/ 20 h 105"/>
                <a:gd name="T66" fmla="*/ 33 w 176"/>
                <a:gd name="T67" fmla="*/ 41 h 105"/>
                <a:gd name="T68" fmla="*/ 47 w 176"/>
                <a:gd name="T69" fmla="*/ 41 h 105"/>
                <a:gd name="T70" fmla="*/ 47 w 176"/>
                <a:gd name="T71" fmla="*/ 3 h 105"/>
                <a:gd name="T72" fmla="*/ 41 w 176"/>
                <a:gd name="T73" fmla="*/ 3 h 105"/>
                <a:gd name="T74" fmla="*/ 41 w 176"/>
                <a:gd name="T75" fmla="*/ 0 h 105"/>
                <a:gd name="T76" fmla="*/ 47 w 176"/>
                <a:gd name="T77" fmla="*/ 0 h 105"/>
                <a:gd name="T78" fmla="*/ 62 w 176"/>
                <a:gd name="T79" fmla="*/ 0 h 105"/>
                <a:gd name="T80" fmla="*/ 71 w 176"/>
                <a:gd name="T81" fmla="*/ 0 h 105"/>
                <a:gd name="T82" fmla="*/ 77 w 176"/>
                <a:gd name="T83" fmla="*/ 1 h 105"/>
                <a:gd name="T84" fmla="*/ 71 w 176"/>
                <a:gd name="T85" fmla="*/ 3 h 105"/>
                <a:gd name="T86" fmla="*/ 64 w 176"/>
                <a:gd name="T87" fmla="*/ 3 h 105"/>
                <a:gd name="T88" fmla="*/ 91 w 176"/>
                <a:gd name="T89" fmla="*/ 35 h 105"/>
                <a:gd name="T90" fmla="*/ 97 w 176"/>
                <a:gd name="T91" fmla="*/ 35 h 105"/>
                <a:gd name="T92" fmla="*/ 118 w 176"/>
                <a:gd name="T93" fmla="*/ 41 h 105"/>
                <a:gd name="T94" fmla="*/ 150 w 176"/>
                <a:gd name="T95" fmla="*/ 44 h 105"/>
                <a:gd name="T96" fmla="*/ 176 w 176"/>
                <a:gd name="T97" fmla="*/ 52 h 105"/>
                <a:gd name="T98" fmla="*/ 150 w 176"/>
                <a:gd name="T99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" h="105">
                  <a:moveTo>
                    <a:pt x="150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2"/>
                    <a:pt x="77" y="103"/>
                    <a:pt x="77" y="104"/>
                  </a:cubicBezTo>
                  <a:cubicBezTo>
                    <a:pt x="77" y="105"/>
                    <a:pt x="74" y="105"/>
                    <a:pt x="71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7" y="0"/>
                    <a:pt x="77" y="1"/>
                  </a:cubicBezTo>
                  <a:cubicBezTo>
                    <a:pt x="77" y="2"/>
                    <a:pt x="74" y="3"/>
                    <a:pt x="7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76" y="50"/>
                    <a:pt x="176" y="52"/>
                    <a:pt x="176" y="52"/>
                  </a:cubicBezTo>
                  <a:cubicBezTo>
                    <a:pt x="176" y="52"/>
                    <a:pt x="176" y="55"/>
                    <a:pt x="150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1842428" y="4469983"/>
              <a:ext cx="233777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2468804" y="4773615"/>
              <a:ext cx="1104619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3897906" y="4469983"/>
              <a:ext cx="233777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4524283" y="4773615"/>
              <a:ext cx="1104619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5968483" y="4469983"/>
              <a:ext cx="233777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6594859" y="4773615"/>
              <a:ext cx="1104619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8058689" y="4469983"/>
              <a:ext cx="233777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8685065" y="4773615"/>
              <a:ext cx="1104619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Chart 38"/>
          <p:cNvGraphicFramePr/>
          <p:nvPr/>
        </p:nvGraphicFramePr>
        <p:xfrm>
          <a:off x="3550186" y="587056"/>
          <a:ext cx="5102176" cy="517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8219687" y="1613442"/>
            <a:ext cx="2868264" cy="681224"/>
            <a:chOff x="5578766" y="1246789"/>
            <a:chExt cx="2109031" cy="510918"/>
          </a:xfrm>
        </p:grpSpPr>
        <p:sp>
          <p:nvSpPr>
            <p:cNvPr id="28" name="TextBox 27"/>
            <p:cNvSpPr txBox="1"/>
            <p:nvPr/>
          </p:nvSpPr>
          <p:spPr>
            <a:xfrm>
              <a:off x="6145291" y="1246789"/>
              <a:ext cx="1542506" cy="219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900" dirty="0">
                  <a:solidFill>
                    <a:schemeClr val="tx2"/>
                  </a:solidFill>
                  <a:latin typeface="+mn-ea"/>
                </a:rPr>
                <a:t>添加标题</a:t>
              </a:r>
              <a:endParaRPr lang="en-US" sz="1900" dirty="0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45290" y="1449930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78766" y="1246789"/>
              <a:ext cx="567184" cy="496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00" dirty="0">
                  <a:solidFill>
                    <a:schemeClr val="tx2"/>
                  </a:solidFill>
                  <a:latin typeface="+mn-ea"/>
                </a:rPr>
                <a:t>01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232126" y="2567619"/>
            <a:ext cx="2855826" cy="715906"/>
            <a:chOff x="5545648" y="1941442"/>
            <a:chExt cx="2142149" cy="536930"/>
          </a:xfrm>
        </p:grpSpPr>
        <p:sp>
          <p:nvSpPr>
            <p:cNvPr id="32" name="TextBox 31"/>
            <p:cNvSpPr txBox="1"/>
            <p:nvPr/>
          </p:nvSpPr>
          <p:spPr>
            <a:xfrm>
              <a:off x="6145291" y="1941442"/>
              <a:ext cx="1542506" cy="219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900" dirty="0">
                  <a:solidFill>
                    <a:schemeClr val="bg2"/>
                  </a:solidFill>
                  <a:latin typeface="+mn-ea"/>
                </a:rPr>
                <a:t>添加标题</a:t>
              </a:r>
              <a:endParaRPr lang="en-US" sz="19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45290" y="2144583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45648" y="1982082"/>
              <a:ext cx="578600" cy="496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00" dirty="0">
                  <a:solidFill>
                    <a:schemeClr val="bg2"/>
                  </a:solidFill>
                  <a:latin typeface="+mn-ea"/>
                </a:rPr>
                <a:t>02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03278" y="3423320"/>
            <a:ext cx="2855823" cy="681224"/>
            <a:chOff x="5545650" y="1941442"/>
            <a:chExt cx="2142147" cy="510918"/>
          </a:xfrm>
        </p:grpSpPr>
        <p:sp>
          <p:nvSpPr>
            <p:cNvPr id="36" name="TextBox 35"/>
            <p:cNvSpPr txBox="1"/>
            <p:nvPr/>
          </p:nvSpPr>
          <p:spPr>
            <a:xfrm>
              <a:off x="6145291" y="1941442"/>
              <a:ext cx="1542506" cy="219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900" dirty="0">
                  <a:solidFill>
                    <a:schemeClr val="accent1"/>
                  </a:solidFill>
                  <a:latin typeface="+mn-ea"/>
                </a:rPr>
                <a:t>添加标题</a:t>
              </a:r>
              <a:endParaRPr lang="en-US" sz="19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45290" y="2144583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45650" y="1941442"/>
              <a:ext cx="578600" cy="496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00" dirty="0">
                  <a:solidFill>
                    <a:schemeClr val="accent1"/>
                  </a:solidFill>
                  <a:latin typeface="+mn-ea"/>
                </a:rPr>
                <a:t>03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203278" y="4295426"/>
            <a:ext cx="2855822" cy="681224"/>
            <a:chOff x="5545651" y="1941442"/>
            <a:chExt cx="2142146" cy="510918"/>
          </a:xfrm>
        </p:grpSpPr>
        <p:sp>
          <p:nvSpPr>
            <p:cNvPr id="42" name="TextBox 41"/>
            <p:cNvSpPr txBox="1"/>
            <p:nvPr/>
          </p:nvSpPr>
          <p:spPr>
            <a:xfrm>
              <a:off x="6145291" y="1941442"/>
              <a:ext cx="1542506" cy="219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900" dirty="0">
                  <a:solidFill>
                    <a:schemeClr val="accent3"/>
                  </a:solidFill>
                  <a:latin typeface="+mn-ea"/>
                </a:rPr>
                <a:t>添加标题</a:t>
              </a:r>
              <a:endParaRPr lang="en-US" sz="1900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45290" y="2144583"/>
              <a:ext cx="154250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45651" y="1941442"/>
              <a:ext cx="578600" cy="496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00" dirty="0">
                  <a:solidFill>
                    <a:schemeClr val="accent3"/>
                  </a:solidFill>
                  <a:latin typeface="+mn-ea"/>
                </a:rPr>
                <a:t>04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27245" y="1508767"/>
            <a:ext cx="2712311" cy="1828709"/>
            <a:chOff x="825272" y="1046480"/>
            <a:chExt cx="2034498" cy="1371532"/>
          </a:xfrm>
        </p:grpSpPr>
        <p:grpSp>
          <p:nvGrpSpPr>
            <p:cNvPr id="46" name="Group 177"/>
            <p:cNvGrpSpPr/>
            <p:nvPr/>
          </p:nvGrpSpPr>
          <p:grpSpPr>
            <a:xfrm>
              <a:off x="825272" y="1046480"/>
              <a:ext cx="2034498" cy="1371532"/>
              <a:chOff x="825272" y="1046480"/>
              <a:chExt cx="2034498" cy="1371532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1381721" y="2141013"/>
                <a:ext cx="102270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122,584</a:t>
                </a:r>
              </a:p>
            </p:txBody>
          </p:sp>
          <p:grpSp>
            <p:nvGrpSpPr>
              <p:cNvPr id="81" name="Group 172"/>
              <p:cNvGrpSpPr/>
              <p:nvPr/>
            </p:nvGrpSpPr>
            <p:grpSpPr>
              <a:xfrm>
                <a:off x="825272" y="1046480"/>
                <a:ext cx="2034498" cy="1088855"/>
                <a:chOff x="827545" y="958754"/>
                <a:chExt cx="2118078" cy="1133587"/>
              </a:xfrm>
              <a:solidFill>
                <a:schemeClr val="tx2">
                  <a:lumMod val="75000"/>
                </a:schemeClr>
              </a:solidFill>
            </p:grpSpPr>
            <p:grpSp>
              <p:nvGrpSpPr>
                <p:cNvPr id="82" name="Group 179"/>
                <p:cNvGrpSpPr/>
                <p:nvPr/>
              </p:nvGrpSpPr>
              <p:grpSpPr>
                <a:xfrm>
                  <a:off x="827545" y="958754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110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111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83" name="Group 179"/>
                <p:cNvGrpSpPr/>
                <p:nvPr/>
              </p:nvGrpSpPr>
              <p:grpSpPr>
                <a:xfrm>
                  <a:off x="1143879" y="958754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108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109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84" name="Group 179"/>
                <p:cNvGrpSpPr/>
                <p:nvPr/>
              </p:nvGrpSpPr>
              <p:grpSpPr>
                <a:xfrm>
                  <a:off x="1460213" y="958754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106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107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85" name="Group 179"/>
                <p:cNvGrpSpPr/>
                <p:nvPr/>
              </p:nvGrpSpPr>
              <p:grpSpPr>
                <a:xfrm>
                  <a:off x="1776547" y="958754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104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105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86" name="Group 179"/>
                <p:cNvGrpSpPr/>
                <p:nvPr/>
              </p:nvGrpSpPr>
              <p:grpSpPr>
                <a:xfrm>
                  <a:off x="2092881" y="958754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102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10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87" name="Group 179"/>
                <p:cNvGrpSpPr/>
                <p:nvPr/>
              </p:nvGrpSpPr>
              <p:grpSpPr>
                <a:xfrm>
                  <a:off x="2409214" y="958754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100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101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88" name="Group 179"/>
                <p:cNvGrpSpPr/>
                <p:nvPr/>
              </p:nvGrpSpPr>
              <p:grpSpPr>
                <a:xfrm>
                  <a:off x="2735383" y="958754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98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99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89" name="Group 179"/>
                <p:cNvGrpSpPr/>
                <p:nvPr/>
              </p:nvGrpSpPr>
              <p:grpSpPr>
                <a:xfrm>
                  <a:off x="827545" y="1554269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96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97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90" name="Group 179"/>
                <p:cNvGrpSpPr/>
                <p:nvPr/>
              </p:nvGrpSpPr>
              <p:grpSpPr>
                <a:xfrm>
                  <a:off x="1143879" y="1554269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94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95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  <p:grpSp>
              <p:nvGrpSpPr>
                <p:cNvPr id="91" name="Group 179"/>
                <p:cNvGrpSpPr/>
                <p:nvPr/>
              </p:nvGrpSpPr>
              <p:grpSpPr>
                <a:xfrm>
                  <a:off x="1460213" y="1554269"/>
                  <a:ext cx="210240" cy="538072"/>
                  <a:chOff x="5054600" y="1652588"/>
                  <a:chExt cx="187325" cy="479424"/>
                </a:xfrm>
                <a:grpFill/>
              </p:grpSpPr>
              <p:sp>
                <p:nvSpPr>
                  <p:cNvPr id="92" name="Freeform 96"/>
                  <p:cNvSpPr/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  <p:sp>
                <p:nvSpPr>
                  <p:cNvPr id="9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latin typeface="+mn-ea"/>
                    </a:endParaRPr>
                  </a:p>
                </p:txBody>
              </p:sp>
            </p:grpSp>
          </p:grpSp>
        </p:grpSp>
        <p:grpSp>
          <p:nvGrpSpPr>
            <p:cNvPr id="47" name="Group 174"/>
            <p:cNvGrpSpPr/>
            <p:nvPr/>
          </p:nvGrpSpPr>
          <p:grpSpPr>
            <a:xfrm>
              <a:off x="1736826" y="1618496"/>
              <a:ext cx="1122944" cy="516839"/>
              <a:chOff x="1776547" y="1554269"/>
              <a:chExt cx="1169076" cy="538072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48" name="Group 179"/>
              <p:cNvGrpSpPr/>
              <p:nvPr/>
            </p:nvGrpSpPr>
            <p:grpSpPr>
              <a:xfrm>
                <a:off x="1776547" y="1554269"/>
                <a:ext cx="210240" cy="538072"/>
                <a:chOff x="5054600" y="1652588"/>
                <a:chExt cx="187325" cy="479424"/>
              </a:xfrm>
              <a:grpFill/>
            </p:grpSpPr>
            <p:sp>
              <p:nvSpPr>
                <p:cNvPr id="78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79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49" name="Group 179"/>
              <p:cNvGrpSpPr/>
              <p:nvPr/>
            </p:nvGrpSpPr>
            <p:grpSpPr>
              <a:xfrm>
                <a:off x="2092881" y="1554269"/>
                <a:ext cx="210240" cy="538072"/>
                <a:chOff x="5054600" y="1652588"/>
                <a:chExt cx="187325" cy="479424"/>
              </a:xfrm>
              <a:grpFill/>
            </p:grpSpPr>
            <p:sp>
              <p:nvSpPr>
                <p:cNvPr id="75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77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59" name="Group 179"/>
              <p:cNvGrpSpPr/>
              <p:nvPr/>
            </p:nvGrpSpPr>
            <p:grpSpPr>
              <a:xfrm>
                <a:off x="2409214" y="1554269"/>
                <a:ext cx="210240" cy="538072"/>
                <a:chOff x="5054600" y="1652588"/>
                <a:chExt cx="187325" cy="479424"/>
              </a:xfrm>
              <a:grpFill/>
            </p:grpSpPr>
            <p:sp>
              <p:nvSpPr>
                <p:cNvPr id="70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71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61" name="Group 179"/>
              <p:cNvGrpSpPr/>
              <p:nvPr/>
            </p:nvGrpSpPr>
            <p:grpSpPr>
              <a:xfrm>
                <a:off x="2735383" y="1554269"/>
                <a:ext cx="210240" cy="538072"/>
                <a:chOff x="5054600" y="1652588"/>
                <a:chExt cx="187325" cy="479424"/>
              </a:xfrm>
              <a:grpFill/>
            </p:grpSpPr>
            <p:sp>
              <p:nvSpPr>
                <p:cNvPr id="63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69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</p:grpSp>
      </p:grpSp>
      <p:grpSp>
        <p:nvGrpSpPr>
          <p:cNvPr id="112" name="Group 111"/>
          <p:cNvGrpSpPr/>
          <p:nvPr/>
        </p:nvGrpSpPr>
        <p:grpSpPr>
          <a:xfrm>
            <a:off x="953477" y="3500784"/>
            <a:ext cx="2835475" cy="1756925"/>
            <a:chOff x="769938" y="2540493"/>
            <a:chExt cx="2126883" cy="1317694"/>
          </a:xfrm>
          <a:solidFill>
            <a:schemeClr val="accent3"/>
          </a:solidFill>
        </p:grpSpPr>
        <p:grpSp>
          <p:nvGrpSpPr>
            <p:cNvPr id="113" name="Group 173"/>
            <p:cNvGrpSpPr/>
            <p:nvPr/>
          </p:nvGrpSpPr>
          <p:grpSpPr>
            <a:xfrm>
              <a:off x="769938" y="2540493"/>
              <a:ext cx="2126883" cy="1061854"/>
              <a:chOff x="769938" y="2514143"/>
              <a:chExt cx="2214258" cy="1105477"/>
            </a:xfrm>
            <a:grpFill/>
          </p:grpSpPr>
          <p:grpSp>
            <p:nvGrpSpPr>
              <p:cNvPr id="128" name="Group 184"/>
              <p:cNvGrpSpPr/>
              <p:nvPr/>
            </p:nvGrpSpPr>
            <p:grpSpPr>
              <a:xfrm>
                <a:off x="769938" y="2514143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53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4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129" name="Group 184"/>
              <p:cNvGrpSpPr/>
              <p:nvPr/>
            </p:nvGrpSpPr>
            <p:grpSpPr>
              <a:xfrm>
                <a:off x="1097512" y="2514143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51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2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130" name="Group 184"/>
              <p:cNvGrpSpPr/>
              <p:nvPr/>
            </p:nvGrpSpPr>
            <p:grpSpPr>
              <a:xfrm>
                <a:off x="1425086" y="2514143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49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50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131" name="Group 184"/>
              <p:cNvGrpSpPr/>
              <p:nvPr/>
            </p:nvGrpSpPr>
            <p:grpSpPr>
              <a:xfrm>
                <a:off x="1752660" y="2514143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47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8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132" name="Group 184"/>
              <p:cNvGrpSpPr/>
              <p:nvPr/>
            </p:nvGrpSpPr>
            <p:grpSpPr>
              <a:xfrm>
                <a:off x="2080234" y="2514143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45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6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133" name="Group 184"/>
              <p:cNvGrpSpPr/>
              <p:nvPr/>
            </p:nvGrpSpPr>
            <p:grpSpPr>
              <a:xfrm>
                <a:off x="2407808" y="2514143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43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4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134" name="Group 184"/>
              <p:cNvGrpSpPr/>
              <p:nvPr/>
            </p:nvGrpSpPr>
            <p:grpSpPr>
              <a:xfrm>
                <a:off x="2735383" y="2514143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41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2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135" name="Group 184"/>
              <p:cNvGrpSpPr/>
              <p:nvPr/>
            </p:nvGrpSpPr>
            <p:grpSpPr>
              <a:xfrm>
                <a:off x="769938" y="3085456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39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40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136" name="Group 184"/>
              <p:cNvGrpSpPr/>
              <p:nvPr/>
            </p:nvGrpSpPr>
            <p:grpSpPr>
              <a:xfrm>
                <a:off x="1097512" y="3085456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37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38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</p:grpSp>
        <p:sp>
          <p:nvSpPr>
            <p:cNvPr id="114" name="TextBox 113"/>
            <p:cNvSpPr txBox="1"/>
            <p:nvPr/>
          </p:nvSpPr>
          <p:spPr>
            <a:xfrm>
              <a:off x="1381721" y="3581188"/>
              <a:ext cx="104335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>
                  <a:solidFill>
                    <a:schemeClr val="accent3"/>
                  </a:solidFill>
                  <a:latin typeface="+mn-ea"/>
                </a:rPr>
                <a:t>122,584</a:t>
              </a:r>
            </a:p>
          </p:txBody>
        </p:sp>
        <p:grpSp>
          <p:nvGrpSpPr>
            <p:cNvPr id="115" name="Group 175"/>
            <p:cNvGrpSpPr/>
            <p:nvPr/>
          </p:nvGrpSpPr>
          <p:grpSpPr>
            <a:xfrm>
              <a:off x="1399234" y="3089262"/>
              <a:ext cx="1182938" cy="513086"/>
              <a:chOff x="1425086" y="3085456"/>
              <a:chExt cx="1231535" cy="534164"/>
            </a:xfrm>
            <a:grpFill/>
          </p:grpSpPr>
          <p:grpSp>
            <p:nvGrpSpPr>
              <p:cNvPr id="116" name="Group 184"/>
              <p:cNvGrpSpPr/>
              <p:nvPr/>
            </p:nvGrpSpPr>
            <p:grpSpPr>
              <a:xfrm>
                <a:off x="1425086" y="3085456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26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7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117" name="Group 184"/>
              <p:cNvGrpSpPr/>
              <p:nvPr/>
            </p:nvGrpSpPr>
            <p:grpSpPr>
              <a:xfrm>
                <a:off x="1752660" y="3085456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24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5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118" name="Group 184"/>
              <p:cNvGrpSpPr/>
              <p:nvPr/>
            </p:nvGrpSpPr>
            <p:grpSpPr>
              <a:xfrm>
                <a:off x="2080234" y="3085456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22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3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  <p:grpSp>
            <p:nvGrpSpPr>
              <p:cNvPr id="119" name="Group 184"/>
              <p:cNvGrpSpPr/>
              <p:nvPr/>
            </p:nvGrpSpPr>
            <p:grpSpPr>
              <a:xfrm>
                <a:off x="2407808" y="3085456"/>
                <a:ext cx="248813" cy="534164"/>
                <a:chOff x="6213475" y="1668463"/>
                <a:chExt cx="227013" cy="487362"/>
              </a:xfrm>
              <a:grpFill/>
            </p:grpSpPr>
            <p:sp>
              <p:nvSpPr>
                <p:cNvPr id="120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21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</p:grpSp>
      </p:grpSp>
      <p:sp>
        <p:nvSpPr>
          <p:cNvPr id="156" name="TextBox 155"/>
          <p:cNvSpPr txBox="1"/>
          <p:nvPr/>
        </p:nvSpPr>
        <p:spPr>
          <a:xfrm>
            <a:off x="1035440" y="5527018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cxnSp>
        <p:nvCxnSpPr>
          <p:cNvPr id="157" name="Straight Connector 156"/>
          <p:cNvCxnSpPr/>
          <p:nvPr/>
        </p:nvCxnSpPr>
        <p:spPr>
          <a:xfrm>
            <a:off x="1043634" y="5349232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  <p:bldP spid="1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312773" y="2236317"/>
            <a:ext cx="1709647" cy="464425"/>
            <a:chOff x="1592567" y="1329747"/>
            <a:chExt cx="1282402" cy="348319"/>
          </a:xfrm>
        </p:grpSpPr>
        <p:sp>
          <p:nvSpPr>
            <p:cNvPr id="97" name="TextBox 96"/>
            <p:cNvSpPr txBox="1"/>
            <p:nvPr/>
          </p:nvSpPr>
          <p:spPr>
            <a:xfrm>
              <a:off x="2259416" y="1329747"/>
              <a:ext cx="61555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592567" y="1524178"/>
              <a:ext cx="128240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</a:t>
              </a:r>
            </a:p>
          </p:txBody>
        </p:sp>
      </p:grpSp>
      <p:sp>
        <p:nvSpPr>
          <p:cNvPr id="99" name="Oval 98"/>
          <p:cNvSpPr/>
          <p:nvPr/>
        </p:nvSpPr>
        <p:spPr>
          <a:xfrm>
            <a:off x="4209471" y="2273537"/>
            <a:ext cx="657741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</a:p>
        </p:txBody>
      </p:sp>
      <p:sp>
        <p:nvSpPr>
          <p:cNvPr id="1053" name="Freeform 29"/>
          <p:cNvSpPr/>
          <p:nvPr/>
        </p:nvSpPr>
        <p:spPr bwMode="auto">
          <a:xfrm>
            <a:off x="9133023" y="4098340"/>
            <a:ext cx="143915" cy="21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4" name="Group 134"/>
          <p:cNvGrpSpPr/>
          <p:nvPr/>
        </p:nvGrpSpPr>
        <p:grpSpPr>
          <a:xfrm>
            <a:off x="5051173" y="2142606"/>
            <a:ext cx="2089656" cy="3231617"/>
            <a:chOff x="3606801" y="1272140"/>
            <a:chExt cx="1920875" cy="2970213"/>
          </a:xfrm>
        </p:grpSpPr>
        <p:sp>
          <p:nvSpPr>
            <p:cNvPr id="1061" name="Freeform 37"/>
            <p:cNvSpPr/>
            <p:nvPr/>
          </p:nvSpPr>
          <p:spPr bwMode="auto">
            <a:xfrm>
              <a:off x="4586288" y="127214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5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060" name="Freeform 36"/>
              <p:cNvSpPr/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062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063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064" name="Freeform 40"/>
            <p:cNvSpPr/>
            <p:nvPr/>
          </p:nvSpPr>
          <p:spPr bwMode="auto">
            <a:xfrm>
              <a:off x="3662363" y="127214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65" name="Freeform 41"/>
            <p:cNvSpPr/>
            <p:nvPr/>
          </p:nvSpPr>
          <p:spPr bwMode="auto">
            <a:xfrm>
              <a:off x="4586288" y="198492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66" name="Freeform 42"/>
            <p:cNvSpPr/>
            <p:nvPr/>
          </p:nvSpPr>
          <p:spPr bwMode="auto">
            <a:xfrm>
              <a:off x="3606801" y="198492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730626" y="271041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68" name="Freeform 44"/>
            <p:cNvSpPr/>
            <p:nvPr/>
          </p:nvSpPr>
          <p:spPr bwMode="auto">
            <a:xfrm>
              <a:off x="4586288" y="271041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12773" y="3064318"/>
            <a:ext cx="1709647" cy="464425"/>
            <a:chOff x="1477353" y="2043891"/>
            <a:chExt cx="1282402" cy="348319"/>
          </a:xfrm>
        </p:grpSpPr>
        <p:sp>
          <p:nvSpPr>
            <p:cNvPr id="107" name="TextBox 106"/>
            <p:cNvSpPr txBox="1"/>
            <p:nvPr/>
          </p:nvSpPr>
          <p:spPr>
            <a:xfrm>
              <a:off x="2144202" y="2043891"/>
              <a:ext cx="61555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477353" y="2238322"/>
              <a:ext cx="128240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</a:t>
              </a:r>
            </a:p>
          </p:txBody>
        </p:sp>
      </p:grpSp>
      <p:sp>
        <p:nvSpPr>
          <p:cNvPr id="109" name="Oval 108"/>
          <p:cNvSpPr/>
          <p:nvPr/>
        </p:nvSpPr>
        <p:spPr>
          <a:xfrm>
            <a:off x="4132672" y="3100145"/>
            <a:ext cx="657741" cy="6389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619970" y="3986030"/>
            <a:ext cx="1709647" cy="464425"/>
            <a:chOff x="1646070" y="2777368"/>
            <a:chExt cx="1282402" cy="348319"/>
          </a:xfrm>
        </p:grpSpPr>
        <p:sp>
          <p:nvSpPr>
            <p:cNvPr id="112" name="TextBox 111"/>
            <p:cNvSpPr txBox="1"/>
            <p:nvPr/>
          </p:nvSpPr>
          <p:spPr>
            <a:xfrm>
              <a:off x="2312919" y="2777368"/>
              <a:ext cx="61555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646070" y="2971799"/>
              <a:ext cx="128240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</a:t>
              </a:r>
            </a:p>
          </p:txBody>
        </p:sp>
      </p:grpSp>
      <p:sp>
        <p:nvSpPr>
          <p:cNvPr id="114" name="Oval 113"/>
          <p:cNvSpPr/>
          <p:nvPr/>
        </p:nvSpPr>
        <p:spPr>
          <a:xfrm>
            <a:off x="4516668" y="4021857"/>
            <a:ext cx="657741" cy="63899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8092784" y="2236317"/>
            <a:ext cx="1709647" cy="464425"/>
            <a:chOff x="6201899" y="1329747"/>
            <a:chExt cx="1282402" cy="348319"/>
          </a:xfrm>
        </p:grpSpPr>
        <p:sp>
          <p:nvSpPr>
            <p:cNvPr id="116" name="TextBox 115"/>
            <p:cNvSpPr txBox="1"/>
            <p:nvPr/>
          </p:nvSpPr>
          <p:spPr>
            <a:xfrm>
              <a:off x="6201899" y="1329747"/>
              <a:ext cx="61555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201899" y="1524178"/>
              <a:ext cx="128240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</a:t>
              </a:r>
            </a:p>
          </p:txBody>
        </p:sp>
      </p:grpSp>
      <p:sp>
        <p:nvSpPr>
          <p:cNvPr id="118" name="Oval 117"/>
          <p:cNvSpPr/>
          <p:nvPr/>
        </p:nvSpPr>
        <p:spPr>
          <a:xfrm>
            <a:off x="7247992" y="2273537"/>
            <a:ext cx="657741" cy="63899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gency FB" panose="020B0503020202020204" pitchFamily="34" charset="0"/>
              </a:rPr>
              <a:t>07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092784" y="3064318"/>
            <a:ext cx="1709647" cy="464425"/>
            <a:chOff x="6326638" y="2039246"/>
            <a:chExt cx="1282402" cy="348319"/>
          </a:xfrm>
        </p:grpSpPr>
        <p:sp>
          <p:nvSpPr>
            <p:cNvPr id="120" name="TextBox 119"/>
            <p:cNvSpPr txBox="1"/>
            <p:nvPr/>
          </p:nvSpPr>
          <p:spPr>
            <a:xfrm>
              <a:off x="6326638" y="2039246"/>
              <a:ext cx="61555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326638" y="2233677"/>
              <a:ext cx="128240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</a:t>
              </a:r>
            </a:p>
          </p:txBody>
        </p:sp>
      </p:grpSp>
      <p:sp>
        <p:nvSpPr>
          <p:cNvPr id="122" name="Oval 121"/>
          <p:cNvSpPr/>
          <p:nvPr/>
        </p:nvSpPr>
        <p:spPr>
          <a:xfrm>
            <a:off x="7324791" y="3100145"/>
            <a:ext cx="657741" cy="6389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gency FB" panose="020B0503020202020204" pitchFamily="34" charset="0"/>
              </a:rPr>
              <a:t>08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862959" y="3986030"/>
            <a:ext cx="1709647" cy="464425"/>
            <a:chOff x="6101717" y="2772723"/>
            <a:chExt cx="1282402" cy="348319"/>
          </a:xfrm>
        </p:grpSpPr>
        <p:sp>
          <p:nvSpPr>
            <p:cNvPr id="130" name="TextBox 129"/>
            <p:cNvSpPr txBox="1"/>
            <p:nvPr/>
          </p:nvSpPr>
          <p:spPr>
            <a:xfrm>
              <a:off x="6101717" y="2772723"/>
              <a:ext cx="61555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01717" y="2967154"/>
              <a:ext cx="128240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</a:t>
              </a:r>
            </a:p>
          </p:txBody>
        </p:sp>
      </p:grpSp>
      <p:sp>
        <p:nvSpPr>
          <p:cNvPr id="132" name="Oval 131"/>
          <p:cNvSpPr/>
          <p:nvPr/>
        </p:nvSpPr>
        <p:spPr>
          <a:xfrm>
            <a:off x="7018167" y="4021857"/>
            <a:ext cx="657741" cy="6389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gency FB" panose="020B0503020202020204" pitchFamily="34" charset="0"/>
              </a:rPr>
              <a:t>09</a:t>
            </a:r>
          </a:p>
        </p:txBody>
      </p:sp>
      <p:sp>
        <p:nvSpPr>
          <p:cNvPr id="49" name="Oval 48"/>
          <p:cNvSpPr/>
          <p:nvPr/>
        </p:nvSpPr>
        <p:spPr>
          <a:xfrm>
            <a:off x="4900665" y="1528131"/>
            <a:ext cx="657741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121908" rtlCol="0" anchor="ctr"/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gency FB" panose="020B0503020202020204" pitchFamily="34" charset="0"/>
              </a:rPr>
              <a:t>04</a:t>
            </a:r>
          </a:p>
        </p:txBody>
      </p:sp>
      <p:sp>
        <p:nvSpPr>
          <p:cNvPr id="50" name="Oval 49"/>
          <p:cNvSpPr/>
          <p:nvPr/>
        </p:nvSpPr>
        <p:spPr>
          <a:xfrm>
            <a:off x="5745458" y="1297703"/>
            <a:ext cx="657741" cy="6389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gency FB" panose="020B0503020202020204" pitchFamily="34" charset="0"/>
              </a:rPr>
              <a:t>05</a:t>
            </a:r>
          </a:p>
        </p:txBody>
      </p:sp>
      <p:sp>
        <p:nvSpPr>
          <p:cNvPr id="51" name="Oval 50"/>
          <p:cNvSpPr/>
          <p:nvPr/>
        </p:nvSpPr>
        <p:spPr>
          <a:xfrm>
            <a:off x="6633597" y="1588843"/>
            <a:ext cx="657741" cy="6389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gency FB" panose="020B0503020202020204" pitchFamily="34" charset="0"/>
              </a:rPr>
              <a:t>06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35440" y="5655394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043634" y="5502852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7401590" y="1431959"/>
            <a:ext cx="1709647" cy="464425"/>
            <a:chOff x="6201899" y="1329747"/>
            <a:chExt cx="1282402" cy="348319"/>
          </a:xfrm>
        </p:grpSpPr>
        <p:sp>
          <p:nvSpPr>
            <p:cNvPr id="61" name="TextBox 60"/>
            <p:cNvSpPr txBox="1"/>
            <p:nvPr/>
          </p:nvSpPr>
          <p:spPr>
            <a:xfrm>
              <a:off x="6201899" y="1329747"/>
              <a:ext cx="61555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01899" y="1524178"/>
              <a:ext cx="128240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003967" y="1355150"/>
            <a:ext cx="1709647" cy="464425"/>
            <a:chOff x="1592567" y="1329747"/>
            <a:chExt cx="1282402" cy="348319"/>
          </a:xfrm>
        </p:grpSpPr>
        <p:sp>
          <p:nvSpPr>
            <p:cNvPr id="64" name="TextBox 63"/>
            <p:cNvSpPr txBox="1"/>
            <p:nvPr/>
          </p:nvSpPr>
          <p:spPr>
            <a:xfrm>
              <a:off x="2259416" y="1329747"/>
              <a:ext cx="61555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592567" y="1524178"/>
              <a:ext cx="128240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9" grpId="0" animBg="1"/>
      <p:bldP spid="114" grpId="0" animBg="1"/>
      <p:bldP spid="118" grpId="0" animBg="1"/>
      <p:bldP spid="122" grpId="0" animBg="1"/>
      <p:bldP spid="132" grpId="0" animBg="1"/>
      <p:bldP spid="49" grpId="0" animBg="1"/>
      <p:bldP spid="50" grpId="0" animBg="1"/>
      <p:bldP spid="51" grpId="0" animBg="1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4"/>
          <p:cNvSpPr txBox="1"/>
          <p:nvPr/>
        </p:nvSpPr>
        <p:spPr>
          <a:xfrm>
            <a:off x="2418875" y="3086034"/>
            <a:ext cx="7499349" cy="80970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lnSpc>
                <a:spcPts val="5865"/>
              </a:lnSpc>
              <a:defRPr/>
            </a:pPr>
            <a:r>
              <a:rPr lang="zh-CN" altLang="en-US" sz="4000" b="1" dirty="0">
                <a:ln w="6350">
                  <a:noFill/>
                </a:ln>
                <a:solidFill>
                  <a:srgbClr val="313131"/>
                </a:solidFill>
                <a:latin typeface="Modern No. 20" panose="02070704070505020303" pitchFamily="18" charset="0"/>
                <a:ea typeface="微软雅黑" panose="020B0503020204020204" pitchFamily="34" charset="-122"/>
              </a:rPr>
              <a:t>填写过渡页标题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898008" y="3831610"/>
            <a:ext cx="2541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/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24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sp>
        <p:nvSpPr>
          <p:cNvPr id="4" name="标题层"/>
          <p:cNvSpPr txBox="1"/>
          <p:nvPr/>
        </p:nvSpPr>
        <p:spPr bwMode="auto">
          <a:xfrm>
            <a:off x="4732321" y="1768157"/>
            <a:ext cx="2872457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1218565">
              <a:defRPr/>
            </a:pPr>
            <a:r>
              <a:rPr lang="en-US" altLang="zh-CN" sz="9600" kern="0" dirty="0" smtClean="0">
                <a:solidFill>
                  <a:schemeClr val="tx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9600" kern="0" dirty="0">
              <a:solidFill>
                <a:schemeClr val="tx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741175" y="3591625"/>
            <a:ext cx="2333814" cy="877164"/>
            <a:chOff x="1115580" y="2693718"/>
            <a:chExt cx="1750588" cy="657873"/>
          </a:xfrm>
        </p:grpSpPr>
        <p:sp>
          <p:nvSpPr>
            <p:cNvPr id="49" name="Text Placeholder 3"/>
            <p:cNvSpPr txBox="1"/>
            <p:nvPr/>
          </p:nvSpPr>
          <p:spPr>
            <a:xfrm>
              <a:off x="1482255" y="2693718"/>
              <a:ext cx="1017237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459,769K</a:t>
              </a:r>
            </a:p>
          </p:txBody>
        </p:sp>
        <p:sp>
          <p:nvSpPr>
            <p:cNvPr id="51" name="Text Placeholder 3"/>
            <p:cNvSpPr txBox="1"/>
            <p:nvPr/>
          </p:nvSpPr>
          <p:spPr>
            <a:xfrm>
              <a:off x="1115580" y="3051508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068554" y="2891336"/>
            <a:ext cx="2333814" cy="877164"/>
            <a:chOff x="1115580" y="2693718"/>
            <a:chExt cx="1750588" cy="657873"/>
          </a:xfrm>
        </p:grpSpPr>
        <p:sp>
          <p:nvSpPr>
            <p:cNvPr id="57" name="Text Placeholder 3"/>
            <p:cNvSpPr txBox="1"/>
            <p:nvPr/>
          </p:nvSpPr>
          <p:spPr>
            <a:xfrm>
              <a:off x="1482255" y="2693718"/>
              <a:ext cx="1017237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459,769K</a:t>
              </a:r>
            </a:p>
          </p:txBody>
        </p:sp>
        <p:sp>
          <p:nvSpPr>
            <p:cNvPr id="58" name="Text Placeholder 3"/>
            <p:cNvSpPr txBox="1"/>
            <p:nvPr/>
          </p:nvSpPr>
          <p:spPr>
            <a:xfrm>
              <a:off x="1115580" y="3051508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89948" y="1061548"/>
            <a:ext cx="2333814" cy="877164"/>
            <a:chOff x="1115580" y="2693718"/>
            <a:chExt cx="1750588" cy="657873"/>
          </a:xfrm>
        </p:grpSpPr>
        <p:sp>
          <p:nvSpPr>
            <p:cNvPr id="60" name="Text Placeholder 3"/>
            <p:cNvSpPr txBox="1"/>
            <p:nvPr/>
          </p:nvSpPr>
          <p:spPr>
            <a:xfrm>
              <a:off x="1482255" y="2693718"/>
              <a:ext cx="1017237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459,769K</a:t>
              </a:r>
            </a:p>
          </p:txBody>
        </p:sp>
        <p:sp>
          <p:nvSpPr>
            <p:cNvPr id="61" name="Text Placeholder 3"/>
            <p:cNvSpPr txBox="1"/>
            <p:nvPr/>
          </p:nvSpPr>
          <p:spPr>
            <a:xfrm>
              <a:off x="1115580" y="3051508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889948" y="5502853"/>
            <a:ext cx="2333814" cy="877164"/>
            <a:chOff x="1115580" y="2693718"/>
            <a:chExt cx="1750588" cy="657873"/>
          </a:xfrm>
        </p:grpSpPr>
        <p:sp>
          <p:nvSpPr>
            <p:cNvPr id="63" name="Text Placeholder 3"/>
            <p:cNvSpPr txBox="1"/>
            <p:nvPr/>
          </p:nvSpPr>
          <p:spPr>
            <a:xfrm>
              <a:off x="1482255" y="2693718"/>
              <a:ext cx="1017237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459,769K</a:t>
              </a:r>
            </a:p>
          </p:txBody>
        </p:sp>
        <p:sp>
          <p:nvSpPr>
            <p:cNvPr id="64" name="Text Placeholder 3"/>
            <p:cNvSpPr txBox="1"/>
            <p:nvPr/>
          </p:nvSpPr>
          <p:spPr>
            <a:xfrm>
              <a:off x="1115580" y="3051508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310214" y="1745345"/>
            <a:ext cx="3296223" cy="3296652"/>
            <a:chOff x="982192" y="1309008"/>
            <a:chExt cx="2472489" cy="2472489"/>
          </a:xfrm>
        </p:grpSpPr>
        <p:sp>
          <p:nvSpPr>
            <p:cNvPr id="36" name="Chord 35"/>
            <p:cNvSpPr/>
            <p:nvPr/>
          </p:nvSpPr>
          <p:spPr>
            <a:xfrm rot="6657680">
              <a:off x="982192" y="1309008"/>
              <a:ext cx="2472489" cy="2472489"/>
            </a:xfrm>
            <a:prstGeom prst="chord">
              <a:avLst>
                <a:gd name="adj1" fmla="val 3852493"/>
                <a:gd name="adj2" fmla="val 15222584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953565" y="1617831"/>
              <a:ext cx="673349" cy="819455"/>
              <a:chOff x="1877783" y="1650038"/>
              <a:chExt cx="673349" cy="81945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2073370" y="1650038"/>
                <a:ext cx="138566" cy="623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48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66" name="Text Placeholder 3"/>
              <p:cNvSpPr txBox="1"/>
              <p:nvPr/>
            </p:nvSpPr>
            <p:spPr>
              <a:xfrm>
                <a:off x="1877783" y="2307910"/>
                <a:ext cx="673349" cy="16158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r" defTabSz="1218565">
                  <a:spcBef>
                    <a:spcPct val="2000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7585568" y="2507290"/>
            <a:ext cx="3296223" cy="3296652"/>
            <a:chOff x="5689320" y="1880467"/>
            <a:chExt cx="2472489" cy="2472489"/>
          </a:xfrm>
        </p:grpSpPr>
        <p:sp>
          <p:nvSpPr>
            <p:cNvPr id="46" name="Chord 45"/>
            <p:cNvSpPr/>
            <p:nvPr/>
          </p:nvSpPr>
          <p:spPr>
            <a:xfrm rot="17457680">
              <a:off x="5689320" y="1880467"/>
              <a:ext cx="2472489" cy="2472489"/>
            </a:xfrm>
            <a:prstGeom prst="chord">
              <a:avLst>
                <a:gd name="adj1" fmla="val 3852493"/>
                <a:gd name="adj2" fmla="val 15222584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678609" y="3090213"/>
              <a:ext cx="673349" cy="897382"/>
              <a:chOff x="1877783" y="1572111"/>
              <a:chExt cx="673349" cy="89738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2073370" y="1572111"/>
                <a:ext cx="138566" cy="750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59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81" name="Text Placeholder 3"/>
              <p:cNvSpPr txBox="1"/>
              <p:nvPr/>
            </p:nvSpPr>
            <p:spPr>
              <a:xfrm>
                <a:off x="1877783" y="2307910"/>
                <a:ext cx="673349" cy="16158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r" defTabSz="1218565">
                  <a:spcBef>
                    <a:spcPct val="2000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4824359" y="2171738"/>
            <a:ext cx="2523939" cy="2524268"/>
            <a:chOff x="3618143" y="1628803"/>
            <a:chExt cx="1893201" cy="1893201"/>
          </a:xfrm>
        </p:grpSpPr>
        <p:sp>
          <p:nvSpPr>
            <p:cNvPr id="37" name="Chord 36"/>
            <p:cNvSpPr/>
            <p:nvPr/>
          </p:nvSpPr>
          <p:spPr>
            <a:xfrm rot="6657680">
              <a:off x="3618143" y="1628803"/>
              <a:ext cx="1893201" cy="1893201"/>
            </a:xfrm>
            <a:prstGeom prst="chord">
              <a:avLst>
                <a:gd name="adj1" fmla="val 3883272"/>
                <a:gd name="adj2" fmla="val 15182619"/>
              </a:avLst>
            </a:prstGeom>
            <a:solidFill>
              <a:schemeClr val="accent4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4299872" y="1765252"/>
              <a:ext cx="673349" cy="779567"/>
              <a:chOff x="1877783" y="1689926"/>
              <a:chExt cx="673349" cy="779567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2073371" y="1689926"/>
                <a:ext cx="138566" cy="623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48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84" name="Text Placeholder 3"/>
              <p:cNvSpPr txBox="1"/>
              <p:nvPr/>
            </p:nvSpPr>
            <p:spPr>
              <a:xfrm>
                <a:off x="1877783" y="2307910"/>
                <a:ext cx="673349" cy="16158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r" defTabSz="1218565">
                  <a:spcBef>
                    <a:spcPct val="2000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4824359" y="2853281"/>
            <a:ext cx="2523939" cy="2524268"/>
            <a:chOff x="3618143" y="2139960"/>
            <a:chExt cx="1893201" cy="1893201"/>
          </a:xfrm>
        </p:grpSpPr>
        <p:sp>
          <p:nvSpPr>
            <p:cNvPr id="47" name="Chord 46"/>
            <p:cNvSpPr/>
            <p:nvPr/>
          </p:nvSpPr>
          <p:spPr>
            <a:xfrm rot="17457680">
              <a:off x="3618143" y="2139960"/>
              <a:ext cx="1893201" cy="1893201"/>
            </a:xfrm>
            <a:prstGeom prst="chord">
              <a:avLst>
                <a:gd name="adj1" fmla="val 3883272"/>
                <a:gd name="adj2" fmla="val 15182389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299872" y="3029133"/>
              <a:ext cx="673349" cy="779567"/>
              <a:chOff x="1877783" y="1689926"/>
              <a:chExt cx="673349" cy="779567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2073371" y="1689926"/>
                <a:ext cx="138566" cy="623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48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87" name="Text Placeholder 3"/>
              <p:cNvSpPr txBox="1"/>
              <p:nvPr/>
            </p:nvSpPr>
            <p:spPr>
              <a:xfrm>
                <a:off x="1877783" y="2307910"/>
                <a:ext cx="673349" cy="16158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r" defTabSz="1218565">
                  <a:spcBef>
                    <a:spcPct val="2000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39" name="Freeform 143"/>
          <p:cNvSpPr>
            <a:spLocks noEditPoints="1"/>
          </p:cNvSpPr>
          <p:nvPr/>
        </p:nvSpPr>
        <p:spPr bwMode="auto">
          <a:xfrm>
            <a:off x="8992410" y="4473087"/>
            <a:ext cx="482537" cy="444500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0" name="Freeform 92"/>
          <p:cNvSpPr>
            <a:spLocks noEditPoints="1"/>
          </p:cNvSpPr>
          <p:nvPr/>
        </p:nvSpPr>
        <p:spPr bwMode="auto">
          <a:xfrm>
            <a:off x="5868489" y="2585202"/>
            <a:ext cx="455025" cy="463551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872571" y="4311509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42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3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4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5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48" name="Freeform 140"/>
          <p:cNvSpPr>
            <a:spLocks noEditPoints="1"/>
          </p:cNvSpPr>
          <p:nvPr/>
        </p:nvSpPr>
        <p:spPr bwMode="auto">
          <a:xfrm>
            <a:off x="2721093" y="2353669"/>
            <a:ext cx="474458" cy="474520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3939656" y="2466644"/>
            <a:ext cx="4283981" cy="4284536"/>
            <a:chOff x="2965298" y="2181091"/>
            <a:chExt cx="3213404" cy="3213402"/>
          </a:xfrm>
          <a:solidFill>
            <a:schemeClr val="bg1">
              <a:lumMod val="65000"/>
            </a:schemeClr>
          </a:solidFill>
        </p:grpSpPr>
        <p:sp>
          <p:nvSpPr>
            <p:cNvPr id="62" name="Block Arc 61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0800000"/>
                <a:gd name="adj2" fmla="val 16200004"/>
                <a:gd name="adj3" fmla="val 2113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Block Arc 65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6200000"/>
                <a:gd name="adj2" fmla="val 21589317"/>
                <a:gd name="adj3" fmla="val 2281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3" name="Oval 82"/>
          <p:cNvSpPr>
            <a:spLocks noChangeAspect="1"/>
          </p:cNvSpPr>
          <p:nvPr/>
        </p:nvSpPr>
        <p:spPr>
          <a:xfrm>
            <a:off x="5764761" y="2200052"/>
            <a:ext cx="633771" cy="633853"/>
          </a:xfrm>
          <a:prstGeom prst="ellipse">
            <a:avLst/>
          </a:prstGeom>
          <a:solidFill>
            <a:schemeClr val="accent1"/>
          </a:solidFill>
          <a:ln w="5715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03</a:t>
            </a: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7185548" y="2737717"/>
            <a:ext cx="633771" cy="633853"/>
          </a:xfrm>
          <a:prstGeom prst="ellipse">
            <a:avLst/>
          </a:prstGeom>
          <a:solidFill>
            <a:schemeClr val="accent3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04</a:t>
            </a: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7828655" y="4139664"/>
            <a:ext cx="633771" cy="633853"/>
          </a:xfrm>
          <a:prstGeom prst="ellipse">
            <a:avLst/>
          </a:prstGeom>
          <a:solidFill>
            <a:schemeClr val="accent2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05</a:t>
            </a: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3729577" y="4139664"/>
            <a:ext cx="633771" cy="633853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+mn-ea"/>
              </a:rPr>
              <a:t>01</a:t>
            </a: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4334637" y="2737717"/>
            <a:ext cx="633771" cy="633853"/>
          </a:xfrm>
          <a:prstGeom prst="ellipse">
            <a:avLst/>
          </a:prstGeom>
          <a:solidFill>
            <a:schemeClr val="accent4"/>
          </a:solidFill>
          <a:ln w="571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02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4793538" y="3329732"/>
            <a:ext cx="2576217" cy="2576547"/>
            <a:chOff x="3595025" y="2497298"/>
            <a:chExt cx="1932414" cy="1932410"/>
          </a:xfrm>
          <a:solidFill>
            <a:schemeClr val="accent3"/>
          </a:solidFill>
        </p:grpSpPr>
        <p:sp>
          <p:nvSpPr>
            <p:cNvPr id="89" name="Chord 88"/>
            <p:cNvSpPr/>
            <p:nvPr/>
          </p:nvSpPr>
          <p:spPr>
            <a:xfrm>
              <a:off x="3595025" y="2497298"/>
              <a:ext cx="1932414" cy="1932410"/>
            </a:xfrm>
            <a:prstGeom prst="chord">
              <a:avLst>
                <a:gd name="adj1" fmla="val 10841139"/>
                <a:gd name="adj2" fmla="val 2155198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lstStyle/>
            <a:p>
              <a:pPr algn="ctr" defTabSz="17183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200" dirty="0">
                <a:latin typeface="+mn-ea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86771" y="2643891"/>
              <a:ext cx="138566" cy="75020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en-US" sz="59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035440" y="5296591"/>
            <a:ext cx="1012112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。 亮亮图文旗舰店</a:t>
            </a:r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https://liangliangtuwen.tmall.com</a:t>
            </a:r>
          </a:p>
          <a:p>
            <a:pPr algn="ctr"/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72"/>
          <p:cNvGrpSpPr/>
          <p:nvPr/>
        </p:nvGrpSpPr>
        <p:grpSpPr>
          <a:xfrm>
            <a:off x="1502588" y="2557810"/>
            <a:ext cx="2596630" cy="734401"/>
            <a:chOff x="5603652" y="1704756"/>
            <a:chExt cx="1947726" cy="550801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6878029" y="1704756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2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5603652" y="1947780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ts val="265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105" name="Group 72"/>
          <p:cNvGrpSpPr/>
          <p:nvPr/>
        </p:nvGrpSpPr>
        <p:grpSpPr>
          <a:xfrm>
            <a:off x="873646" y="4002573"/>
            <a:ext cx="2596630" cy="734401"/>
            <a:chOff x="5603652" y="1704756"/>
            <a:chExt cx="1947726" cy="550801"/>
          </a:xfrm>
        </p:grpSpPr>
        <p:sp>
          <p:nvSpPr>
            <p:cNvPr id="106" name="Text Placeholder 3"/>
            <p:cNvSpPr txBox="1"/>
            <p:nvPr/>
          </p:nvSpPr>
          <p:spPr>
            <a:xfrm>
              <a:off x="6878029" y="1704756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107" name="Text Placeholder 3"/>
            <p:cNvSpPr txBox="1"/>
            <p:nvPr/>
          </p:nvSpPr>
          <p:spPr>
            <a:xfrm>
              <a:off x="5603652" y="1947780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ts val="265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108" name="Group 72"/>
          <p:cNvGrpSpPr/>
          <p:nvPr/>
        </p:nvGrpSpPr>
        <p:grpSpPr>
          <a:xfrm>
            <a:off x="8030531" y="2557810"/>
            <a:ext cx="2596630" cy="734401"/>
            <a:chOff x="5603652" y="1704756"/>
            <a:chExt cx="1947726" cy="550801"/>
          </a:xfrm>
        </p:grpSpPr>
        <p:sp>
          <p:nvSpPr>
            <p:cNvPr id="109" name="Text Placeholder 3"/>
            <p:cNvSpPr txBox="1"/>
            <p:nvPr/>
          </p:nvSpPr>
          <p:spPr>
            <a:xfrm>
              <a:off x="5603652" y="1704756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110" name="Text Placeholder 3"/>
            <p:cNvSpPr txBox="1"/>
            <p:nvPr/>
          </p:nvSpPr>
          <p:spPr>
            <a:xfrm>
              <a:off x="5603652" y="1947780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ts val="265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111" name="Group 72"/>
          <p:cNvGrpSpPr/>
          <p:nvPr/>
        </p:nvGrpSpPr>
        <p:grpSpPr>
          <a:xfrm>
            <a:off x="8644926" y="4002573"/>
            <a:ext cx="2596630" cy="734401"/>
            <a:chOff x="5603652" y="1704756"/>
            <a:chExt cx="1947726" cy="550801"/>
          </a:xfrm>
        </p:grpSpPr>
        <p:sp>
          <p:nvSpPr>
            <p:cNvPr id="112" name="Text Placeholder 3"/>
            <p:cNvSpPr txBox="1"/>
            <p:nvPr/>
          </p:nvSpPr>
          <p:spPr>
            <a:xfrm>
              <a:off x="5603652" y="1704756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2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113" name="Text Placeholder 3"/>
            <p:cNvSpPr txBox="1"/>
            <p:nvPr/>
          </p:nvSpPr>
          <p:spPr>
            <a:xfrm>
              <a:off x="5603652" y="1947780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ts val="265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114" name="Group 72"/>
          <p:cNvGrpSpPr/>
          <p:nvPr/>
        </p:nvGrpSpPr>
        <p:grpSpPr>
          <a:xfrm>
            <a:off x="4777104" y="1205718"/>
            <a:ext cx="2596630" cy="734401"/>
            <a:chOff x="5603652" y="1704756"/>
            <a:chExt cx="1947726" cy="550801"/>
          </a:xfrm>
        </p:grpSpPr>
        <p:sp>
          <p:nvSpPr>
            <p:cNvPr id="115" name="Text Placeholder 3"/>
            <p:cNvSpPr txBox="1"/>
            <p:nvPr/>
          </p:nvSpPr>
          <p:spPr>
            <a:xfrm>
              <a:off x="6240840" y="1704756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16" name="Text Placeholder 3"/>
            <p:cNvSpPr txBox="1"/>
            <p:nvPr/>
          </p:nvSpPr>
          <p:spPr>
            <a:xfrm>
              <a:off x="5603652" y="1947780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ts val="265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61665" y="3909206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34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5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6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7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094288" y="4857731"/>
            <a:ext cx="27379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</a:p>
        </p:txBody>
      </p:sp>
      <p:sp>
        <p:nvSpPr>
          <p:cNvPr id="12" name="矩形 11"/>
          <p:cNvSpPr/>
          <p:nvPr/>
        </p:nvSpPr>
        <p:spPr>
          <a:xfrm>
            <a:off x="1094289" y="4488398"/>
            <a:ext cx="2236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48242" y="3778231"/>
            <a:ext cx="27379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</a:p>
        </p:txBody>
      </p:sp>
      <p:sp>
        <p:nvSpPr>
          <p:cNvPr id="23" name="矩形 22"/>
          <p:cNvSpPr/>
          <p:nvPr/>
        </p:nvSpPr>
        <p:spPr>
          <a:xfrm>
            <a:off x="3748243" y="3408898"/>
            <a:ext cx="2236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</a:rPr>
              <a:t>点击此处添加标题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224420" y="5334841"/>
            <a:ext cx="27379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</a:p>
        </p:txBody>
      </p:sp>
      <p:sp>
        <p:nvSpPr>
          <p:cNvPr id="34" name="矩形 33"/>
          <p:cNvSpPr/>
          <p:nvPr/>
        </p:nvSpPr>
        <p:spPr>
          <a:xfrm>
            <a:off x="6224421" y="4965508"/>
            <a:ext cx="2236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</a:rPr>
              <a:t>点击此处添加标题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588372" y="3815886"/>
            <a:ext cx="27379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</a:p>
        </p:txBody>
      </p:sp>
      <p:sp>
        <p:nvSpPr>
          <p:cNvPr id="45" name="矩形 44"/>
          <p:cNvSpPr/>
          <p:nvPr/>
        </p:nvSpPr>
        <p:spPr>
          <a:xfrm>
            <a:off x="8588373" y="3446553"/>
            <a:ext cx="2236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3"/>
                </a:solidFill>
              </a:rPr>
              <a:t>点击此处添加标题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3748255" y="1755729"/>
            <a:ext cx="1999044" cy="1533571"/>
            <a:chOff x="3747949" y="1755727"/>
            <a:chExt cx="1999304" cy="1533571"/>
          </a:xfrm>
        </p:grpSpPr>
        <p:grpSp>
          <p:nvGrpSpPr>
            <p:cNvPr id="13" name="组合 12"/>
            <p:cNvGrpSpPr/>
            <p:nvPr/>
          </p:nvGrpSpPr>
          <p:grpSpPr>
            <a:xfrm>
              <a:off x="3747949" y="1755727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14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352924" y="2711691"/>
              <a:ext cx="459845" cy="352034"/>
              <a:chOff x="4260851" y="2633664"/>
              <a:chExt cx="331788" cy="254000"/>
            </a:xfrm>
            <a:solidFill>
              <a:schemeClr val="bg1"/>
            </a:solidFill>
          </p:grpSpPr>
          <p:sp>
            <p:nvSpPr>
              <p:cNvPr id="47" name="Freeform 819"/>
              <p:cNvSpPr>
                <a:spLocks noEditPoints="1"/>
              </p:cNvSpPr>
              <p:nvPr/>
            </p:nvSpPr>
            <p:spPr bwMode="auto">
              <a:xfrm>
                <a:off x="4297364" y="2633664"/>
                <a:ext cx="260350" cy="174625"/>
              </a:xfrm>
              <a:custGeom>
                <a:avLst/>
                <a:gdLst>
                  <a:gd name="T0" fmla="*/ 225 w 225"/>
                  <a:gd name="T1" fmla="*/ 13 h 150"/>
                  <a:gd name="T2" fmla="*/ 212 w 225"/>
                  <a:gd name="T3" fmla="*/ 0 h 150"/>
                  <a:gd name="T4" fmla="*/ 13 w 225"/>
                  <a:gd name="T5" fmla="*/ 0 h 150"/>
                  <a:gd name="T6" fmla="*/ 0 w 225"/>
                  <a:gd name="T7" fmla="*/ 13 h 150"/>
                  <a:gd name="T8" fmla="*/ 0 w 225"/>
                  <a:gd name="T9" fmla="*/ 150 h 150"/>
                  <a:gd name="T10" fmla="*/ 225 w 225"/>
                  <a:gd name="T11" fmla="*/ 150 h 150"/>
                  <a:gd name="T12" fmla="*/ 225 w 225"/>
                  <a:gd name="T13" fmla="*/ 13 h 150"/>
                  <a:gd name="T14" fmla="*/ 207 w 225"/>
                  <a:gd name="T15" fmla="*/ 132 h 150"/>
                  <a:gd name="T16" fmla="*/ 18 w 225"/>
                  <a:gd name="T17" fmla="*/ 132 h 150"/>
                  <a:gd name="T18" fmla="*/ 18 w 225"/>
                  <a:gd name="T19" fmla="*/ 19 h 150"/>
                  <a:gd name="T20" fmla="*/ 207 w 225"/>
                  <a:gd name="T21" fmla="*/ 19 h 150"/>
                  <a:gd name="T22" fmla="*/ 207 w 225"/>
                  <a:gd name="T23" fmla="*/ 13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150">
                    <a:moveTo>
                      <a:pt x="225" y="13"/>
                    </a:moveTo>
                    <a:cubicBezTo>
                      <a:pt x="225" y="4"/>
                      <a:pt x="221" y="0"/>
                      <a:pt x="2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4" y="0"/>
                      <a:pt x="0" y="4"/>
                      <a:pt x="0" y="13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25" y="150"/>
                      <a:pt x="225" y="150"/>
                      <a:pt x="225" y="150"/>
                    </a:cubicBezTo>
                    <a:lnTo>
                      <a:pt x="225" y="13"/>
                    </a:lnTo>
                    <a:close/>
                    <a:moveTo>
                      <a:pt x="207" y="132"/>
                    </a:move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07" y="19"/>
                      <a:pt x="207" y="19"/>
                      <a:pt x="207" y="19"/>
                    </a:cubicBezTo>
                    <a:lnTo>
                      <a:pt x="207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820"/>
              <p:cNvSpPr>
                <a:spLocks noEditPoints="1"/>
              </p:cNvSpPr>
              <p:nvPr/>
            </p:nvSpPr>
            <p:spPr bwMode="auto">
              <a:xfrm>
                <a:off x="4260851" y="2822576"/>
                <a:ext cx="331788" cy="38100"/>
              </a:xfrm>
              <a:custGeom>
                <a:avLst/>
                <a:gdLst>
                  <a:gd name="T0" fmla="*/ 187 w 209"/>
                  <a:gd name="T1" fmla="*/ 0 h 24"/>
                  <a:gd name="T2" fmla="*/ 23 w 209"/>
                  <a:gd name="T3" fmla="*/ 0 h 24"/>
                  <a:gd name="T4" fmla="*/ 0 w 209"/>
                  <a:gd name="T5" fmla="*/ 24 h 24"/>
                  <a:gd name="T6" fmla="*/ 209 w 209"/>
                  <a:gd name="T7" fmla="*/ 24 h 24"/>
                  <a:gd name="T8" fmla="*/ 187 w 209"/>
                  <a:gd name="T9" fmla="*/ 0 h 24"/>
                  <a:gd name="T10" fmla="*/ 80 w 209"/>
                  <a:gd name="T11" fmla="*/ 17 h 24"/>
                  <a:gd name="T12" fmla="*/ 89 w 209"/>
                  <a:gd name="T13" fmla="*/ 8 h 24"/>
                  <a:gd name="T14" fmla="*/ 121 w 209"/>
                  <a:gd name="T15" fmla="*/ 8 h 24"/>
                  <a:gd name="T16" fmla="*/ 129 w 209"/>
                  <a:gd name="T17" fmla="*/ 17 h 24"/>
                  <a:gd name="T18" fmla="*/ 80 w 209"/>
                  <a:gd name="T1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4">
                    <a:moveTo>
                      <a:pt x="187" y="0"/>
                    </a:moveTo>
                    <a:lnTo>
                      <a:pt x="23" y="0"/>
                    </a:lnTo>
                    <a:lnTo>
                      <a:pt x="0" y="24"/>
                    </a:lnTo>
                    <a:lnTo>
                      <a:pt x="209" y="24"/>
                    </a:lnTo>
                    <a:lnTo>
                      <a:pt x="187" y="0"/>
                    </a:lnTo>
                    <a:close/>
                    <a:moveTo>
                      <a:pt x="80" y="17"/>
                    </a:moveTo>
                    <a:lnTo>
                      <a:pt x="89" y="8"/>
                    </a:lnTo>
                    <a:lnTo>
                      <a:pt x="121" y="8"/>
                    </a:lnTo>
                    <a:lnTo>
                      <a:pt x="129" y="17"/>
                    </a:lnTo>
                    <a:lnTo>
                      <a:pt x="8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821"/>
              <p:cNvSpPr/>
              <p:nvPr/>
            </p:nvSpPr>
            <p:spPr bwMode="auto">
              <a:xfrm>
                <a:off x="4260851" y="2874964"/>
                <a:ext cx="331788" cy="12700"/>
              </a:xfrm>
              <a:custGeom>
                <a:avLst/>
                <a:gdLst>
                  <a:gd name="T0" fmla="*/ 9 w 286"/>
                  <a:gd name="T1" fmla="*/ 12 h 12"/>
                  <a:gd name="T2" fmla="*/ 277 w 286"/>
                  <a:gd name="T3" fmla="*/ 12 h 12"/>
                  <a:gd name="T4" fmla="*/ 286 w 286"/>
                  <a:gd name="T5" fmla="*/ 0 h 12"/>
                  <a:gd name="T6" fmla="*/ 0 w 286"/>
                  <a:gd name="T7" fmla="*/ 0 h 12"/>
                  <a:gd name="T8" fmla="*/ 9 w 28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2">
                    <a:moveTo>
                      <a:pt x="9" y="12"/>
                    </a:moveTo>
                    <a:cubicBezTo>
                      <a:pt x="20" y="12"/>
                      <a:pt x="269" y="12"/>
                      <a:pt x="277" y="12"/>
                    </a:cubicBezTo>
                    <a:cubicBezTo>
                      <a:pt x="286" y="12"/>
                      <a:pt x="286" y="0"/>
                      <a:pt x="28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2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1094301" y="2835229"/>
            <a:ext cx="1999044" cy="1533571"/>
            <a:chOff x="1093649" y="2835227"/>
            <a:chExt cx="1999304" cy="1533571"/>
          </a:xfrm>
        </p:grpSpPr>
        <p:grpSp>
          <p:nvGrpSpPr>
            <p:cNvPr id="2" name="组合 1"/>
            <p:cNvGrpSpPr/>
            <p:nvPr/>
          </p:nvGrpSpPr>
          <p:grpSpPr>
            <a:xfrm>
              <a:off x="1093649" y="2835227"/>
              <a:ext cx="1999304" cy="1533571"/>
              <a:chOff x="2890838" y="4437063"/>
              <a:chExt cx="279398" cy="214313"/>
            </a:xfrm>
            <a:solidFill>
              <a:srgbClr val="435468"/>
            </a:solidFill>
          </p:grpSpPr>
          <p:sp>
            <p:nvSpPr>
              <p:cNvPr id="3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729572" y="3777081"/>
              <a:ext cx="404839" cy="462046"/>
              <a:chOff x="4279901" y="5935663"/>
              <a:chExt cx="292100" cy="333376"/>
            </a:xfrm>
            <a:solidFill>
              <a:schemeClr val="bg1"/>
            </a:solidFill>
          </p:grpSpPr>
          <p:sp>
            <p:nvSpPr>
              <p:cNvPr id="51" name="Freeform 874"/>
              <p:cNvSpPr>
                <a:spLocks noEditPoints="1"/>
              </p:cNvSpPr>
              <p:nvPr/>
            </p:nvSpPr>
            <p:spPr bwMode="auto">
              <a:xfrm>
                <a:off x="4476751" y="5935663"/>
                <a:ext cx="95250" cy="333375"/>
              </a:xfrm>
              <a:custGeom>
                <a:avLst/>
                <a:gdLst>
                  <a:gd name="T0" fmla="*/ 0 w 60"/>
                  <a:gd name="T1" fmla="*/ 0 h 210"/>
                  <a:gd name="T2" fmla="*/ 0 w 60"/>
                  <a:gd name="T3" fmla="*/ 210 h 210"/>
                  <a:gd name="T4" fmla="*/ 60 w 60"/>
                  <a:gd name="T5" fmla="*/ 210 h 210"/>
                  <a:gd name="T6" fmla="*/ 60 w 60"/>
                  <a:gd name="T7" fmla="*/ 0 h 210"/>
                  <a:gd name="T8" fmla="*/ 0 w 60"/>
                  <a:gd name="T9" fmla="*/ 0 h 210"/>
                  <a:gd name="T10" fmla="*/ 43 w 60"/>
                  <a:gd name="T11" fmla="*/ 157 h 210"/>
                  <a:gd name="T12" fmla="*/ 17 w 60"/>
                  <a:gd name="T13" fmla="*/ 157 h 210"/>
                  <a:gd name="T14" fmla="*/ 17 w 60"/>
                  <a:gd name="T15" fmla="*/ 131 h 210"/>
                  <a:gd name="T16" fmla="*/ 43 w 60"/>
                  <a:gd name="T17" fmla="*/ 131 h 210"/>
                  <a:gd name="T18" fmla="*/ 43 w 60"/>
                  <a:gd name="T19" fmla="*/ 157 h 210"/>
                  <a:gd name="T20" fmla="*/ 43 w 60"/>
                  <a:gd name="T21" fmla="*/ 105 h 210"/>
                  <a:gd name="T22" fmla="*/ 17 w 60"/>
                  <a:gd name="T23" fmla="*/ 105 h 210"/>
                  <a:gd name="T24" fmla="*/ 17 w 60"/>
                  <a:gd name="T25" fmla="*/ 78 h 210"/>
                  <a:gd name="T26" fmla="*/ 43 w 60"/>
                  <a:gd name="T27" fmla="*/ 78 h 210"/>
                  <a:gd name="T28" fmla="*/ 43 w 60"/>
                  <a:gd name="T29" fmla="*/ 105 h 210"/>
                  <a:gd name="T30" fmla="*/ 43 w 60"/>
                  <a:gd name="T31" fmla="*/ 52 h 210"/>
                  <a:gd name="T32" fmla="*/ 17 w 60"/>
                  <a:gd name="T33" fmla="*/ 52 h 210"/>
                  <a:gd name="T34" fmla="*/ 17 w 60"/>
                  <a:gd name="T35" fmla="*/ 26 h 210"/>
                  <a:gd name="T36" fmla="*/ 43 w 60"/>
                  <a:gd name="T37" fmla="*/ 26 h 210"/>
                  <a:gd name="T38" fmla="*/ 43 w 60"/>
                  <a:gd name="T39" fmla="*/ 5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210">
                    <a:moveTo>
                      <a:pt x="0" y="0"/>
                    </a:moveTo>
                    <a:lnTo>
                      <a:pt x="0" y="210"/>
                    </a:lnTo>
                    <a:lnTo>
                      <a:pt x="60" y="210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  <a:moveTo>
                      <a:pt x="43" y="157"/>
                    </a:moveTo>
                    <a:lnTo>
                      <a:pt x="17" y="157"/>
                    </a:lnTo>
                    <a:lnTo>
                      <a:pt x="17" y="131"/>
                    </a:lnTo>
                    <a:lnTo>
                      <a:pt x="43" y="131"/>
                    </a:lnTo>
                    <a:lnTo>
                      <a:pt x="43" y="157"/>
                    </a:lnTo>
                    <a:close/>
                    <a:moveTo>
                      <a:pt x="43" y="105"/>
                    </a:moveTo>
                    <a:lnTo>
                      <a:pt x="17" y="105"/>
                    </a:lnTo>
                    <a:lnTo>
                      <a:pt x="17" y="78"/>
                    </a:lnTo>
                    <a:lnTo>
                      <a:pt x="43" y="78"/>
                    </a:lnTo>
                    <a:lnTo>
                      <a:pt x="43" y="105"/>
                    </a:lnTo>
                    <a:close/>
                    <a:moveTo>
                      <a:pt x="43" y="52"/>
                    </a:moveTo>
                    <a:lnTo>
                      <a:pt x="17" y="52"/>
                    </a:lnTo>
                    <a:lnTo>
                      <a:pt x="17" y="26"/>
                    </a:lnTo>
                    <a:lnTo>
                      <a:pt x="43" y="26"/>
                    </a:lnTo>
                    <a:lnTo>
                      <a:pt x="43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875"/>
              <p:cNvSpPr>
                <a:spLocks noEditPoints="1"/>
              </p:cNvSpPr>
              <p:nvPr/>
            </p:nvSpPr>
            <p:spPr bwMode="auto">
              <a:xfrm>
                <a:off x="4279901" y="5981701"/>
                <a:ext cx="166688" cy="287338"/>
              </a:xfrm>
              <a:custGeom>
                <a:avLst/>
                <a:gdLst>
                  <a:gd name="T0" fmla="*/ 87 w 105"/>
                  <a:gd name="T1" fmla="*/ 9 h 181"/>
                  <a:gd name="T2" fmla="*/ 49 w 105"/>
                  <a:gd name="T3" fmla="*/ 9 h 181"/>
                  <a:gd name="T4" fmla="*/ 49 w 105"/>
                  <a:gd name="T5" fmla="*/ 23 h 181"/>
                  <a:gd name="T6" fmla="*/ 24 w 105"/>
                  <a:gd name="T7" fmla="*/ 23 h 181"/>
                  <a:gd name="T8" fmla="*/ 24 w 105"/>
                  <a:gd name="T9" fmla="*/ 0 h 181"/>
                  <a:gd name="T10" fmla="*/ 16 w 105"/>
                  <a:gd name="T11" fmla="*/ 0 h 181"/>
                  <a:gd name="T12" fmla="*/ 16 w 105"/>
                  <a:gd name="T13" fmla="*/ 23 h 181"/>
                  <a:gd name="T14" fmla="*/ 0 w 105"/>
                  <a:gd name="T15" fmla="*/ 23 h 181"/>
                  <a:gd name="T16" fmla="*/ 0 w 105"/>
                  <a:gd name="T17" fmla="*/ 181 h 181"/>
                  <a:gd name="T18" fmla="*/ 105 w 105"/>
                  <a:gd name="T19" fmla="*/ 181 h 181"/>
                  <a:gd name="T20" fmla="*/ 105 w 105"/>
                  <a:gd name="T21" fmla="*/ 23 h 181"/>
                  <a:gd name="T22" fmla="*/ 87 w 105"/>
                  <a:gd name="T23" fmla="*/ 23 h 181"/>
                  <a:gd name="T24" fmla="*/ 87 w 105"/>
                  <a:gd name="T25" fmla="*/ 9 h 181"/>
                  <a:gd name="T26" fmla="*/ 43 w 105"/>
                  <a:gd name="T27" fmla="*/ 128 h 181"/>
                  <a:gd name="T28" fmla="*/ 16 w 105"/>
                  <a:gd name="T29" fmla="*/ 128 h 181"/>
                  <a:gd name="T30" fmla="*/ 16 w 105"/>
                  <a:gd name="T31" fmla="*/ 102 h 181"/>
                  <a:gd name="T32" fmla="*/ 43 w 105"/>
                  <a:gd name="T33" fmla="*/ 102 h 181"/>
                  <a:gd name="T34" fmla="*/ 43 w 105"/>
                  <a:gd name="T35" fmla="*/ 128 h 181"/>
                  <a:gd name="T36" fmla="*/ 43 w 105"/>
                  <a:gd name="T37" fmla="*/ 76 h 181"/>
                  <a:gd name="T38" fmla="*/ 16 w 105"/>
                  <a:gd name="T39" fmla="*/ 76 h 181"/>
                  <a:gd name="T40" fmla="*/ 16 w 105"/>
                  <a:gd name="T41" fmla="*/ 49 h 181"/>
                  <a:gd name="T42" fmla="*/ 43 w 105"/>
                  <a:gd name="T43" fmla="*/ 49 h 181"/>
                  <a:gd name="T44" fmla="*/ 43 w 105"/>
                  <a:gd name="T45" fmla="*/ 76 h 181"/>
                  <a:gd name="T46" fmla="*/ 87 w 105"/>
                  <a:gd name="T47" fmla="*/ 128 h 181"/>
                  <a:gd name="T48" fmla="*/ 61 w 105"/>
                  <a:gd name="T49" fmla="*/ 128 h 181"/>
                  <a:gd name="T50" fmla="*/ 61 w 105"/>
                  <a:gd name="T51" fmla="*/ 102 h 181"/>
                  <a:gd name="T52" fmla="*/ 87 w 105"/>
                  <a:gd name="T53" fmla="*/ 102 h 181"/>
                  <a:gd name="T54" fmla="*/ 87 w 105"/>
                  <a:gd name="T55" fmla="*/ 128 h 181"/>
                  <a:gd name="T56" fmla="*/ 87 w 105"/>
                  <a:gd name="T57" fmla="*/ 76 h 181"/>
                  <a:gd name="T58" fmla="*/ 61 w 105"/>
                  <a:gd name="T59" fmla="*/ 76 h 181"/>
                  <a:gd name="T60" fmla="*/ 61 w 105"/>
                  <a:gd name="T61" fmla="*/ 49 h 181"/>
                  <a:gd name="T62" fmla="*/ 87 w 105"/>
                  <a:gd name="T63" fmla="*/ 49 h 181"/>
                  <a:gd name="T64" fmla="*/ 87 w 105"/>
                  <a:gd name="T65" fmla="*/ 7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81">
                    <a:moveTo>
                      <a:pt x="87" y="9"/>
                    </a:moveTo>
                    <a:lnTo>
                      <a:pt x="49" y="9"/>
                    </a:lnTo>
                    <a:lnTo>
                      <a:pt x="49" y="23"/>
                    </a:lnTo>
                    <a:lnTo>
                      <a:pt x="24" y="2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0" y="23"/>
                    </a:lnTo>
                    <a:lnTo>
                      <a:pt x="0" y="181"/>
                    </a:lnTo>
                    <a:lnTo>
                      <a:pt x="105" y="181"/>
                    </a:lnTo>
                    <a:lnTo>
                      <a:pt x="105" y="23"/>
                    </a:lnTo>
                    <a:lnTo>
                      <a:pt x="87" y="23"/>
                    </a:lnTo>
                    <a:lnTo>
                      <a:pt x="87" y="9"/>
                    </a:lnTo>
                    <a:close/>
                    <a:moveTo>
                      <a:pt x="43" y="128"/>
                    </a:moveTo>
                    <a:lnTo>
                      <a:pt x="16" y="128"/>
                    </a:lnTo>
                    <a:lnTo>
                      <a:pt x="16" y="102"/>
                    </a:lnTo>
                    <a:lnTo>
                      <a:pt x="43" y="102"/>
                    </a:lnTo>
                    <a:lnTo>
                      <a:pt x="43" y="128"/>
                    </a:lnTo>
                    <a:close/>
                    <a:moveTo>
                      <a:pt x="43" y="76"/>
                    </a:moveTo>
                    <a:lnTo>
                      <a:pt x="16" y="76"/>
                    </a:lnTo>
                    <a:lnTo>
                      <a:pt x="16" y="49"/>
                    </a:lnTo>
                    <a:lnTo>
                      <a:pt x="43" y="49"/>
                    </a:lnTo>
                    <a:lnTo>
                      <a:pt x="43" y="76"/>
                    </a:lnTo>
                    <a:close/>
                    <a:moveTo>
                      <a:pt x="87" y="128"/>
                    </a:moveTo>
                    <a:lnTo>
                      <a:pt x="61" y="128"/>
                    </a:lnTo>
                    <a:lnTo>
                      <a:pt x="61" y="102"/>
                    </a:lnTo>
                    <a:lnTo>
                      <a:pt x="87" y="102"/>
                    </a:lnTo>
                    <a:lnTo>
                      <a:pt x="87" y="128"/>
                    </a:lnTo>
                    <a:close/>
                    <a:moveTo>
                      <a:pt x="87" y="76"/>
                    </a:moveTo>
                    <a:lnTo>
                      <a:pt x="61" y="76"/>
                    </a:lnTo>
                    <a:lnTo>
                      <a:pt x="61" y="49"/>
                    </a:lnTo>
                    <a:lnTo>
                      <a:pt x="87" y="49"/>
                    </a:lnTo>
                    <a:lnTo>
                      <a:pt x="8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6224433" y="3312339"/>
            <a:ext cx="1999044" cy="1533571"/>
            <a:chOff x="6224449" y="3312337"/>
            <a:chExt cx="1999304" cy="1533571"/>
          </a:xfrm>
        </p:grpSpPr>
        <p:grpSp>
          <p:nvGrpSpPr>
            <p:cNvPr id="24" name="组合 23"/>
            <p:cNvGrpSpPr/>
            <p:nvPr/>
          </p:nvGrpSpPr>
          <p:grpSpPr>
            <a:xfrm>
              <a:off x="6224449" y="3312337"/>
              <a:ext cx="1999304" cy="1533571"/>
              <a:chOff x="2890838" y="4437063"/>
              <a:chExt cx="279398" cy="214313"/>
            </a:xfrm>
            <a:solidFill>
              <a:srgbClr val="435468"/>
            </a:solidFill>
          </p:grpSpPr>
          <p:sp>
            <p:nvSpPr>
              <p:cNvPr id="25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822671" y="4290378"/>
              <a:ext cx="462046" cy="396039"/>
              <a:chOff x="8937626" y="4622801"/>
              <a:chExt cx="333375" cy="285750"/>
            </a:xfrm>
            <a:solidFill>
              <a:schemeClr val="bg1"/>
            </a:solidFill>
          </p:grpSpPr>
          <p:sp>
            <p:nvSpPr>
              <p:cNvPr id="54" name="Freeform 890"/>
              <p:cNvSpPr>
                <a:spLocks noEditPoints="1"/>
              </p:cNvSpPr>
              <p:nvPr/>
            </p:nvSpPr>
            <p:spPr bwMode="auto">
              <a:xfrm>
                <a:off x="8937626" y="4622801"/>
                <a:ext cx="333375" cy="285750"/>
              </a:xfrm>
              <a:custGeom>
                <a:avLst/>
                <a:gdLst>
                  <a:gd name="T0" fmla="*/ 278 w 288"/>
                  <a:gd name="T1" fmla="*/ 0 h 246"/>
                  <a:gd name="T2" fmla="*/ 52 w 288"/>
                  <a:gd name="T3" fmla="*/ 0 h 246"/>
                  <a:gd name="T4" fmla="*/ 42 w 288"/>
                  <a:gd name="T5" fmla="*/ 10 h 246"/>
                  <a:gd name="T6" fmla="*/ 42 w 288"/>
                  <a:gd name="T7" fmla="*/ 43 h 246"/>
                  <a:gd name="T8" fmla="*/ 10 w 288"/>
                  <a:gd name="T9" fmla="*/ 43 h 246"/>
                  <a:gd name="T10" fmla="*/ 0 w 288"/>
                  <a:gd name="T11" fmla="*/ 53 h 246"/>
                  <a:gd name="T12" fmla="*/ 0 w 288"/>
                  <a:gd name="T13" fmla="*/ 219 h 246"/>
                  <a:gd name="T14" fmla="*/ 27 w 288"/>
                  <a:gd name="T15" fmla="*/ 246 h 246"/>
                  <a:gd name="T16" fmla="*/ 52 w 288"/>
                  <a:gd name="T17" fmla="*/ 246 h 246"/>
                  <a:gd name="T18" fmla="*/ 241 w 288"/>
                  <a:gd name="T19" fmla="*/ 246 h 246"/>
                  <a:gd name="T20" fmla="*/ 278 w 288"/>
                  <a:gd name="T21" fmla="*/ 246 h 246"/>
                  <a:gd name="T22" fmla="*/ 288 w 288"/>
                  <a:gd name="T23" fmla="*/ 236 h 246"/>
                  <a:gd name="T24" fmla="*/ 288 w 288"/>
                  <a:gd name="T25" fmla="*/ 10 h 246"/>
                  <a:gd name="T26" fmla="*/ 278 w 288"/>
                  <a:gd name="T27" fmla="*/ 0 h 246"/>
                  <a:gd name="T28" fmla="*/ 271 w 288"/>
                  <a:gd name="T29" fmla="*/ 229 h 246"/>
                  <a:gd name="T30" fmla="*/ 241 w 288"/>
                  <a:gd name="T31" fmla="*/ 229 h 246"/>
                  <a:gd name="T32" fmla="*/ 52 w 288"/>
                  <a:gd name="T33" fmla="*/ 229 h 246"/>
                  <a:gd name="T34" fmla="*/ 27 w 288"/>
                  <a:gd name="T35" fmla="*/ 229 h 246"/>
                  <a:gd name="T36" fmla="*/ 17 w 288"/>
                  <a:gd name="T37" fmla="*/ 219 h 246"/>
                  <a:gd name="T38" fmla="*/ 17 w 288"/>
                  <a:gd name="T39" fmla="*/ 60 h 246"/>
                  <a:gd name="T40" fmla="*/ 42 w 288"/>
                  <a:gd name="T41" fmla="*/ 60 h 246"/>
                  <a:gd name="T42" fmla="*/ 42 w 288"/>
                  <a:gd name="T43" fmla="*/ 214 h 246"/>
                  <a:gd name="T44" fmla="*/ 59 w 288"/>
                  <a:gd name="T45" fmla="*/ 214 h 246"/>
                  <a:gd name="T46" fmla="*/ 59 w 288"/>
                  <a:gd name="T47" fmla="*/ 60 h 246"/>
                  <a:gd name="T48" fmla="*/ 59 w 288"/>
                  <a:gd name="T49" fmla="*/ 60 h 246"/>
                  <a:gd name="T50" fmla="*/ 59 w 288"/>
                  <a:gd name="T51" fmla="*/ 43 h 246"/>
                  <a:gd name="T52" fmla="*/ 59 w 288"/>
                  <a:gd name="T53" fmla="*/ 17 h 246"/>
                  <a:gd name="T54" fmla="*/ 271 w 288"/>
                  <a:gd name="T55" fmla="*/ 17 h 246"/>
                  <a:gd name="T56" fmla="*/ 271 w 288"/>
                  <a:gd name="T57" fmla="*/ 22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246">
                    <a:moveTo>
                      <a:pt x="278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4" y="0"/>
                      <a:pt x="42" y="2"/>
                      <a:pt x="42" y="10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2" y="43"/>
                      <a:pt x="0" y="45"/>
                      <a:pt x="0" y="53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31"/>
                      <a:pt x="14" y="246"/>
                      <a:pt x="27" y="246"/>
                    </a:cubicBezTo>
                    <a:cubicBezTo>
                      <a:pt x="52" y="246"/>
                      <a:pt x="52" y="246"/>
                      <a:pt x="52" y="246"/>
                    </a:cubicBezTo>
                    <a:cubicBezTo>
                      <a:pt x="241" y="246"/>
                      <a:pt x="241" y="246"/>
                      <a:pt x="241" y="246"/>
                    </a:cubicBezTo>
                    <a:cubicBezTo>
                      <a:pt x="278" y="246"/>
                      <a:pt x="278" y="246"/>
                      <a:pt x="278" y="246"/>
                    </a:cubicBezTo>
                    <a:cubicBezTo>
                      <a:pt x="286" y="246"/>
                      <a:pt x="288" y="244"/>
                      <a:pt x="288" y="236"/>
                    </a:cubicBezTo>
                    <a:cubicBezTo>
                      <a:pt x="288" y="10"/>
                      <a:pt x="288" y="10"/>
                      <a:pt x="288" y="10"/>
                    </a:cubicBezTo>
                    <a:cubicBezTo>
                      <a:pt x="288" y="2"/>
                      <a:pt x="286" y="0"/>
                      <a:pt x="278" y="0"/>
                    </a:cubicBezTo>
                    <a:close/>
                    <a:moveTo>
                      <a:pt x="271" y="229"/>
                    </a:moveTo>
                    <a:cubicBezTo>
                      <a:pt x="241" y="229"/>
                      <a:pt x="241" y="229"/>
                      <a:pt x="241" y="229"/>
                    </a:cubicBezTo>
                    <a:cubicBezTo>
                      <a:pt x="52" y="229"/>
                      <a:pt x="52" y="229"/>
                      <a:pt x="52" y="229"/>
                    </a:cubicBezTo>
                    <a:cubicBezTo>
                      <a:pt x="27" y="229"/>
                      <a:pt x="27" y="229"/>
                      <a:pt x="27" y="229"/>
                    </a:cubicBezTo>
                    <a:cubicBezTo>
                      <a:pt x="24" y="229"/>
                      <a:pt x="17" y="222"/>
                      <a:pt x="17" y="21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214"/>
                      <a:pt x="42" y="214"/>
                      <a:pt x="42" y="214"/>
                    </a:cubicBezTo>
                    <a:cubicBezTo>
                      <a:pt x="59" y="214"/>
                      <a:pt x="59" y="214"/>
                      <a:pt x="59" y="214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271" y="17"/>
                      <a:pt x="271" y="17"/>
                      <a:pt x="271" y="17"/>
                    </a:cubicBezTo>
                    <a:lnTo>
                      <a:pt x="271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891"/>
              <p:cNvSpPr>
                <a:spLocks noChangeArrowheads="1"/>
              </p:cNvSpPr>
              <p:nvPr/>
            </p:nvSpPr>
            <p:spPr bwMode="auto">
              <a:xfrm>
                <a:off x="9031288" y="4668838"/>
                <a:ext cx="88900" cy="88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892"/>
              <p:cNvSpPr>
                <a:spLocks noChangeArrowheads="1"/>
              </p:cNvSpPr>
              <p:nvPr/>
            </p:nvSpPr>
            <p:spPr bwMode="auto">
              <a:xfrm>
                <a:off x="9148763" y="4681538"/>
                <a:ext cx="73025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Rectangle 893"/>
              <p:cNvSpPr>
                <a:spLocks noChangeArrowheads="1"/>
              </p:cNvSpPr>
              <p:nvPr/>
            </p:nvSpPr>
            <p:spPr bwMode="auto">
              <a:xfrm>
                <a:off x="9148763" y="4725988"/>
                <a:ext cx="7302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Rectangle 894"/>
              <p:cNvSpPr>
                <a:spLocks noChangeArrowheads="1"/>
              </p:cNvSpPr>
              <p:nvPr/>
            </p:nvSpPr>
            <p:spPr bwMode="auto">
              <a:xfrm>
                <a:off x="9031288" y="4787901"/>
                <a:ext cx="190500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Rectangle 895"/>
              <p:cNvSpPr>
                <a:spLocks noChangeArrowheads="1"/>
              </p:cNvSpPr>
              <p:nvPr/>
            </p:nvSpPr>
            <p:spPr bwMode="auto">
              <a:xfrm>
                <a:off x="9031288" y="4833938"/>
                <a:ext cx="190500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8588385" y="1793384"/>
            <a:ext cx="1999044" cy="1533571"/>
            <a:chOff x="8588709" y="1793382"/>
            <a:chExt cx="1999304" cy="1533571"/>
          </a:xfrm>
        </p:grpSpPr>
        <p:grpSp>
          <p:nvGrpSpPr>
            <p:cNvPr id="35" name="组合 34"/>
            <p:cNvGrpSpPr/>
            <p:nvPr/>
          </p:nvGrpSpPr>
          <p:grpSpPr>
            <a:xfrm>
              <a:off x="8588709" y="1793382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36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0" name="Freeform 569"/>
            <p:cNvSpPr>
              <a:spLocks noEditPoints="1"/>
            </p:cNvSpPr>
            <p:nvPr/>
          </p:nvSpPr>
          <p:spPr bwMode="auto">
            <a:xfrm>
              <a:off x="9185831" y="2706442"/>
              <a:ext cx="464246" cy="462045"/>
            </a:xfrm>
            <a:custGeom>
              <a:avLst/>
              <a:gdLst>
                <a:gd name="T0" fmla="*/ 266 w 288"/>
                <a:gd name="T1" fmla="*/ 85 h 288"/>
                <a:gd name="T2" fmla="*/ 260 w 288"/>
                <a:gd name="T3" fmla="*/ 86 h 288"/>
                <a:gd name="T4" fmla="*/ 203 w 288"/>
                <a:gd name="T5" fmla="*/ 26 h 288"/>
                <a:gd name="T6" fmla="*/ 144 w 288"/>
                <a:gd name="T7" fmla="*/ 0 h 288"/>
                <a:gd name="T8" fmla="*/ 86 w 288"/>
                <a:gd name="T9" fmla="*/ 26 h 288"/>
                <a:gd name="T10" fmla="*/ 28 w 288"/>
                <a:gd name="T11" fmla="*/ 86 h 288"/>
                <a:gd name="T12" fmla="*/ 22 w 288"/>
                <a:gd name="T13" fmla="*/ 85 h 288"/>
                <a:gd name="T14" fmla="*/ 0 w 288"/>
                <a:gd name="T15" fmla="*/ 144 h 288"/>
                <a:gd name="T16" fmla="*/ 22 w 288"/>
                <a:gd name="T17" fmla="*/ 203 h 288"/>
                <a:gd name="T18" fmla="*/ 28 w 288"/>
                <a:gd name="T19" fmla="*/ 202 h 288"/>
                <a:gd name="T20" fmla="*/ 86 w 288"/>
                <a:gd name="T21" fmla="*/ 262 h 288"/>
                <a:gd name="T22" fmla="*/ 144 w 288"/>
                <a:gd name="T23" fmla="*/ 288 h 288"/>
                <a:gd name="T24" fmla="*/ 203 w 288"/>
                <a:gd name="T25" fmla="*/ 262 h 288"/>
                <a:gd name="T26" fmla="*/ 260 w 288"/>
                <a:gd name="T27" fmla="*/ 202 h 288"/>
                <a:gd name="T28" fmla="*/ 266 w 288"/>
                <a:gd name="T29" fmla="*/ 203 h 288"/>
                <a:gd name="T30" fmla="*/ 288 w 288"/>
                <a:gd name="T31" fmla="*/ 144 h 288"/>
                <a:gd name="T32" fmla="*/ 266 w 288"/>
                <a:gd name="T33" fmla="*/ 189 h 288"/>
                <a:gd name="T34" fmla="*/ 216 w 288"/>
                <a:gd name="T35" fmla="*/ 144 h 288"/>
                <a:gd name="T36" fmla="*/ 266 w 288"/>
                <a:gd name="T37" fmla="*/ 100 h 288"/>
                <a:gd name="T38" fmla="*/ 266 w 288"/>
                <a:gd name="T39" fmla="*/ 189 h 288"/>
                <a:gd name="T40" fmla="*/ 144 w 288"/>
                <a:gd name="T41" fmla="*/ 274 h 288"/>
                <a:gd name="T42" fmla="*/ 114 w 288"/>
                <a:gd name="T43" fmla="*/ 209 h 288"/>
                <a:gd name="T44" fmla="*/ 175 w 288"/>
                <a:gd name="T45" fmla="*/ 209 h 288"/>
                <a:gd name="T46" fmla="*/ 181 w 288"/>
                <a:gd name="T47" fmla="*/ 196 h 288"/>
                <a:gd name="T48" fmla="*/ 168 w 288"/>
                <a:gd name="T49" fmla="*/ 196 h 288"/>
                <a:gd name="T50" fmla="*/ 120 w 288"/>
                <a:gd name="T51" fmla="*/ 196 h 288"/>
                <a:gd name="T52" fmla="*/ 107 w 288"/>
                <a:gd name="T53" fmla="*/ 196 h 288"/>
                <a:gd name="T54" fmla="*/ 86 w 288"/>
                <a:gd name="T55" fmla="*/ 187 h 288"/>
                <a:gd name="T56" fmla="*/ 92 w 288"/>
                <a:gd name="T57" fmla="*/ 168 h 288"/>
                <a:gd name="T58" fmla="*/ 92 w 288"/>
                <a:gd name="T59" fmla="*/ 120 h 288"/>
                <a:gd name="T60" fmla="*/ 86 w 288"/>
                <a:gd name="T61" fmla="*/ 101 h 288"/>
                <a:gd name="T62" fmla="*/ 107 w 288"/>
                <a:gd name="T63" fmla="*/ 92 h 288"/>
                <a:gd name="T64" fmla="*/ 120 w 288"/>
                <a:gd name="T65" fmla="*/ 92 h 288"/>
                <a:gd name="T66" fmla="*/ 168 w 288"/>
                <a:gd name="T67" fmla="*/ 92 h 288"/>
                <a:gd name="T68" fmla="*/ 181 w 288"/>
                <a:gd name="T69" fmla="*/ 92 h 288"/>
                <a:gd name="T70" fmla="*/ 202 w 288"/>
                <a:gd name="T71" fmla="*/ 101 h 288"/>
                <a:gd name="T72" fmla="*/ 196 w 288"/>
                <a:gd name="T73" fmla="*/ 120 h 288"/>
                <a:gd name="T74" fmla="*/ 196 w 288"/>
                <a:gd name="T75" fmla="*/ 168 h 288"/>
                <a:gd name="T76" fmla="*/ 202 w 288"/>
                <a:gd name="T77" fmla="*/ 187 h 288"/>
                <a:gd name="T78" fmla="*/ 181 w 288"/>
                <a:gd name="T79" fmla="*/ 196 h 288"/>
                <a:gd name="T80" fmla="*/ 22 w 288"/>
                <a:gd name="T81" fmla="*/ 100 h 288"/>
                <a:gd name="T82" fmla="*/ 72 w 288"/>
                <a:gd name="T83" fmla="*/ 144 h 288"/>
                <a:gd name="T84" fmla="*/ 22 w 288"/>
                <a:gd name="T85" fmla="*/ 189 h 288"/>
                <a:gd name="T86" fmla="*/ 144 w 288"/>
                <a:gd name="T87" fmla="*/ 14 h 288"/>
                <a:gd name="T88" fmla="*/ 175 w 288"/>
                <a:gd name="T89" fmla="*/ 79 h 288"/>
                <a:gd name="T90" fmla="*/ 114 w 288"/>
                <a:gd name="T91" fmla="*/ 79 h 288"/>
                <a:gd name="T92" fmla="*/ 144 w 288"/>
                <a:gd name="T93" fmla="*/ 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88">
                  <a:moveTo>
                    <a:pt x="279" y="95"/>
                  </a:moveTo>
                  <a:cubicBezTo>
                    <a:pt x="277" y="89"/>
                    <a:pt x="272" y="85"/>
                    <a:pt x="266" y="85"/>
                  </a:cubicBezTo>
                  <a:cubicBezTo>
                    <a:pt x="265" y="85"/>
                    <a:pt x="263" y="85"/>
                    <a:pt x="262" y="86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47" y="61"/>
                    <a:pt x="227" y="41"/>
                    <a:pt x="202" y="28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4" y="19"/>
                    <a:pt x="200" y="11"/>
                    <a:pt x="194" y="9"/>
                  </a:cubicBezTo>
                  <a:cubicBezTo>
                    <a:pt x="178" y="3"/>
                    <a:pt x="161" y="0"/>
                    <a:pt x="144" y="0"/>
                  </a:cubicBezTo>
                  <a:cubicBezTo>
                    <a:pt x="127" y="0"/>
                    <a:pt x="110" y="3"/>
                    <a:pt x="95" y="9"/>
                  </a:cubicBezTo>
                  <a:cubicBezTo>
                    <a:pt x="88" y="11"/>
                    <a:pt x="84" y="19"/>
                    <a:pt x="86" y="26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61" y="41"/>
                    <a:pt x="41" y="61"/>
                    <a:pt x="28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5"/>
                    <a:pt x="23" y="85"/>
                    <a:pt x="22" y="85"/>
                  </a:cubicBezTo>
                  <a:cubicBezTo>
                    <a:pt x="16" y="85"/>
                    <a:pt x="11" y="89"/>
                    <a:pt x="9" y="95"/>
                  </a:cubicBezTo>
                  <a:cubicBezTo>
                    <a:pt x="3" y="110"/>
                    <a:pt x="0" y="127"/>
                    <a:pt x="0" y="144"/>
                  </a:cubicBezTo>
                  <a:cubicBezTo>
                    <a:pt x="0" y="161"/>
                    <a:pt x="3" y="178"/>
                    <a:pt x="9" y="194"/>
                  </a:cubicBezTo>
                  <a:cubicBezTo>
                    <a:pt x="11" y="199"/>
                    <a:pt x="16" y="203"/>
                    <a:pt x="22" y="203"/>
                  </a:cubicBezTo>
                  <a:cubicBezTo>
                    <a:pt x="23" y="203"/>
                    <a:pt x="25" y="203"/>
                    <a:pt x="26" y="203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41" y="227"/>
                    <a:pt x="61" y="247"/>
                    <a:pt x="86" y="260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84" y="269"/>
                    <a:pt x="88" y="277"/>
                    <a:pt x="95" y="279"/>
                  </a:cubicBezTo>
                  <a:cubicBezTo>
                    <a:pt x="110" y="285"/>
                    <a:pt x="127" y="288"/>
                    <a:pt x="144" y="288"/>
                  </a:cubicBezTo>
                  <a:cubicBezTo>
                    <a:pt x="161" y="288"/>
                    <a:pt x="178" y="285"/>
                    <a:pt x="194" y="279"/>
                  </a:cubicBezTo>
                  <a:cubicBezTo>
                    <a:pt x="200" y="277"/>
                    <a:pt x="204" y="269"/>
                    <a:pt x="203" y="262"/>
                  </a:cubicBezTo>
                  <a:cubicBezTo>
                    <a:pt x="202" y="260"/>
                    <a:pt x="202" y="260"/>
                    <a:pt x="202" y="260"/>
                  </a:cubicBezTo>
                  <a:cubicBezTo>
                    <a:pt x="227" y="247"/>
                    <a:pt x="247" y="227"/>
                    <a:pt x="260" y="20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3"/>
                    <a:pt x="265" y="203"/>
                    <a:pt x="266" y="203"/>
                  </a:cubicBezTo>
                  <a:cubicBezTo>
                    <a:pt x="272" y="203"/>
                    <a:pt x="277" y="199"/>
                    <a:pt x="279" y="194"/>
                  </a:cubicBezTo>
                  <a:cubicBezTo>
                    <a:pt x="285" y="178"/>
                    <a:pt x="288" y="161"/>
                    <a:pt x="288" y="144"/>
                  </a:cubicBezTo>
                  <a:cubicBezTo>
                    <a:pt x="288" y="127"/>
                    <a:pt x="285" y="110"/>
                    <a:pt x="279" y="95"/>
                  </a:cubicBezTo>
                  <a:close/>
                  <a:moveTo>
                    <a:pt x="266" y="189"/>
                  </a:moveTo>
                  <a:cubicBezTo>
                    <a:pt x="209" y="175"/>
                    <a:pt x="209" y="175"/>
                    <a:pt x="209" y="175"/>
                  </a:cubicBezTo>
                  <a:cubicBezTo>
                    <a:pt x="213" y="165"/>
                    <a:pt x="216" y="155"/>
                    <a:pt x="216" y="144"/>
                  </a:cubicBezTo>
                  <a:cubicBezTo>
                    <a:pt x="216" y="133"/>
                    <a:pt x="214" y="123"/>
                    <a:pt x="209" y="113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71" y="113"/>
                    <a:pt x="274" y="128"/>
                    <a:pt x="274" y="144"/>
                  </a:cubicBezTo>
                  <a:cubicBezTo>
                    <a:pt x="274" y="160"/>
                    <a:pt x="271" y="175"/>
                    <a:pt x="266" y="189"/>
                  </a:cubicBezTo>
                  <a:close/>
                  <a:moveTo>
                    <a:pt x="189" y="266"/>
                  </a:moveTo>
                  <a:cubicBezTo>
                    <a:pt x="175" y="271"/>
                    <a:pt x="160" y="274"/>
                    <a:pt x="144" y="274"/>
                  </a:cubicBezTo>
                  <a:cubicBezTo>
                    <a:pt x="128" y="274"/>
                    <a:pt x="113" y="271"/>
                    <a:pt x="100" y="266"/>
                  </a:cubicBezTo>
                  <a:cubicBezTo>
                    <a:pt x="114" y="209"/>
                    <a:pt x="114" y="209"/>
                    <a:pt x="114" y="209"/>
                  </a:cubicBezTo>
                  <a:cubicBezTo>
                    <a:pt x="123" y="213"/>
                    <a:pt x="133" y="216"/>
                    <a:pt x="144" y="216"/>
                  </a:cubicBezTo>
                  <a:cubicBezTo>
                    <a:pt x="155" y="216"/>
                    <a:pt x="165" y="213"/>
                    <a:pt x="175" y="209"/>
                  </a:cubicBezTo>
                  <a:lnTo>
                    <a:pt x="189" y="266"/>
                  </a:lnTo>
                  <a:close/>
                  <a:moveTo>
                    <a:pt x="181" y="196"/>
                  </a:moveTo>
                  <a:cubicBezTo>
                    <a:pt x="179" y="195"/>
                    <a:pt x="177" y="195"/>
                    <a:pt x="175" y="195"/>
                  </a:cubicBezTo>
                  <a:cubicBezTo>
                    <a:pt x="173" y="195"/>
                    <a:pt x="170" y="195"/>
                    <a:pt x="168" y="196"/>
                  </a:cubicBezTo>
                  <a:cubicBezTo>
                    <a:pt x="161" y="200"/>
                    <a:pt x="153" y="202"/>
                    <a:pt x="144" y="202"/>
                  </a:cubicBezTo>
                  <a:cubicBezTo>
                    <a:pt x="136" y="202"/>
                    <a:pt x="127" y="200"/>
                    <a:pt x="120" y="196"/>
                  </a:cubicBezTo>
                  <a:cubicBezTo>
                    <a:pt x="118" y="195"/>
                    <a:pt x="116" y="195"/>
                    <a:pt x="114" y="195"/>
                  </a:cubicBezTo>
                  <a:cubicBezTo>
                    <a:pt x="111" y="195"/>
                    <a:pt x="109" y="195"/>
                    <a:pt x="107" y="196"/>
                  </a:cubicBezTo>
                  <a:cubicBezTo>
                    <a:pt x="105" y="197"/>
                    <a:pt x="103" y="199"/>
                    <a:pt x="101" y="202"/>
                  </a:cubicBezTo>
                  <a:cubicBezTo>
                    <a:pt x="96" y="198"/>
                    <a:pt x="91" y="193"/>
                    <a:pt x="86" y="187"/>
                  </a:cubicBezTo>
                  <a:cubicBezTo>
                    <a:pt x="89" y="185"/>
                    <a:pt x="91" y="183"/>
                    <a:pt x="92" y="181"/>
                  </a:cubicBezTo>
                  <a:cubicBezTo>
                    <a:pt x="94" y="177"/>
                    <a:pt x="94" y="172"/>
                    <a:pt x="92" y="168"/>
                  </a:cubicBezTo>
                  <a:cubicBezTo>
                    <a:pt x="88" y="161"/>
                    <a:pt x="86" y="152"/>
                    <a:pt x="86" y="144"/>
                  </a:cubicBezTo>
                  <a:cubicBezTo>
                    <a:pt x="86" y="136"/>
                    <a:pt x="88" y="127"/>
                    <a:pt x="92" y="120"/>
                  </a:cubicBezTo>
                  <a:cubicBezTo>
                    <a:pt x="94" y="116"/>
                    <a:pt x="94" y="111"/>
                    <a:pt x="92" y="107"/>
                  </a:cubicBezTo>
                  <a:cubicBezTo>
                    <a:pt x="91" y="105"/>
                    <a:pt x="89" y="103"/>
                    <a:pt x="86" y="101"/>
                  </a:cubicBezTo>
                  <a:cubicBezTo>
                    <a:pt x="90" y="95"/>
                    <a:pt x="96" y="90"/>
                    <a:pt x="101" y="86"/>
                  </a:cubicBezTo>
                  <a:cubicBezTo>
                    <a:pt x="103" y="89"/>
                    <a:pt x="105" y="91"/>
                    <a:pt x="107" y="92"/>
                  </a:cubicBezTo>
                  <a:cubicBezTo>
                    <a:pt x="109" y="93"/>
                    <a:pt x="111" y="93"/>
                    <a:pt x="114" y="93"/>
                  </a:cubicBezTo>
                  <a:cubicBezTo>
                    <a:pt x="116" y="93"/>
                    <a:pt x="118" y="93"/>
                    <a:pt x="120" y="92"/>
                  </a:cubicBezTo>
                  <a:cubicBezTo>
                    <a:pt x="127" y="88"/>
                    <a:pt x="136" y="86"/>
                    <a:pt x="144" y="86"/>
                  </a:cubicBezTo>
                  <a:cubicBezTo>
                    <a:pt x="152" y="86"/>
                    <a:pt x="161" y="88"/>
                    <a:pt x="168" y="92"/>
                  </a:cubicBezTo>
                  <a:cubicBezTo>
                    <a:pt x="170" y="93"/>
                    <a:pt x="172" y="93"/>
                    <a:pt x="175" y="93"/>
                  </a:cubicBezTo>
                  <a:cubicBezTo>
                    <a:pt x="177" y="93"/>
                    <a:pt x="179" y="93"/>
                    <a:pt x="181" y="92"/>
                  </a:cubicBezTo>
                  <a:cubicBezTo>
                    <a:pt x="183" y="91"/>
                    <a:pt x="185" y="89"/>
                    <a:pt x="187" y="86"/>
                  </a:cubicBezTo>
                  <a:cubicBezTo>
                    <a:pt x="193" y="91"/>
                    <a:pt x="198" y="96"/>
                    <a:pt x="202" y="101"/>
                  </a:cubicBezTo>
                  <a:cubicBezTo>
                    <a:pt x="199" y="103"/>
                    <a:pt x="197" y="105"/>
                    <a:pt x="196" y="107"/>
                  </a:cubicBezTo>
                  <a:cubicBezTo>
                    <a:pt x="194" y="111"/>
                    <a:pt x="194" y="116"/>
                    <a:pt x="196" y="120"/>
                  </a:cubicBezTo>
                  <a:cubicBezTo>
                    <a:pt x="200" y="127"/>
                    <a:pt x="202" y="136"/>
                    <a:pt x="202" y="144"/>
                  </a:cubicBezTo>
                  <a:cubicBezTo>
                    <a:pt x="202" y="152"/>
                    <a:pt x="200" y="161"/>
                    <a:pt x="196" y="168"/>
                  </a:cubicBezTo>
                  <a:cubicBezTo>
                    <a:pt x="194" y="172"/>
                    <a:pt x="194" y="177"/>
                    <a:pt x="196" y="181"/>
                  </a:cubicBezTo>
                  <a:cubicBezTo>
                    <a:pt x="197" y="183"/>
                    <a:pt x="199" y="185"/>
                    <a:pt x="202" y="187"/>
                  </a:cubicBezTo>
                  <a:cubicBezTo>
                    <a:pt x="198" y="193"/>
                    <a:pt x="193" y="198"/>
                    <a:pt x="187" y="202"/>
                  </a:cubicBezTo>
                  <a:cubicBezTo>
                    <a:pt x="185" y="199"/>
                    <a:pt x="183" y="197"/>
                    <a:pt x="181" y="196"/>
                  </a:cubicBezTo>
                  <a:close/>
                  <a:moveTo>
                    <a:pt x="14" y="144"/>
                  </a:moveTo>
                  <a:cubicBezTo>
                    <a:pt x="14" y="128"/>
                    <a:pt x="17" y="113"/>
                    <a:pt x="22" y="100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5" y="123"/>
                    <a:pt x="72" y="133"/>
                    <a:pt x="72" y="144"/>
                  </a:cubicBezTo>
                  <a:cubicBezTo>
                    <a:pt x="72" y="155"/>
                    <a:pt x="75" y="165"/>
                    <a:pt x="79" y="175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17" y="175"/>
                    <a:pt x="14" y="160"/>
                    <a:pt x="14" y="144"/>
                  </a:cubicBezTo>
                  <a:close/>
                  <a:moveTo>
                    <a:pt x="144" y="14"/>
                  </a:moveTo>
                  <a:cubicBezTo>
                    <a:pt x="160" y="14"/>
                    <a:pt x="175" y="17"/>
                    <a:pt x="189" y="22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65" y="75"/>
                    <a:pt x="155" y="72"/>
                    <a:pt x="144" y="72"/>
                  </a:cubicBezTo>
                  <a:cubicBezTo>
                    <a:pt x="133" y="72"/>
                    <a:pt x="123" y="75"/>
                    <a:pt x="114" y="79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13" y="17"/>
                    <a:pt x="128" y="14"/>
                    <a:pt x="144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5" name="标题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3" grpId="0"/>
      <p:bldP spid="33" grpId="0"/>
      <p:bldP spid="34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矩形 159"/>
          <p:cNvSpPr>
            <a:spLocks noChangeArrowheads="1"/>
          </p:cNvSpPr>
          <p:nvPr/>
        </p:nvSpPr>
        <p:spPr bwMode="auto">
          <a:xfrm>
            <a:off x="2956917" y="4472760"/>
            <a:ext cx="66326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在此录入上述图表的综合描述说明，在此录入上述图表的综合描述说明。在此录入上述图表的描述说明在此录入上述图表的综合描述说明，在此录入上述图表的综合描述说明。在此录入上述图表的描述说明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61" name="矩形 160"/>
          <p:cNvSpPr>
            <a:spLocks noChangeArrowheads="1"/>
          </p:cNvSpPr>
          <p:nvPr/>
        </p:nvSpPr>
        <p:spPr bwMode="auto">
          <a:xfrm>
            <a:off x="2956917" y="4013291"/>
            <a:ext cx="22312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buNone/>
              <a:defRPr/>
            </a:pPr>
            <a:r>
              <a:rPr lang="zh-CN" altLang="en-US" sz="2000" b="1">
                <a:solidFill>
                  <a:schemeClr val="tx2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62" name="椭圆 161"/>
          <p:cNvSpPr/>
          <p:nvPr/>
        </p:nvSpPr>
        <p:spPr>
          <a:xfrm>
            <a:off x="2850080" y="2293530"/>
            <a:ext cx="1243371" cy="1243532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63" name="TextBox 338"/>
          <p:cNvSpPr txBox="1">
            <a:spLocks noChangeArrowheads="1"/>
          </p:cNvSpPr>
          <p:nvPr/>
        </p:nvSpPr>
        <p:spPr bwMode="auto">
          <a:xfrm>
            <a:off x="2841791" y="2731183"/>
            <a:ext cx="1281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82%</a:t>
            </a:r>
          </a:p>
        </p:txBody>
      </p:sp>
      <p:sp>
        <p:nvSpPr>
          <p:cNvPr id="164" name="空心弧 163"/>
          <p:cNvSpPr/>
          <p:nvPr/>
        </p:nvSpPr>
        <p:spPr>
          <a:xfrm rot="19800000">
            <a:off x="2800218" y="2254956"/>
            <a:ext cx="1310872" cy="1311043"/>
          </a:xfrm>
          <a:prstGeom prst="blockArc">
            <a:avLst>
              <a:gd name="adj1" fmla="val 18153874"/>
              <a:gd name="adj2" fmla="val 14191435"/>
              <a:gd name="adj3" fmla="val 5402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5" name="TextBox 340"/>
          <p:cNvSpPr txBox="1">
            <a:spLocks noChangeArrowheads="1"/>
          </p:cNvSpPr>
          <p:nvPr/>
        </p:nvSpPr>
        <p:spPr bwMode="auto">
          <a:xfrm>
            <a:off x="4930616" y="2731183"/>
            <a:ext cx="962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43%</a:t>
            </a:r>
          </a:p>
        </p:txBody>
      </p:sp>
      <p:sp>
        <p:nvSpPr>
          <p:cNvPr id="166" name="椭圆 165"/>
          <p:cNvSpPr/>
          <p:nvPr/>
        </p:nvSpPr>
        <p:spPr>
          <a:xfrm>
            <a:off x="4766868" y="2254954"/>
            <a:ext cx="1243371" cy="1243532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67" name="空心弧 166"/>
          <p:cNvSpPr/>
          <p:nvPr/>
        </p:nvSpPr>
        <p:spPr>
          <a:xfrm rot="19800000">
            <a:off x="4722482" y="2228736"/>
            <a:ext cx="1310872" cy="1311043"/>
          </a:xfrm>
          <a:prstGeom prst="blockArc">
            <a:avLst>
              <a:gd name="adj1" fmla="val 18153874"/>
              <a:gd name="adj2" fmla="val 6208019"/>
              <a:gd name="adj3" fmla="val 547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6632969" y="2290349"/>
            <a:ext cx="1184684" cy="1184838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69" name="TextBox 341"/>
          <p:cNvSpPr txBox="1">
            <a:spLocks noChangeArrowheads="1"/>
          </p:cNvSpPr>
          <p:nvPr/>
        </p:nvSpPr>
        <p:spPr bwMode="auto">
          <a:xfrm>
            <a:off x="6831186" y="2731183"/>
            <a:ext cx="9623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170" name="空心弧 169"/>
          <p:cNvSpPr/>
          <p:nvPr/>
        </p:nvSpPr>
        <p:spPr>
          <a:xfrm rot="19800000">
            <a:off x="6544233" y="2254001"/>
            <a:ext cx="1310872" cy="1311043"/>
          </a:xfrm>
          <a:prstGeom prst="blockArc">
            <a:avLst>
              <a:gd name="adj1" fmla="val 18153874"/>
              <a:gd name="adj2" fmla="val 2391340"/>
              <a:gd name="adj3" fmla="val 567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8443381" y="2297054"/>
            <a:ext cx="1184686" cy="1184838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72" name="TextBox 342"/>
          <p:cNvSpPr txBox="1">
            <a:spLocks noChangeArrowheads="1"/>
          </p:cNvSpPr>
          <p:nvPr/>
        </p:nvSpPr>
        <p:spPr bwMode="auto">
          <a:xfrm>
            <a:off x="8568511" y="2731183"/>
            <a:ext cx="9630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73" name="空心弧 172"/>
          <p:cNvSpPr/>
          <p:nvPr/>
        </p:nvSpPr>
        <p:spPr>
          <a:xfrm rot="19800000">
            <a:off x="8354079" y="2258763"/>
            <a:ext cx="1310872" cy="1311043"/>
          </a:xfrm>
          <a:prstGeom prst="blockArc">
            <a:avLst>
              <a:gd name="adj1" fmla="val 18153874"/>
              <a:gd name="adj2" fmla="val 21071673"/>
              <a:gd name="adj3" fmla="val 536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  <p:bldP spid="162" grpId="0" animBg="1"/>
      <p:bldP spid="163" grpId="0"/>
      <p:bldP spid="164" grpId="0" animBg="1"/>
      <p:bldP spid="165" grpId="0"/>
      <p:bldP spid="166" grpId="0" animBg="1"/>
      <p:bldP spid="167" grpId="0" animBg="1"/>
      <p:bldP spid="168" grpId="0" animBg="1"/>
      <p:bldP spid="169" grpId="0"/>
      <p:bldP spid="170" grpId="0" animBg="1"/>
      <p:bldP spid="171" grpId="0" animBg="1"/>
      <p:bldP spid="172" grpId="0"/>
      <p:bldP spid="1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98"/>
          <p:cNvSpPr/>
          <p:nvPr/>
        </p:nvSpPr>
        <p:spPr bwMode="auto">
          <a:xfrm>
            <a:off x="1545939" y="4237103"/>
            <a:ext cx="95238" cy="576263"/>
          </a:xfrm>
          <a:custGeom>
            <a:avLst/>
            <a:gdLst>
              <a:gd name="T0" fmla="*/ 0 w 1"/>
              <a:gd name="T1" fmla="*/ 0 h 564"/>
              <a:gd name="T2" fmla="*/ 0 w 1"/>
              <a:gd name="T3" fmla="*/ 576263 h 5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564">
                <a:moveTo>
                  <a:pt x="0" y="0"/>
                </a:moveTo>
                <a:lnTo>
                  <a:pt x="0" y="564"/>
                </a:lnTo>
              </a:path>
            </a:pathLst>
          </a:cu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26888" y="1897128"/>
            <a:ext cx="771425" cy="1330325"/>
            <a:chOff x="3585752" y="1736725"/>
            <a:chExt cx="771525" cy="1330325"/>
          </a:xfrm>
        </p:grpSpPr>
        <p:sp>
          <p:nvSpPr>
            <p:cNvPr id="17" name="Line 401"/>
            <p:cNvSpPr>
              <a:spLocks noChangeShapeType="1"/>
            </p:cNvSpPr>
            <p:nvPr/>
          </p:nvSpPr>
          <p:spPr bwMode="auto">
            <a:xfrm flipH="1">
              <a:off x="3585752" y="2384425"/>
              <a:ext cx="287337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 type="none" w="med" len="lg"/>
              <a:tailEnd type="none" w="med" len="lg"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404"/>
            <p:cNvSpPr/>
            <p:nvPr/>
          </p:nvSpPr>
          <p:spPr bwMode="auto">
            <a:xfrm>
              <a:off x="3873089" y="1736725"/>
              <a:ext cx="484188" cy="1330325"/>
            </a:xfrm>
            <a:custGeom>
              <a:avLst/>
              <a:gdLst>
                <a:gd name="T0" fmla="*/ 482274 w 253"/>
                <a:gd name="T1" fmla="*/ 0 h 838"/>
                <a:gd name="T2" fmla="*/ 0 w 253"/>
                <a:gd name="T3" fmla="*/ 0 h 838"/>
                <a:gd name="T4" fmla="*/ 0 w 253"/>
                <a:gd name="T5" fmla="*/ 1328738 h 838"/>
                <a:gd name="T6" fmla="*/ 482274 w 253"/>
                <a:gd name="T7" fmla="*/ 1328738 h 8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3" h="838">
                  <a:moveTo>
                    <a:pt x="252" y="0"/>
                  </a:moveTo>
                  <a:lnTo>
                    <a:pt x="0" y="0"/>
                  </a:lnTo>
                  <a:lnTo>
                    <a:pt x="0" y="837"/>
                  </a:lnTo>
                  <a:lnTo>
                    <a:pt x="252" y="837"/>
                  </a:lnTo>
                </a:path>
              </a:pathLst>
            </a:custGeom>
            <a:noFill/>
            <a:ln w="190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526888" y="4562541"/>
            <a:ext cx="771425" cy="1330325"/>
            <a:chOff x="3585752" y="4402138"/>
            <a:chExt cx="771525" cy="1330325"/>
          </a:xfrm>
        </p:grpSpPr>
        <p:sp>
          <p:nvSpPr>
            <p:cNvPr id="21" name="Line 400"/>
            <p:cNvSpPr>
              <a:spLocks noChangeShapeType="1"/>
            </p:cNvSpPr>
            <p:nvPr/>
          </p:nvSpPr>
          <p:spPr bwMode="auto">
            <a:xfrm flipH="1">
              <a:off x="3585752" y="5049838"/>
              <a:ext cx="287337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 type="none" w="med" len="lg"/>
              <a:tailEnd type="none" w="med" len="lg"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438"/>
            <p:cNvSpPr/>
            <p:nvPr/>
          </p:nvSpPr>
          <p:spPr bwMode="auto">
            <a:xfrm>
              <a:off x="3873089" y="4402138"/>
              <a:ext cx="484188" cy="1330325"/>
            </a:xfrm>
            <a:custGeom>
              <a:avLst/>
              <a:gdLst>
                <a:gd name="T0" fmla="*/ 482274 w 253"/>
                <a:gd name="T1" fmla="*/ 0 h 838"/>
                <a:gd name="T2" fmla="*/ 0 w 253"/>
                <a:gd name="T3" fmla="*/ 0 h 838"/>
                <a:gd name="T4" fmla="*/ 0 w 253"/>
                <a:gd name="T5" fmla="*/ 1328738 h 838"/>
                <a:gd name="T6" fmla="*/ 482274 w 253"/>
                <a:gd name="T7" fmla="*/ 1328738 h 8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3" h="838">
                  <a:moveTo>
                    <a:pt x="252" y="0"/>
                  </a:moveTo>
                  <a:lnTo>
                    <a:pt x="0" y="0"/>
                  </a:lnTo>
                  <a:lnTo>
                    <a:pt x="0" y="837"/>
                  </a:lnTo>
                  <a:lnTo>
                    <a:pt x="252" y="837"/>
                  </a:lnTo>
                </a:path>
              </a:pathLst>
            </a:custGeom>
            <a:noFill/>
            <a:ln w="190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5469" y="2184464"/>
            <a:ext cx="1871419" cy="792162"/>
            <a:chOff x="1899442" y="2024063"/>
            <a:chExt cx="1871663" cy="792162"/>
          </a:xfrm>
          <a:solidFill>
            <a:srgbClr val="3D607C"/>
          </a:solidFill>
        </p:grpSpPr>
        <p:sp>
          <p:nvSpPr>
            <p:cNvPr id="24" name="Rectangle 402"/>
            <p:cNvSpPr>
              <a:spLocks noChangeArrowheads="1"/>
            </p:cNvSpPr>
            <p:nvPr/>
          </p:nvSpPr>
          <p:spPr bwMode="auto">
            <a:xfrm>
              <a:off x="1899442" y="2024063"/>
              <a:ext cx="1871663" cy="79216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25" name="Rectangle 439"/>
            <p:cNvSpPr>
              <a:spLocks noChangeArrowheads="1"/>
            </p:cNvSpPr>
            <p:nvPr/>
          </p:nvSpPr>
          <p:spPr bwMode="auto">
            <a:xfrm>
              <a:off x="1935955" y="2060575"/>
              <a:ext cx="1800225" cy="71913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26" name="AutoShape 440"/>
            <p:cNvSpPr>
              <a:spLocks noChangeArrowheads="1"/>
            </p:cNvSpPr>
            <p:nvPr/>
          </p:nvSpPr>
          <p:spPr bwMode="auto">
            <a:xfrm rot="5400000">
              <a:off x="1935954" y="2060576"/>
              <a:ext cx="252413" cy="25241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27" name="Rectangle 444"/>
            <p:cNvSpPr>
              <a:spLocks noChangeArrowheads="1"/>
            </p:cNvSpPr>
            <p:nvPr/>
          </p:nvSpPr>
          <p:spPr bwMode="auto">
            <a:xfrm>
              <a:off x="2552967" y="2252663"/>
              <a:ext cx="593189" cy="35394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ea typeface="HY헤드라인M"/>
                  <a:cs typeface="HY헤드라인M"/>
                </a:rPr>
                <a:t>标题</a:t>
              </a:r>
              <a:endParaRPr lang="en-US" altLang="ko-KR" sz="2300" b="1" dirty="0">
                <a:solidFill>
                  <a:schemeClr val="bg1"/>
                </a:solidFill>
                <a:ea typeface="HY헤드라인M"/>
                <a:cs typeface="HY헤드라인M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55469" y="4813364"/>
            <a:ext cx="1871419" cy="792162"/>
            <a:chOff x="1899442" y="4652963"/>
            <a:chExt cx="1871663" cy="792162"/>
          </a:xfrm>
          <a:solidFill>
            <a:srgbClr val="3D607C"/>
          </a:solidFill>
        </p:grpSpPr>
        <p:sp>
          <p:nvSpPr>
            <p:cNvPr id="29" name="Rectangle 441"/>
            <p:cNvSpPr>
              <a:spLocks noChangeArrowheads="1"/>
            </p:cNvSpPr>
            <p:nvPr/>
          </p:nvSpPr>
          <p:spPr bwMode="auto">
            <a:xfrm>
              <a:off x="1899442" y="4652963"/>
              <a:ext cx="1871663" cy="79216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30" name="Rectangle 442"/>
            <p:cNvSpPr>
              <a:spLocks noChangeArrowheads="1"/>
            </p:cNvSpPr>
            <p:nvPr/>
          </p:nvSpPr>
          <p:spPr bwMode="auto">
            <a:xfrm>
              <a:off x="1935955" y="4689475"/>
              <a:ext cx="1800225" cy="7191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31" name="AutoShape 443"/>
            <p:cNvSpPr>
              <a:spLocks noChangeArrowheads="1"/>
            </p:cNvSpPr>
            <p:nvPr/>
          </p:nvSpPr>
          <p:spPr bwMode="auto">
            <a:xfrm rot="5400000">
              <a:off x="1935954" y="4689476"/>
              <a:ext cx="252413" cy="25241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32" name="Rectangle 445"/>
            <p:cNvSpPr>
              <a:spLocks noChangeArrowheads="1"/>
            </p:cNvSpPr>
            <p:nvPr/>
          </p:nvSpPr>
          <p:spPr bwMode="auto">
            <a:xfrm>
              <a:off x="2544212" y="4878388"/>
              <a:ext cx="597999" cy="35394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ea typeface="HY헤드라인M"/>
                  <a:cs typeface="HY헤드라인M"/>
                </a:rPr>
                <a:t>标题</a:t>
              </a:r>
              <a:endParaRPr lang="en-US" altLang="ko-KR" sz="2300" b="1" dirty="0">
                <a:solidFill>
                  <a:schemeClr val="bg1"/>
                </a:solidFill>
                <a:ea typeface="HY헤드라인M"/>
                <a:cs typeface="HY헤드라인M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11023" y="3670364"/>
            <a:ext cx="1765070" cy="468312"/>
            <a:chOff x="1955005" y="3509963"/>
            <a:chExt cx="1765300" cy="468312"/>
          </a:xfrm>
          <a:solidFill>
            <a:srgbClr val="FF431E"/>
          </a:solidFill>
        </p:grpSpPr>
        <p:sp>
          <p:nvSpPr>
            <p:cNvPr id="34" name="Rectangle 447"/>
            <p:cNvSpPr>
              <a:spLocks noChangeArrowheads="1"/>
            </p:cNvSpPr>
            <p:nvPr/>
          </p:nvSpPr>
          <p:spPr bwMode="auto">
            <a:xfrm>
              <a:off x="1955005" y="3509963"/>
              <a:ext cx="1765300" cy="4683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35" name="Rectangle 448"/>
            <p:cNvSpPr>
              <a:spLocks noChangeArrowheads="1"/>
            </p:cNvSpPr>
            <p:nvPr/>
          </p:nvSpPr>
          <p:spPr bwMode="auto">
            <a:xfrm>
              <a:off x="1989136" y="3532188"/>
              <a:ext cx="1697037" cy="423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36" name="Rectangle 449"/>
            <p:cNvSpPr>
              <a:spLocks noChangeArrowheads="1"/>
            </p:cNvSpPr>
            <p:nvPr/>
          </p:nvSpPr>
          <p:spPr bwMode="auto">
            <a:xfrm>
              <a:off x="2646984" y="3649663"/>
              <a:ext cx="359120" cy="21544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HY헤드라인M"/>
                  <a:cs typeface="HY헤드라인M"/>
                </a:rPr>
                <a:t>标题</a:t>
              </a:r>
              <a:endParaRPr lang="en-US" altLang="ko-KR" sz="1400" b="1" dirty="0">
                <a:solidFill>
                  <a:schemeClr val="bg1"/>
                </a:solidFill>
                <a:ea typeface="HY헤드라인M"/>
                <a:cs typeface="HY헤드라인M"/>
              </a:endParaRPr>
            </a:p>
          </p:txBody>
        </p:sp>
      </p:grpSp>
      <p:sp>
        <p:nvSpPr>
          <p:cNvPr id="37" name="Freeform 450"/>
          <p:cNvSpPr/>
          <p:nvPr/>
        </p:nvSpPr>
        <p:spPr bwMode="auto">
          <a:xfrm>
            <a:off x="1545939" y="2994089"/>
            <a:ext cx="95238" cy="576262"/>
          </a:xfrm>
          <a:custGeom>
            <a:avLst/>
            <a:gdLst>
              <a:gd name="T0" fmla="*/ 0 w 1"/>
              <a:gd name="T1" fmla="*/ 0 h 564"/>
              <a:gd name="T2" fmla="*/ 0 w 1"/>
              <a:gd name="T3" fmla="*/ 576262 h 5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564">
                <a:moveTo>
                  <a:pt x="0" y="0"/>
                </a:moveTo>
                <a:lnTo>
                  <a:pt x="0" y="564"/>
                </a:lnTo>
              </a:path>
            </a:pathLst>
          </a:cu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428470" y="1573278"/>
            <a:ext cx="3130143" cy="900113"/>
            <a:chOff x="4672805" y="1412875"/>
            <a:chExt cx="3130550" cy="900113"/>
          </a:xfrm>
          <a:solidFill>
            <a:schemeClr val="tx2"/>
          </a:solidFill>
        </p:grpSpPr>
        <p:sp>
          <p:nvSpPr>
            <p:cNvPr id="39" name="Rectangle 403"/>
            <p:cNvSpPr>
              <a:spLocks noChangeArrowheads="1"/>
            </p:cNvSpPr>
            <p:nvPr/>
          </p:nvSpPr>
          <p:spPr bwMode="auto">
            <a:xfrm>
              <a:off x="4672805" y="1412875"/>
              <a:ext cx="3130550" cy="900113"/>
            </a:xfrm>
            <a:prstGeom prst="rect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40" name="Rectangle 408"/>
            <p:cNvSpPr>
              <a:spLocks noChangeArrowheads="1"/>
            </p:cNvSpPr>
            <p:nvPr/>
          </p:nvSpPr>
          <p:spPr bwMode="auto">
            <a:xfrm>
              <a:off x="4707730" y="1447800"/>
              <a:ext cx="3059112" cy="827088"/>
            </a:xfrm>
            <a:prstGeom prst="rect">
              <a:avLst/>
            </a:prstGeom>
            <a:grpFill/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42" name="Rectangle 414"/>
            <p:cNvSpPr>
              <a:spLocks noChangeArrowheads="1"/>
            </p:cNvSpPr>
            <p:nvPr/>
          </p:nvSpPr>
          <p:spPr bwMode="auto">
            <a:xfrm>
              <a:off x="5306217" y="1806575"/>
              <a:ext cx="1385175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添加文字内容</a:t>
              </a:r>
              <a:endParaRPr lang="en-US" altLang="ko-KR" dirty="0">
                <a:solidFill>
                  <a:schemeClr val="bg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860032" y="1772816"/>
              <a:ext cx="288032" cy="2880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428470" y="2670240"/>
            <a:ext cx="3130143" cy="900113"/>
            <a:chOff x="4672805" y="1412875"/>
            <a:chExt cx="3130550" cy="900113"/>
          </a:xfrm>
          <a:solidFill>
            <a:schemeClr val="tx2"/>
          </a:solidFill>
        </p:grpSpPr>
        <p:sp>
          <p:nvSpPr>
            <p:cNvPr id="45" name="Rectangle 403"/>
            <p:cNvSpPr>
              <a:spLocks noChangeArrowheads="1"/>
            </p:cNvSpPr>
            <p:nvPr/>
          </p:nvSpPr>
          <p:spPr bwMode="auto">
            <a:xfrm>
              <a:off x="4672805" y="1412875"/>
              <a:ext cx="3130550" cy="900113"/>
            </a:xfrm>
            <a:prstGeom prst="rect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46" name="Rectangle 408"/>
            <p:cNvSpPr>
              <a:spLocks noChangeArrowheads="1"/>
            </p:cNvSpPr>
            <p:nvPr/>
          </p:nvSpPr>
          <p:spPr bwMode="auto">
            <a:xfrm>
              <a:off x="4707730" y="1447800"/>
              <a:ext cx="3059112" cy="827088"/>
            </a:xfrm>
            <a:prstGeom prst="rect">
              <a:avLst/>
            </a:prstGeom>
            <a:grpFill/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48" name="Rectangle 414"/>
            <p:cNvSpPr>
              <a:spLocks noChangeArrowheads="1"/>
            </p:cNvSpPr>
            <p:nvPr/>
          </p:nvSpPr>
          <p:spPr bwMode="auto">
            <a:xfrm>
              <a:off x="5306217" y="1806575"/>
              <a:ext cx="1385175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添加文字内容</a:t>
              </a:r>
              <a:endParaRPr lang="en-US" altLang="ko-KR" dirty="0">
                <a:solidFill>
                  <a:schemeClr val="bg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860032" y="1772816"/>
              <a:ext cx="288032" cy="2880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463390" y="4161463"/>
            <a:ext cx="3130143" cy="900113"/>
            <a:chOff x="4672805" y="1412875"/>
            <a:chExt cx="3130550" cy="900113"/>
          </a:xfrm>
          <a:solidFill>
            <a:schemeClr val="accent2"/>
          </a:solidFill>
        </p:grpSpPr>
        <p:sp>
          <p:nvSpPr>
            <p:cNvPr id="51" name="Rectangle 403"/>
            <p:cNvSpPr>
              <a:spLocks noChangeArrowheads="1"/>
            </p:cNvSpPr>
            <p:nvPr/>
          </p:nvSpPr>
          <p:spPr bwMode="auto">
            <a:xfrm>
              <a:off x="4672805" y="1412875"/>
              <a:ext cx="3130550" cy="900113"/>
            </a:xfrm>
            <a:prstGeom prst="rect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52" name="Rectangle 408"/>
            <p:cNvSpPr>
              <a:spLocks noChangeArrowheads="1"/>
            </p:cNvSpPr>
            <p:nvPr/>
          </p:nvSpPr>
          <p:spPr bwMode="auto">
            <a:xfrm>
              <a:off x="4707730" y="1447800"/>
              <a:ext cx="3059112" cy="827088"/>
            </a:xfrm>
            <a:prstGeom prst="rect">
              <a:avLst/>
            </a:prstGeom>
            <a:grpFill/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54" name="Rectangle 414"/>
            <p:cNvSpPr>
              <a:spLocks noChangeArrowheads="1"/>
            </p:cNvSpPr>
            <p:nvPr/>
          </p:nvSpPr>
          <p:spPr bwMode="auto">
            <a:xfrm>
              <a:off x="5306217" y="1806575"/>
              <a:ext cx="1385175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添加文字内容</a:t>
              </a:r>
              <a:endParaRPr lang="en-US" altLang="ko-KR" dirty="0">
                <a:solidFill>
                  <a:schemeClr val="bg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860032" y="1772816"/>
              <a:ext cx="288032" cy="2880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463390" y="5258425"/>
            <a:ext cx="3130143" cy="900113"/>
            <a:chOff x="4672805" y="1412875"/>
            <a:chExt cx="3130550" cy="900113"/>
          </a:xfrm>
          <a:solidFill>
            <a:schemeClr val="accent2"/>
          </a:solidFill>
        </p:grpSpPr>
        <p:sp>
          <p:nvSpPr>
            <p:cNvPr id="57" name="Rectangle 403"/>
            <p:cNvSpPr>
              <a:spLocks noChangeArrowheads="1"/>
            </p:cNvSpPr>
            <p:nvPr/>
          </p:nvSpPr>
          <p:spPr bwMode="auto">
            <a:xfrm>
              <a:off x="4672805" y="1412875"/>
              <a:ext cx="3130550" cy="900113"/>
            </a:xfrm>
            <a:prstGeom prst="rect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58" name="Rectangle 408"/>
            <p:cNvSpPr>
              <a:spLocks noChangeArrowheads="1"/>
            </p:cNvSpPr>
            <p:nvPr/>
          </p:nvSpPr>
          <p:spPr bwMode="auto">
            <a:xfrm>
              <a:off x="4707730" y="1447800"/>
              <a:ext cx="3059112" cy="827088"/>
            </a:xfrm>
            <a:prstGeom prst="rect">
              <a:avLst/>
            </a:prstGeom>
            <a:grpFill/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60" name="Rectangle 414"/>
            <p:cNvSpPr>
              <a:spLocks noChangeArrowheads="1"/>
            </p:cNvSpPr>
            <p:nvPr/>
          </p:nvSpPr>
          <p:spPr bwMode="auto">
            <a:xfrm>
              <a:off x="5306217" y="1806575"/>
              <a:ext cx="1385175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添加文字内容</a:t>
              </a:r>
              <a:endParaRPr lang="en-US" altLang="ko-KR" dirty="0">
                <a:solidFill>
                  <a:schemeClr val="bg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860032" y="1772816"/>
              <a:ext cx="288032" cy="2880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2" name="直接连接符 61"/>
          <p:cNvCxnSpPr/>
          <p:nvPr/>
        </p:nvCxnSpPr>
        <p:spPr>
          <a:xfrm>
            <a:off x="7020276" y="1556792"/>
            <a:ext cx="0" cy="4563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7191942" y="2705164"/>
            <a:ext cx="452068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在此录入上述图表的综合描述说明，在此录入上述图表的综合描述说明。在此录入上述图表的描述说明在此录入上述图表的综合描述说明，在此录入上述图表的综合描述说明。在此录入上述图表的描述说明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 animBg="1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1583499" y="2311239"/>
            <a:ext cx="9697077" cy="3359948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1871531" y="2892951"/>
            <a:ext cx="9025003" cy="313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65" dirty="0">
                <a:solidFill>
                  <a:sysClr val="windowText" lastClr="000000"/>
                </a:solidFill>
              </a:rPr>
              <a:t>回顾这一年的工作，在取得成绩的同时，我们也找到了工作中的不足和问题，主要反映于</a:t>
            </a:r>
            <a:r>
              <a:rPr lang="en-US" altLang="zh-CN" sz="1465" dirty="0">
                <a:solidFill>
                  <a:sysClr val="windowText" lastClr="000000"/>
                </a:solidFill>
              </a:rPr>
              <a:t>xx</a:t>
            </a:r>
            <a:r>
              <a:rPr lang="zh-CN" altLang="en-US" sz="1465" dirty="0">
                <a:solidFill>
                  <a:sysClr val="windowText" lastClr="000000"/>
                </a:solidFill>
              </a:rPr>
              <a:t>及</a:t>
            </a:r>
            <a:r>
              <a:rPr lang="en-US" altLang="zh-CN" sz="1465" dirty="0">
                <a:solidFill>
                  <a:sysClr val="windowText" lastClr="000000"/>
                </a:solidFill>
              </a:rPr>
              <a:t>xxx</a:t>
            </a:r>
            <a:r>
              <a:rPr lang="zh-CN" altLang="en-US" sz="1465" dirty="0">
                <a:solidFill>
                  <a:sysClr val="windowText" lastClr="000000"/>
                </a:solidFill>
              </a:rPr>
              <a:t>的风格、定型还有待进一步探索，尤其是网上的公司产品库充分体现我们</a:t>
            </a:r>
            <a:r>
              <a:rPr lang="en-US" altLang="zh-CN" sz="1465" dirty="0" err="1">
                <a:solidFill>
                  <a:sysClr val="windowText" lastClr="000000"/>
                </a:solidFill>
              </a:rPr>
              <a:t>xxxxx</a:t>
            </a:r>
            <a:r>
              <a:rPr lang="zh-CN" altLang="en-US" sz="1465" dirty="0">
                <a:solidFill>
                  <a:sysClr val="windowText" lastClr="000000"/>
                </a:solidFill>
              </a:rPr>
              <a:t>和我们这个平台能为客户提供良好的商机和快捷方便的信息、导航的功能发挥。展望新的一年，我们将继续努力，力争各项工作更上一个新台阶。</a:t>
            </a:r>
          </a:p>
          <a:p>
            <a:r>
              <a:rPr lang="zh-CN" altLang="en-US" sz="1465" dirty="0">
                <a:solidFill>
                  <a:sysClr val="windowText" lastClr="000000"/>
                </a:solidFill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65" dirty="0">
              <a:solidFill>
                <a:sysClr val="windowText" lastClr="000000"/>
              </a:solidFill>
            </a:endParaRPr>
          </a:p>
          <a:p>
            <a:r>
              <a:rPr lang="zh-CN" altLang="en-US" sz="1465" dirty="0">
                <a:solidFill>
                  <a:sysClr val="windowText" lastClr="000000"/>
                </a:solidFill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465" dirty="0" smtClean="0">
                <a:solidFill>
                  <a:sysClr val="windowText" lastClr="000000"/>
                </a:solidFill>
              </a:rPr>
              <a:t>。 亮亮图文旗舰店</a:t>
            </a:r>
            <a:r>
              <a:rPr lang="en-US" altLang="zh-CN" sz="1465" dirty="0" smtClean="0">
                <a:solidFill>
                  <a:sysClr val="windowText" lastClr="000000"/>
                </a:solidFill>
              </a:rPr>
              <a:t>https://liangliangtuwen.tmall.com</a:t>
            </a:r>
          </a:p>
          <a:p>
            <a:endParaRPr lang="zh-CN" altLang="en-US" sz="1465" dirty="0">
              <a:solidFill>
                <a:sysClr val="windowText" lastClr="000000"/>
              </a:solidFill>
            </a:endParaRPr>
          </a:p>
        </p:txBody>
      </p:sp>
      <p:pic>
        <p:nvPicPr>
          <p:cNvPr id="25" name="Picture 7" descr="D:\360data\重要数据\桌面\2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291" y="1968819"/>
            <a:ext cx="5215399" cy="9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360data\重要数据\桌面\未标题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762" y="634371"/>
            <a:ext cx="1915029" cy="161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8"/>
          <p:cNvSpPr txBox="1"/>
          <p:nvPr/>
        </p:nvSpPr>
        <p:spPr>
          <a:xfrm>
            <a:off x="2596958" y="1237512"/>
            <a:ext cx="1313180" cy="169277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4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Qianyan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0"/>
          <p:cNvSpPr>
            <a:spLocks noChangeArrowheads="1"/>
          </p:cNvSpPr>
          <p:nvPr/>
        </p:nvSpPr>
        <p:spPr bwMode="auto">
          <a:xfrm>
            <a:off x="7984001" y="1307082"/>
            <a:ext cx="1509183" cy="150918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5875" cmpd="sng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" name="椭圆 21"/>
          <p:cNvSpPr>
            <a:spLocks noChangeArrowheads="1"/>
          </p:cNvSpPr>
          <p:nvPr/>
        </p:nvSpPr>
        <p:spPr bwMode="auto">
          <a:xfrm>
            <a:off x="9719667" y="1495464"/>
            <a:ext cx="1176867" cy="117686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5875" cmpd="sng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7" grpId="0"/>
      <p:bldP spid="28" grpId="0" bldLvl="0" animBg="1" autoUpdateAnimBg="0"/>
      <p:bldP spid="29" grpId="0" bldLvl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/>
          <p:cNvCxnSpPr/>
          <p:nvPr/>
        </p:nvCxnSpPr>
        <p:spPr>
          <a:xfrm flipH="1">
            <a:off x="2116695" y="4357312"/>
            <a:ext cx="1" cy="81986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095681" y="4357312"/>
            <a:ext cx="1" cy="819864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10080320" y="4357312"/>
            <a:ext cx="1" cy="819864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 flipH="1">
            <a:off x="4105395" y="4357312"/>
            <a:ext cx="1" cy="819864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0800000" flipH="1">
            <a:off x="8081112" y="4357312"/>
            <a:ext cx="1" cy="819864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88"/>
          <p:cNvGrpSpPr/>
          <p:nvPr/>
        </p:nvGrpSpPr>
        <p:grpSpPr>
          <a:xfrm>
            <a:off x="1180843" y="5426043"/>
            <a:ext cx="1871700" cy="495352"/>
            <a:chOff x="690582" y="661615"/>
            <a:chExt cx="1370060" cy="201904"/>
          </a:xfrm>
        </p:grpSpPr>
        <p:sp>
          <p:nvSpPr>
            <p:cNvPr id="106" name="TextBox 105"/>
            <p:cNvSpPr txBox="1"/>
            <p:nvPr/>
          </p:nvSpPr>
          <p:spPr>
            <a:xfrm>
              <a:off x="1075267" y="661615"/>
              <a:ext cx="600770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1" name="Group 88"/>
          <p:cNvGrpSpPr/>
          <p:nvPr/>
        </p:nvGrpSpPr>
        <p:grpSpPr>
          <a:xfrm>
            <a:off x="5169539" y="5426043"/>
            <a:ext cx="1871700" cy="495352"/>
            <a:chOff x="690582" y="661615"/>
            <a:chExt cx="1370060" cy="201904"/>
          </a:xfrm>
        </p:grpSpPr>
        <p:sp>
          <p:nvSpPr>
            <p:cNvPr id="109" name="TextBox 108"/>
            <p:cNvSpPr txBox="1"/>
            <p:nvPr/>
          </p:nvSpPr>
          <p:spPr>
            <a:xfrm>
              <a:off x="1075267" y="661615"/>
              <a:ext cx="600770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2" name="Group 88"/>
          <p:cNvGrpSpPr/>
          <p:nvPr/>
        </p:nvGrpSpPr>
        <p:grpSpPr>
          <a:xfrm>
            <a:off x="9158234" y="5426043"/>
            <a:ext cx="1871700" cy="495352"/>
            <a:chOff x="690582" y="661615"/>
            <a:chExt cx="1370060" cy="201904"/>
          </a:xfrm>
        </p:grpSpPr>
        <p:sp>
          <p:nvSpPr>
            <p:cNvPr id="112" name="TextBox 111"/>
            <p:cNvSpPr txBox="1"/>
            <p:nvPr/>
          </p:nvSpPr>
          <p:spPr>
            <a:xfrm>
              <a:off x="1075267" y="661615"/>
              <a:ext cx="600770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3" name="Group 88"/>
          <p:cNvGrpSpPr/>
          <p:nvPr/>
        </p:nvGrpSpPr>
        <p:grpSpPr>
          <a:xfrm>
            <a:off x="3175192" y="5426043"/>
            <a:ext cx="1871700" cy="495352"/>
            <a:chOff x="690582" y="661615"/>
            <a:chExt cx="1370060" cy="201904"/>
          </a:xfrm>
        </p:grpSpPr>
        <p:sp>
          <p:nvSpPr>
            <p:cNvPr id="115" name="TextBox 114"/>
            <p:cNvSpPr txBox="1"/>
            <p:nvPr/>
          </p:nvSpPr>
          <p:spPr>
            <a:xfrm>
              <a:off x="1075267" y="661615"/>
              <a:ext cx="600770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4" name="Group 88"/>
          <p:cNvGrpSpPr/>
          <p:nvPr/>
        </p:nvGrpSpPr>
        <p:grpSpPr>
          <a:xfrm>
            <a:off x="7163887" y="5426043"/>
            <a:ext cx="1871700" cy="495352"/>
            <a:chOff x="690582" y="661615"/>
            <a:chExt cx="1370060" cy="201904"/>
          </a:xfrm>
        </p:grpSpPr>
        <p:sp>
          <p:nvSpPr>
            <p:cNvPr id="118" name="TextBox 117"/>
            <p:cNvSpPr txBox="1"/>
            <p:nvPr/>
          </p:nvSpPr>
          <p:spPr>
            <a:xfrm>
              <a:off x="1075267" y="661615"/>
              <a:ext cx="600770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90582" y="779887"/>
              <a:ext cx="1370060" cy="83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66" name="Freeform 65"/>
          <p:cNvSpPr/>
          <p:nvPr/>
        </p:nvSpPr>
        <p:spPr>
          <a:xfrm>
            <a:off x="1526534" y="3127153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+mn-ea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3514851" y="3127153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+mn-ea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503168" y="3127153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4381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+mn-ea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491485" y="3127153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10656" rIns="210656" bIns="121908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+mn-ea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9479802" y="3127153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1065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+mn-ea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1200347" y="3007498"/>
            <a:ext cx="694158" cy="6942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01</a:t>
            </a: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3196475" y="3007498"/>
            <a:ext cx="694158" cy="6942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b="1" dirty="0">
                <a:solidFill>
                  <a:schemeClr val="accent4"/>
                </a:solidFill>
                <a:latin typeface="Agency FB" panose="020B0503020202020204" pitchFamily="34" charset="0"/>
              </a:rPr>
              <a:t>02</a:t>
            </a:r>
            <a:endParaRPr lang="en-US" sz="1900" dirty="0">
              <a:solidFill>
                <a:schemeClr val="accent4"/>
              </a:solidFill>
              <a:latin typeface="Agency FB" panose="020B0503020202020204" pitchFamily="34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5192603" y="3007498"/>
            <a:ext cx="694158" cy="6942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b="1" dirty="0">
                <a:solidFill>
                  <a:schemeClr val="accent1"/>
                </a:solidFill>
                <a:latin typeface="Agency FB" panose="020B0503020202020204" pitchFamily="34" charset="0"/>
              </a:rPr>
              <a:t>03</a:t>
            </a:r>
            <a:endParaRPr lang="en-US" sz="19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7188731" y="3007498"/>
            <a:ext cx="694158" cy="6942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b="1" dirty="0">
                <a:solidFill>
                  <a:schemeClr val="accent2"/>
                </a:solidFill>
                <a:latin typeface="Agency FB" panose="020B0503020202020204" pitchFamily="34" charset="0"/>
              </a:rPr>
              <a:t>04</a:t>
            </a:r>
            <a:endParaRPr lang="en-US" sz="1900" dirty="0">
              <a:solidFill>
                <a:schemeClr val="accent2"/>
              </a:solidFill>
              <a:latin typeface="Agency FB" panose="020B0503020202020204" pitchFamily="34" charset="0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9184860" y="3007498"/>
            <a:ext cx="694158" cy="6942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900" b="1" dirty="0">
                <a:solidFill>
                  <a:schemeClr val="accent3"/>
                </a:solidFill>
                <a:latin typeface="Agency FB" panose="020B0503020202020204" pitchFamily="34" charset="0"/>
              </a:rPr>
              <a:t>05</a:t>
            </a:r>
            <a:endParaRPr lang="en-US" sz="1900" dirty="0">
              <a:solidFill>
                <a:schemeClr val="accent3"/>
              </a:solidFill>
              <a:latin typeface="Agency FB" panose="020B0503020202020204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312991" y="1677302"/>
            <a:ext cx="1607404" cy="1421924"/>
            <a:chOff x="971610" y="1226241"/>
            <a:chExt cx="1205710" cy="1066443"/>
          </a:xfrm>
        </p:grpSpPr>
        <p:sp>
          <p:nvSpPr>
            <p:cNvPr id="33" name="Rounded Rectangle 32"/>
            <p:cNvSpPr/>
            <p:nvPr/>
          </p:nvSpPr>
          <p:spPr>
            <a:xfrm rot="10800000" flipV="1">
              <a:off x="971610" y="1226241"/>
              <a:ext cx="1205710" cy="45154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2012</a:t>
              </a:r>
              <a:endParaRPr lang="en-US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1574465" y="1677786"/>
              <a:ext cx="1" cy="61489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301690" y="1677302"/>
            <a:ext cx="1607404" cy="1421924"/>
            <a:chOff x="971610" y="1226241"/>
            <a:chExt cx="1205710" cy="1066443"/>
          </a:xfrm>
        </p:grpSpPr>
        <p:sp>
          <p:nvSpPr>
            <p:cNvPr id="92" name="Rounded Rectangle 91"/>
            <p:cNvSpPr/>
            <p:nvPr/>
          </p:nvSpPr>
          <p:spPr>
            <a:xfrm rot="10800000" flipV="1">
              <a:off x="971610" y="1226241"/>
              <a:ext cx="1205710" cy="45154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2013</a:t>
              </a:r>
              <a:endParaRPr lang="en-US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 flipH="1">
              <a:off x="1574465" y="1677786"/>
              <a:ext cx="1" cy="614898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5291977" y="1677302"/>
            <a:ext cx="1607404" cy="1421924"/>
            <a:chOff x="971610" y="1226241"/>
            <a:chExt cx="1205710" cy="1066443"/>
          </a:xfrm>
        </p:grpSpPr>
        <p:sp>
          <p:nvSpPr>
            <p:cNvPr id="100" name="Rounded Rectangle 99"/>
            <p:cNvSpPr/>
            <p:nvPr/>
          </p:nvSpPr>
          <p:spPr>
            <a:xfrm rot="10800000" flipV="1">
              <a:off x="971610" y="1226241"/>
              <a:ext cx="1205710" cy="45154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2014</a:t>
              </a:r>
              <a:endParaRPr lang="en-US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flipH="1">
              <a:off x="1574465" y="1677786"/>
              <a:ext cx="1" cy="614898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7277407" y="1677302"/>
            <a:ext cx="1607404" cy="1421924"/>
            <a:chOff x="971610" y="1226241"/>
            <a:chExt cx="1205710" cy="1066443"/>
          </a:xfrm>
        </p:grpSpPr>
        <p:sp>
          <p:nvSpPr>
            <p:cNvPr id="108" name="Rounded Rectangle 107"/>
            <p:cNvSpPr/>
            <p:nvPr/>
          </p:nvSpPr>
          <p:spPr>
            <a:xfrm rot="10800000" flipV="1">
              <a:off x="971610" y="1226241"/>
              <a:ext cx="1205710" cy="45154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2015</a:t>
              </a:r>
              <a:endParaRPr lang="en-US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 flipH="1">
              <a:off x="1574465" y="1677786"/>
              <a:ext cx="1" cy="614898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9276616" y="1677302"/>
            <a:ext cx="1607404" cy="1421924"/>
            <a:chOff x="971610" y="1226241"/>
            <a:chExt cx="1205710" cy="1066443"/>
          </a:xfrm>
        </p:grpSpPr>
        <p:sp>
          <p:nvSpPr>
            <p:cNvPr id="117" name="Rounded Rectangle 116"/>
            <p:cNvSpPr/>
            <p:nvPr/>
          </p:nvSpPr>
          <p:spPr>
            <a:xfrm rot="10800000" flipV="1">
              <a:off x="971610" y="1226241"/>
              <a:ext cx="1205710" cy="45154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2016</a:t>
              </a:r>
              <a:endParaRPr lang="en-US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 flipH="1">
              <a:off x="1574465" y="1677786"/>
              <a:ext cx="1" cy="614898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Freeform 143"/>
          <p:cNvSpPr>
            <a:spLocks noEditPoints="1"/>
          </p:cNvSpPr>
          <p:nvPr/>
        </p:nvSpPr>
        <p:spPr bwMode="auto">
          <a:xfrm>
            <a:off x="1875426" y="3476942"/>
            <a:ext cx="482537" cy="444500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51" name="Freeform 92"/>
          <p:cNvSpPr>
            <a:spLocks noEditPoints="1"/>
          </p:cNvSpPr>
          <p:nvPr/>
        </p:nvSpPr>
        <p:spPr bwMode="auto">
          <a:xfrm>
            <a:off x="3901022" y="3520648"/>
            <a:ext cx="455025" cy="463551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896481" y="3506941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53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4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5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6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57" name="Freeform 140"/>
          <p:cNvSpPr>
            <a:spLocks noEditPoints="1"/>
          </p:cNvSpPr>
          <p:nvPr/>
        </p:nvSpPr>
        <p:spPr bwMode="auto">
          <a:xfrm>
            <a:off x="7843204" y="3504629"/>
            <a:ext cx="474458" cy="474520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9863956" y="3566208"/>
            <a:ext cx="419045" cy="408517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59" name="Freeform 104"/>
            <p:cNvSpPr/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0" name="Freeform 105"/>
            <p:cNvSpPr/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1" name="Freeform 106"/>
            <p:cNvSpPr/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2" name="Freeform 107"/>
            <p:cNvSpPr/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3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69" grpId="0" animBg="1"/>
      <p:bldP spid="73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50" grpId="0" animBg="1"/>
      <p:bldP spid="51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五边形 25"/>
          <p:cNvSpPr/>
          <p:nvPr/>
        </p:nvSpPr>
        <p:spPr bwMode="auto">
          <a:xfrm>
            <a:off x="2784347" y="1930465"/>
            <a:ext cx="1677162" cy="515317"/>
          </a:xfrm>
          <a:prstGeom prst="homePlate">
            <a:avLst/>
          </a:prstGeom>
          <a:solidFill>
            <a:schemeClr val="accent2"/>
          </a:solidFill>
          <a:ln w="38100" cap="flat" cmpd="sng">
            <a:solidFill>
              <a:srgbClr val="FFFFFF"/>
            </a:solidFill>
            <a:beve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82816" tIns="41407" rIns="82816" bIns="41407" anchor="ctr"/>
          <a:lstStyle/>
          <a:p>
            <a:pPr algn="ctr"/>
            <a:endParaRPr lang="zh-CN" altLang="en-US" sz="19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2966085" y="2012701"/>
            <a:ext cx="1408433" cy="334792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2816" tIns="41407" rIns="82816" bIns="41407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/>
              <a:t>添加标题</a:t>
            </a:r>
          </a:p>
        </p:txBody>
      </p:sp>
      <p:sp>
        <p:nvSpPr>
          <p:cNvPr id="28" name="五边形 27"/>
          <p:cNvSpPr/>
          <p:nvPr/>
        </p:nvSpPr>
        <p:spPr bwMode="auto">
          <a:xfrm>
            <a:off x="2784346" y="3517435"/>
            <a:ext cx="1677163" cy="515317"/>
          </a:xfrm>
          <a:prstGeom prst="homePlate">
            <a:avLst/>
          </a:prstGeom>
          <a:solidFill>
            <a:schemeClr val="accent3"/>
          </a:solidFill>
          <a:ln w="38100" cap="flat" cmpd="sng">
            <a:solidFill>
              <a:srgbClr val="FFFFFF"/>
            </a:solidFill>
            <a:beve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82816" tIns="41407" rIns="82816" bIns="41407" anchor="ctr"/>
          <a:lstStyle/>
          <a:p>
            <a:pPr algn="ctr"/>
            <a:endParaRPr lang="zh-CN" altLang="en-US" sz="19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2973645" y="3619036"/>
            <a:ext cx="1400870" cy="334792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2816" tIns="41407" rIns="82816" bIns="41407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/>
              <a:t>添加标题</a:t>
            </a:r>
          </a:p>
        </p:txBody>
      </p:sp>
      <p:sp>
        <p:nvSpPr>
          <p:cNvPr id="30" name="五边形 29"/>
          <p:cNvSpPr/>
          <p:nvPr/>
        </p:nvSpPr>
        <p:spPr bwMode="auto">
          <a:xfrm>
            <a:off x="2784346" y="5180009"/>
            <a:ext cx="1677163" cy="515317"/>
          </a:xfrm>
          <a:prstGeom prst="homePlate">
            <a:avLst/>
          </a:prstGeom>
          <a:solidFill>
            <a:schemeClr val="accent4"/>
          </a:solidFill>
          <a:ln w="38100" cap="flat" cmpd="sng">
            <a:solidFill>
              <a:srgbClr val="FFFFFF"/>
            </a:solidFill>
            <a:beve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82816" tIns="41407" rIns="82816" bIns="41407" anchor="ctr"/>
          <a:lstStyle/>
          <a:p>
            <a:pPr algn="ctr"/>
            <a:endParaRPr lang="zh-CN" altLang="en-US" sz="19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2973645" y="5263349"/>
            <a:ext cx="1400870" cy="334792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2816" tIns="41407" rIns="82816" bIns="41407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/>
              <a:t>添加标题</a:t>
            </a:r>
          </a:p>
        </p:txBody>
      </p:sp>
      <p:sp>
        <p:nvSpPr>
          <p:cNvPr id="32" name="任意多边形 31"/>
          <p:cNvSpPr/>
          <p:nvPr/>
        </p:nvSpPr>
        <p:spPr bwMode="auto">
          <a:xfrm>
            <a:off x="1621654" y="2172282"/>
            <a:ext cx="1140778" cy="1606332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82816" tIns="41407" rIns="82816" bIns="41407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任意多边形 32"/>
          <p:cNvSpPr/>
          <p:nvPr/>
        </p:nvSpPr>
        <p:spPr bwMode="auto">
          <a:xfrm flipV="1">
            <a:off x="1621657" y="3801217"/>
            <a:ext cx="1140778" cy="1636451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82816" tIns="41407" rIns="82816" bIns="41407"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>
            <a:off x="1621654" y="3801212"/>
            <a:ext cx="1140778" cy="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椭圆 34"/>
          <p:cNvSpPr>
            <a:spLocks noChangeArrowheads="1"/>
          </p:cNvSpPr>
          <p:nvPr/>
        </p:nvSpPr>
        <p:spPr bwMode="auto">
          <a:xfrm>
            <a:off x="912100" y="3173076"/>
            <a:ext cx="1257176" cy="1256272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rgbClr val="FFFFFF"/>
            </a:solidFill>
            <a:beve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82816" tIns="41407" rIns="82816" bIns="41407" anchor="ctr"/>
          <a:lstStyle/>
          <a:p>
            <a:pPr algn="ctr"/>
            <a:r>
              <a:rPr lang="zh-CN" altLang="en-US" sz="1900" b="1" dirty="0">
                <a:solidFill>
                  <a:srgbClr val="F8F8F8"/>
                </a:solidFill>
                <a:ea typeface="微软雅黑" panose="020B0503020204020204" pitchFamily="34" charset="-122"/>
              </a:rPr>
              <a:t>添加</a:t>
            </a:r>
            <a:endParaRPr lang="en-US" altLang="zh-CN" sz="1900" b="1" dirty="0">
              <a:solidFill>
                <a:srgbClr val="F8F8F8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1900" b="1" dirty="0">
                <a:solidFill>
                  <a:srgbClr val="F8F8F8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6" name="右弧形箭头 35"/>
          <p:cNvSpPr/>
          <p:nvPr/>
        </p:nvSpPr>
        <p:spPr>
          <a:xfrm>
            <a:off x="8620060" y="1852831"/>
            <a:ext cx="898230" cy="1878641"/>
          </a:xfrm>
          <a:prstGeom prst="curvedLeftArrow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74533" tIns="37267" rIns="74533" bIns="37267" numCol="1" anchor="t" anchorCtr="0" compatLnSpc="1"/>
          <a:lstStyle/>
          <a:p>
            <a:endParaRPr lang="zh-CN" altLang="en-US" sz="1500" kern="0">
              <a:solidFill>
                <a:schemeClr val="bg2">
                  <a:lumMod val="1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7" name="右弧形箭头 36"/>
          <p:cNvSpPr/>
          <p:nvPr/>
        </p:nvSpPr>
        <p:spPr>
          <a:xfrm>
            <a:off x="8629172" y="3735261"/>
            <a:ext cx="889116" cy="2076537"/>
          </a:xfrm>
          <a:prstGeom prst="curvedLeftArrow">
            <a:avLst/>
          </a:prstGeom>
          <a:solidFill>
            <a:schemeClr val="accent4"/>
          </a:solidFill>
          <a:ln w="19050">
            <a:noFill/>
          </a:ln>
        </p:spPr>
        <p:txBody>
          <a:bodyPr vert="horz" wrap="square" lIns="74533" tIns="37267" rIns="74533" bIns="37267" numCol="1" anchor="t" anchorCtr="0" compatLnSpc="1"/>
          <a:lstStyle/>
          <a:p>
            <a:endParaRPr lang="zh-CN" altLang="en-US" sz="1500" ker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8" name="右弧形箭头 37"/>
          <p:cNvSpPr/>
          <p:nvPr/>
        </p:nvSpPr>
        <p:spPr>
          <a:xfrm rot="10800000" flipH="1">
            <a:off x="8363607" y="2262488"/>
            <a:ext cx="1027106" cy="3047895"/>
          </a:xfrm>
          <a:prstGeom prst="curvedLeftArrow">
            <a:avLst/>
          </a:prstGeom>
          <a:solidFill>
            <a:schemeClr val="accent3"/>
          </a:solidFill>
          <a:ln w="19050">
            <a:noFill/>
          </a:ln>
        </p:spPr>
        <p:txBody>
          <a:bodyPr vert="horz" wrap="square" lIns="74533" tIns="37267" rIns="74533" bIns="37267" numCol="1" anchor="t" anchorCtr="0" compatLnSpc="1"/>
          <a:lstStyle/>
          <a:p>
            <a:endParaRPr lang="zh-CN" altLang="en-US" sz="1500" kern="0">
              <a:solidFill>
                <a:schemeClr val="bg2">
                  <a:lumMod val="10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9" name="TextBox 31"/>
          <p:cNvSpPr txBox="1"/>
          <p:nvPr/>
        </p:nvSpPr>
        <p:spPr>
          <a:xfrm>
            <a:off x="9514948" y="3632985"/>
            <a:ext cx="1621613" cy="314455"/>
          </a:xfrm>
          <a:prstGeom prst="rect">
            <a:avLst/>
          </a:prstGeom>
          <a:noFill/>
        </p:spPr>
        <p:txBody>
          <a:bodyPr wrap="square" lIns="82816" tIns="41407" rIns="82816" bIns="41407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oadway BT"/>
                <a:ea typeface="微软雅黑" panose="020B0503020204020204" pitchFamily="34" charset="-122"/>
              </a:rPr>
              <a:t>补充性文字</a:t>
            </a:r>
          </a:p>
        </p:txBody>
      </p:sp>
      <p:sp>
        <p:nvSpPr>
          <p:cNvPr id="40" name="TextBox 31"/>
          <p:cNvSpPr txBox="1"/>
          <p:nvPr/>
        </p:nvSpPr>
        <p:spPr>
          <a:xfrm>
            <a:off x="9696029" y="4629192"/>
            <a:ext cx="1621613" cy="314455"/>
          </a:xfrm>
          <a:prstGeom prst="rect">
            <a:avLst/>
          </a:prstGeom>
          <a:noFill/>
        </p:spPr>
        <p:txBody>
          <a:bodyPr wrap="square" lIns="82816" tIns="41407" rIns="82816" bIns="41407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oadway BT"/>
                <a:ea typeface="微软雅黑" panose="020B0503020204020204" pitchFamily="34" charset="-122"/>
              </a:rPr>
              <a:t>补充性文字</a:t>
            </a:r>
          </a:p>
        </p:txBody>
      </p:sp>
      <p:sp>
        <p:nvSpPr>
          <p:cNvPr id="41" name="TextBox 31"/>
          <p:cNvSpPr txBox="1"/>
          <p:nvPr/>
        </p:nvSpPr>
        <p:spPr>
          <a:xfrm>
            <a:off x="9696029" y="2611427"/>
            <a:ext cx="1621613" cy="314455"/>
          </a:xfrm>
          <a:prstGeom prst="rect">
            <a:avLst/>
          </a:prstGeom>
          <a:noFill/>
        </p:spPr>
        <p:txBody>
          <a:bodyPr wrap="square" lIns="82816" tIns="41407" rIns="82816" bIns="41407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oadway BT"/>
                <a:ea typeface="微软雅黑" panose="020B0503020204020204" pitchFamily="34" charset="-122"/>
              </a:rPr>
              <a:t>补充性文字</a:t>
            </a:r>
          </a:p>
        </p:txBody>
      </p:sp>
      <p:sp>
        <p:nvSpPr>
          <p:cNvPr id="42" name="圆角矩形 41"/>
          <p:cNvSpPr/>
          <p:nvPr/>
        </p:nvSpPr>
        <p:spPr bwMode="auto">
          <a:xfrm>
            <a:off x="4176038" y="3217392"/>
            <a:ext cx="4065007" cy="1167651"/>
          </a:xfrm>
          <a:prstGeom prst="roundRect">
            <a:avLst>
              <a:gd name="adj" fmla="val 999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bevel/>
          </a:ln>
        </p:spPr>
        <p:txBody>
          <a:bodyPr lIns="82816" tIns="41407" rIns="82816" bIns="41407" anchor="ctr"/>
          <a:lstStyle/>
          <a:p>
            <a:pPr lvl="2"/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圆角矩形 42"/>
          <p:cNvSpPr/>
          <p:nvPr/>
        </p:nvSpPr>
        <p:spPr bwMode="auto">
          <a:xfrm>
            <a:off x="4176038" y="4853638"/>
            <a:ext cx="4065007" cy="1167651"/>
          </a:xfrm>
          <a:prstGeom prst="roundRect">
            <a:avLst>
              <a:gd name="adj" fmla="val 999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bevel/>
          </a:ln>
        </p:spPr>
        <p:txBody>
          <a:bodyPr lIns="82816" tIns="41407" rIns="82816" bIns="41407" anchor="ctr"/>
          <a:lstStyle/>
          <a:p>
            <a:pPr lvl="2"/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圆角矩形 43"/>
          <p:cNvSpPr/>
          <p:nvPr/>
        </p:nvSpPr>
        <p:spPr bwMode="auto">
          <a:xfrm>
            <a:off x="4176038" y="1597220"/>
            <a:ext cx="4065007" cy="1167651"/>
          </a:xfrm>
          <a:prstGeom prst="roundRect">
            <a:avLst>
              <a:gd name="adj" fmla="val 999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bevel/>
          </a:ln>
        </p:spPr>
        <p:txBody>
          <a:bodyPr lIns="82816" tIns="41407" rIns="82816" bIns="41407" anchor="ctr"/>
          <a:lstStyle/>
          <a:p>
            <a:pPr lvl="2"/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TextBox 32"/>
          <p:cNvSpPr txBox="1">
            <a:spLocks noChangeArrowheads="1"/>
          </p:cNvSpPr>
          <p:nvPr/>
        </p:nvSpPr>
        <p:spPr bwMode="auto">
          <a:xfrm>
            <a:off x="4431547" y="5146377"/>
            <a:ext cx="3543524" cy="628163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2816" tIns="41407" rIns="82816" bIns="41407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4416052" y="3422874"/>
            <a:ext cx="3543524" cy="628163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2816" tIns="41407" rIns="82816" bIns="41407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7" name="TextBox 32"/>
          <p:cNvSpPr txBox="1">
            <a:spLocks noChangeArrowheads="1"/>
          </p:cNvSpPr>
          <p:nvPr/>
        </p:nvSpPr>
        <p:spPr bwMode="auto">
          <a:xfrm>
            <a:off x="4421314" y="1858314"/>
            <a:ext cx="3543524" cy="628163"/>
          </a:xfrm>
          <a:prstGeom prst="rect">
            <a:avLst/>
          </a:prstGeom>
          <a:noFill/>
          <a:ln w="3175" cap="flat" cmpd="sng">
            <a:noFill/>
            <a:bevel/>
          </a:ln>
        </p:spPr>
        <p:txBody>
          <a:bodyPr lIns="82816" tIns="41407" rIns="82816" bIns="41407" anchor="ctr"/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4"/>
          <p:cNvSpPr txBox="1"/>
          <p:nvPr/>
        </p:nvSpPr>
        <p:spPr>
          <a:xfrm>
            <a:off x="2418875" y="3086034"/>
            <a:ext cx="7499349" cy="80970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lnSpc>
                <a:spcPts val="5865"/>
              </a:lnSpc>
              <a:defRPr/>
            </a:pPr>
            <a:r>
              <a:rPr lang="zh-CN" altLang="en-US" sz="4000" b="1" dirty="0">
                <a:ln w="6350">
                  <a:noFill/>
                </a:ln>
                <a:solidFill>
                  <a:srgbClr val="313131"/>
                </a:solidFill>
                <a:latin typeface="Modern No. 20" panose="02070704070505020303" pitchFamily="18" charset="0"/>
                <a:ea typeface="微软雅黑" panose="020B0503020204020204" pitchFamily="34" charset="-122"/>
              </a:rPr>
              <a:t>填写过渡页标题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898008" y="3831610"/>
            <a:ext cx="2541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/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24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sp>
        <p:nvSpPr>
          <p:cNvPr id="4" name="标题层"/>
          <p:cNvSpPr txBox="1"/>
          <p:nvPr/>
        </p:nvSpPr>
        <p:spPr bwMode="auto">
          <a:xfrm>
            <a:off x="4732321" y="1768157"/>
            <a:ext cx="2872457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1218565">
              <a:defRPr/>
            </a:pPr>
            <a:r>
              <a:rPr lang="en-US" altLang="zh-CN" sz="9600" kern="0" dirty="0" smtClean="0">
                <a:solidFill>
                  <a:schemeClr val="tx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9600" kern="0" dirty="0">
              <a:solidFill>
                <a:schemeClr val="tx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Block Arc 61"/>
          <p:cNvSpPr/>
          <p:nvPr/>
        </p:nvSpPr>
        <p:spPr>
          <a:xfrm>
            <a:off x="3954011" y="1585576"/>
            <a:ext cx="4283981" cy="4284536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chemeClr val="tx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Block Arc 63"/>
          <p:cNvSpPr/>
          <p:nvPr/>
        </p:nvSpPr>
        <p:spPr>
          <a:xfrm>
            <a:off x="3954011" y="1585576"/>
            <a:ext cx="4283981" cy="4284536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Block Arc 64"/>
          <p:cNvSpPr/>
          <p:nvPr/>
        </p:nvSpPr>
        <p:spPr>
          <a:xfrm>
            <a:off x="3954011" y="1585576"/>
            <a:ext cx="4283981" cy="4284536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Block Arc 65"/>
          <p:cNvSpPr/>
          <p:nvPr/>
        </p:nvSpPr>
        <p:spPr>
          <a:xfrm>
            <a:off x="3954011" y="1585576"/>
            <a:ext cx="4283981" cy="4284536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Circular Arrow 41"/>
          <p:cNvSpPr/>
          <p:nvPr/>
        </p:nvSpPr>
        <p:spPr>
          <a:xfrm rot="10800000">
            <a:off x="5797641" y="3549245"/>
            <a:ext cx="590480" cy="513528"/>
          </a:xfrm>
          <a:prstGeom prst="circular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Freeform 44"/>
          <p:cNvSpPr/>
          <p:nvPr/>
        </p:nvSpPr>
        <p:spPr>
          <a:xfrm>
            <a:off x="3929413" y="1738238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dirty="0">
                <a:latin typeface="+mn-ea"/>
              </a:rPr>
              <a:t>1</a:t>
            </a:r>
          </a:p>
        </p:txBody>
      </p:sp>
      <p:sp>
        <p:nvSpPr>
          <p:cNvPr id="46" name="Freeform 45"/>
          <p:cNvSpPr/>
          <p:nvPr/>
        </p:nvSpPr>
        <p:spPr>
          <a:xfrm>
            <a:off x="7023558" y="1738238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1065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dirty="0">
                <a:latin typeface="+mn-ea"/>
              </a:rPr>
              <a:t>4</a:t>
            </a:r>
          </a:p>
        </p:txBody>
      </p:sp>
      <p:sp>
        <p:nvSpPr>
          <p:cNvPr id="47" name="Freeform 46"/>
          <p:cNvSpPr/>
          <p:nvPr/>
        </p:nvSpPr>
        <p:spPr>
          <a:xfrm>
            <a:off x="7023558" y="4562558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365723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dirty="0">
                <a:latin typeface="+mn-ea"/>
              </a:rPr>
              <a:t>3</a:t>
            </a:r>
          </a:p>
        </p:txBody>
      </p:sp>
      <p:sp>
        <p:nvSpPr>
          <p:cNvPr id="48" name="Freeform 47"/>
          <p:cNvSpPr/>
          <p:nvPr/>
        </p:nvSpPr>
        <p:spPr>
          <a:xfrm>
            <a:off x="3929413" y="4562558"/>
            <a:ext cx="1207182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1908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dirty="0">
                <a:latin typeface="+mn-ea"/>
              </a:rPr>
              <a:t>2</a:t>
            </a:r>
          </a:p>
        </p:txBody>
      </p:sp>
      <p:grpSp>
        <p:nvGrpSpPr>
          <p:cNvPr id="5" name="Group 66"/>
          <p:cNvGrpSpPr/>
          <p:nvPr/>
        </p:nvGrpSpPr>
        <p:grpSpPr>
          <a:xfrm>
            <a:off x="1180843" y="1697999"/>
            <a:ext cx="2596630" cy="997148"/>
            <a:chOff x="5603652" y="1597588"/>
            <a:chExt cx="1947726" cy="747861"/>
          </a:xfrm>
        </p:grpSpPr>
        <p:sp>
          <p:nvSpPr>
            <p:cNvPr id="68" name="Text Placeholder 3"/>
            <p:cNvSpPr txBox="1"/>
            <p:nvPr/>
          </p:nvSpPr>
          <p:spPr>
            <a:xfrm>
              <a:off x="5603652" y="1597588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69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" name="Group 69"/>
          <p:cNvGrpSpPr/>
          <p:nvPr/>
        </p:nvGrpSpPr>
        <p:grpSpPr>
          <a:xfrm>
            <a:off x="1180843" y="4541536"/>
            <a:ext cx="2596630" cy="997148"/>
            <a:chOff x="5603652" y="1597588"/>
            <a:chExt cx="1947726" cy="747861"/>
          </a:xfrm>
        </p:grpSpPr>
        <p:sp>
          <p:nvSpPr>
            <p:cNvPr id="71" name="Text Placeholder 3"/>
            <p:cNvSpPr txBox="1"/>
            <p:nvPr/>
          </p:nvSpPr>
          <p:spPr>
            <a:xfrm>
              <a:off x="5603652" y="1597588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4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4"/>
                </a:solidFill>
                <a:latin typeface="+mn-ea"/>
              </a:endParaRPr>
            </a:p>
          </p:txBody>
        </p:sp>
        <p:sp>
          <p:nvSpPr>
            <p:cNvPr id="72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7" name="Group 72"/>
          <p:cNvGrpSpPr/>
          <p:nvPr/>
        </p:nvGrpSpPr>
        <p:grpSpPr>
          <a:xfrm>
            <a:off x="8399981" y="1697999"/>
            <a:ext cx="2596630" cy="997148"/>
            <a:chOff x="5603652" y="1597588"/>
            <a:chExt cx="1947726" cy="747861"/>
          </a:xfrm>
        </p:grpSpPr>
        <p:sp>
          <p:nvSpPr>
            <p:cNvPr id="74" name="Text Placeholder 3"/>
            <p:cNvSpPr txBox="1"/>
            <p:nvPr/>
          </p:nvSpPr>
          <p:spPr>
            <a:xfrm>
              <a:off x="6878029" y="1597588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75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8" name="Group 75"/>
          <p:cNvGrpSpPr/>
          <p:nvPr/>
        </p:nvGrpSpPr>
        <p:grpSpPr>
          <a:xfrm>
            <a:off x="8399981" y="4541536"/>
            <a:ext cx="2596630" cy="997148"/>
            <a:chOff x="5603652" y="1597588"/>
            <a:chExt cx="1947726" cy="747861"/>
          </a:xfrm>
        </p:grpSpPr>
        <p:sp>
          <p:nvSpPr>
            <p:cNvPr id="77" name="Text Placeholder 3"/>
            <p:cNvSpPr txBox="1"/>
            <p:nvPr/>
          </p:nvSpPr>
          <p:spPr>
            <a:xfrm>
              <a:off x="6878029" y="1597588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78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61260" y="2660908"/>
            <a:ext cx="2119007" cy="2119280"/>
            <a:chOff x="3795843" y="1995681"/>
            <a:chExt cx="1589462" cy="1589460"/>
          </a:xfrm>
        </p:grpSpPr>
        <p:sp>
          <p:nvSpPr>
            <p:cNvPr id="52" name="Freeform 51"/>
            <p:cNvSpPr/>
            <p:nvPr/>
          </p:nvSpPr>
          <p:spPr>
            <a:xfrm>
              <a:off x="3943786" y="2143623"/>
              <a:ext cx="1293577" cy="1293577"/>
            </a:xfrm>
            <a:custGeom>
              <a:avLst/>
              <a:gdLst>
                <a:gd name="connsiteX0" fmla="*/ 0 w 1293577"/>
                <a:gd name="connsiteY0" fmla="*/ 646789 h 1293577"/>
                <a:gd name="connsiteX1" fmla="*/ 189441 w 1293577"/>
                <a:gd name="connsiteY1" fmla="*/ 189440 h 1293577"/>
                <a:gd name="connsiteX2" fmla="*/ 646790 w 1293577"/>
                <a:gd name="connsiteY2" fmla="*/ 1 h 1293577"/>
                <a:gd name="connsiteX3" fmla="*/ 1104139 w 1293577"/>
                <a:gd name="connsiteY3" fmla="*/ 189442 h 1293577"/>
                <a:gd name="connsiteX4" fmla="*/ 1293578 w 1293577"/>
                <a:gd name="connsiteY4" fmla="*/ 646791 h 1293577"/>
                <a:gd name="connsiteX5" fmla="*/ 1104138 w 1293577"/>
                <a:gd name="connsiteY5" fmla="*/ 1104140 h 1293577"/>
                <a:gd name="connsiteX6" fmla="*/ 646789 w 1293577"/>
                <a:gd name="connsiteY6" fmla="*/ 1293580 h 1293577"/>
                <a:gd name="connsiteX7" fmla="*/ 189440 w 1293577"/>
                <a:gd name="connsiteY7" fmla="*/ 1104139 h 1293577"/>
                <a:gd name="connsiteX8" fmla="*/ 0 w 1293577"/>
                <a:gd name="connsiteY8" fmla="*/ 646790 h 1293577"/>
                <a:gd name="connsiteX9" fmla="*/ 0 w 1293577"/>
                <a:gd name="connsiteY9" fmla="*/ 646789 h 129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3577" h="1293577">
                  <a:moveTo>
                    <a:pt x="0" y="646789"/>
                  </a:moveTo>
                  <a:cubicBezTo>
                    <a:pt x="0" y="475250"/>
                    <a:pt x="68144" y="310737"/>
                    <a:pt x="189441" y="189440"/>
                  </a:cubicBezTo>
                  <a:cubicBezTo>
                    <a:pt x="310738" y="68144"/>
                    <a:pt x="475251" y="0"/>
                    <a:pt x="646790" y="1"/>
                  </a:cubicBezTo>
                  <a:cubicBezTo>
                    <a:pt x="818329" y="1"/>
                    <a:pt x="982842" y="68145"/>
                    <a:pt x="1104139" y="189442"/>
                  </a:cubicBezTo>
                  <a:cubicBezTo>
                    <a:pt x="1225435" y="310739"/>
                    <a:pt x="1293579" y="475252"/>
                    <a:pt x="1293578" y="646791"/>
                  </a:cubicBezTo>
                  <a:cubicBezTo>
                    <a:pt x="1293578" y="818330"/>
                    <a:pt x="1225434" y="982844"/>
                    <a:pt x="1104138" y="1104140"/>
                  </a:cubicBezTo>
                  <a:cubicBezTo>
                    <a:pt x="982841" y="1225436"/>
                    <a:pt x="818328" y="1293580"/>
                    <a:pt x="646789" y="1293580"/>
                  </a:cubicBezTo>
                  <a:cubicBezTo>
                    <a:pt x="475250" y="1293580"/>
                    <a:pt x="310736" y="1225436"/>
                    <a:pt x="189440" y="1104139"/>
                  </a:cubicBezTo>
                  <a:cubicBezTo>
                    <a:pt x="68144" y="982842"/>
                    <a:pt x="0" y="818329"/>
                    <a:pt x="0" y="646790"/>
                  </a:cubicBezTo>
                  <a:lnTo>
                    <a:pt x="0" y="6467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lstStyle/>
            <a:p>
              <a:pPr algn="ctr" defTabSz="17183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200" dirty="0">
                <a:latin typeface="+mn-ea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795843" y="1995681"/>
              <a:ext cx="1589462" cy="1589460"/>
            </a:xfrm>
            <a:prstGeom prst="ellipse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</p:grpSp>
      <p:sp>
        <p:nvSpPr>
          <p:cNvPr id="30" name="Freeform 143"/>
          <p:cNvSpPr>
            <a:spLocks noEditPoints="1"/>
          </p:cNvSpPr>
          <p:nvPr/>
        </p:nvSpPr>
        <p:spPr bwMode="auto">
          <a:xfrm>
            <a:off x="5786694" y="3429000"/>
            <a:ext cx="668138" cy="615472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854675" y="1794999"/>
            <a:ext cx="6482652" cy="4322328"/>
          </a:xfrm>
          <a:prstGeom prst="rect">
            <a:avLst/>
          </a:prstGeom>
          <a:ln>
            <a:noFill/>
          </a:ln>
        </p:spPr>
      </p:sp>
      <p:sp>
        <p:nvSpPr>
          <p:cNvPr id="40" name="Freeform 39"/>
          <p:cNvSpPr/>
          <p:nvPr/>
        </p:nvSpPr>
        <p:spPr>
          <a:xfrm>
            <a:off x="2601549" y="3313704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+mn-ea"/>
            </a:endParaRPr>
          </a:p>
        </p:txBody>
      </p:sp>
      <p:sp>
        <p:nvSpPr>
          <p:cNvPr id="41" name="Freeform 40"/>
          <p:cNvSpPr/>
          <p:nvPr/>
        </p:nvSpPr>
        <p:spPr>
          <a:xfrm rot="16200000">
            <a:off x="3049475" y="2900432"/>
            <a:ext cx="240509" cy="386363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0" y="57962"/>
                </a:moveTo>
                <a:lnTo>
                  <a:pt x="90191" y="57962"/>
                </a:lnTo>
                <a:lnTo>
                  <a:pt x="90191" y="0"/>
                </a:lnTo>
                <a:lnTo>
                  <a:pt x="180382" y="144905"/>
                </a:lnTo>
                <a:lnTo>
                  <a:pt x="90191" y="289810"/>
                </a:lnTo>
                <a:lnTo>
                  <a:pt x="90191" y="231848"/>
                </a:lnTo>
                <a:lnTo>
                  <a:pt x="0" y="231848"/>
                </a:lnTo>
                <a:lnTo>
                  <a:pt x="0" y="5796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7275" rIns="72146" bIns="77274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+mn-ea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601549" y="1723400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dirty="0">
                <a:latin typeface="+mn-ea"/>
              </a:rPr>
              <a:t>4</a:t>
            </a:r>
          </a:p>
        </p:txBody>
      </p:sp>
      <p:sp>
        <p:nvSpPr>
          <p:cNvPr id="43" name="Freeform 42"/>
          <p:cNvSpPr/>
          <p:nvPr/>
        </p:nvSpPr>
        <p:spPr>
          <a:xfrm>
            <a:off x="3837732" y="3688752"/>
            <a:ext cx="240478" cy="386413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0" y="57962"/>
                </a:moveTo>
                <a:lnTo>
                  <a:pt x="90191" y="57962"/>
                </a:lnTo>
                <a:lnTo>
                  <a:pt x="90191" y="0"/>
                </a:lnTo>
                <a:lnTo>
                  <a:pt x="180382" y="144905"/>
                </a:lnTo>
                <a:lnTo>
                  <a:pt x="90191" y="289810"/>
                </a:lnTo>
                <a:lnTo>
                  <a:pt x="90191" y="231848"/>
                </a:lnTo>
                <a:lnTo>
                  <a:pt x="0" y="231848"/>
                </a:lnTo>
                <a:lnTo>
                  <a:pt x="0" y="5796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7275" rIns="72146" bIns="77275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+mn-ea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191646" y="3313704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dirty="0">
                <a:latin typeface="+mn-ea"/>
              </a:rPr>
              <a:t>3</a:t>
            </a:r>
          </a:p>
        </p:txBody>
      </p:sp>
      <p:sp>
        <p:nvSpPr>
          <p:cNvPr id="45" name="Freeform 44"/>
          <p:cNvSpPr/>
          <p:nvPr/>
        </p:nvSpPr>
        <p:spPr>
          <a:xfrm rot="5400000">
            <a:off x="3049475" y="4477122"/>
            <a:ext cx="240509" cy="386363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0" y="57962"/>
                </a:moveTo>
                <a:lnTo>
                  <a:pt x="90191" y="57962"/>
                </a:lnTo>
                <a:lnTo>
                  <a:pt x="90191" y="0"/>
                </a:lnTo>
                <a:lnTo>
                  <a:pt x="180382" y="144905"/>
                </a:lnTo>
                <a:lnTo>
                  <a:pt x="90191" y="289810"/>
                </a:lnTo>
                <a:lnTo>
                  <a:pt x="90191" y="231848"/>
                </a:lnTo>
                <a:lnTo>
                  <a:pt x="0" y="231848"/>
                </a:lnTo>
                <a:lnTo>
                  <a:pt x="0" y="579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7274" rIns="72145" bIns="77275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+mn-ea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2601549" y="4904008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dirty="0">
                <a:latin typeface="+mn-ea"/>
              </a:rPr>
              <a:t>2</a:t>
            </a:r>
          </a:p>
        </p:txBody>
      </p:sp>
      <p:sp>
        <p:nvSpPr>
          <p:cNvPr id="47" name="Freeform 46"/>
          <p:cNvSpPr/>
          <p:nvPr/>
        </p:nvSpPr>
        <p:spPr>
          <a:xfrm rot="21600000">
            <a:off x="2261248" y="3688751"/>
            <a:ext cx="240479" cy="386415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180382" y="231848"/>
                </a:moveTo>
                <a:lnTo>
                  <a:pt x="90191" y="231848"/>
                </a:lnTo>
                <a:lnTo>
                  <a:pt x="90191" y="289810"/>
                </a:lnTo>
                <a:lnTo>
                  <a:pt x="0" y="144905"/>
                </a:lnTo>
                <a:lnTo>
                  <a:pt x="90191" y="0"/>
                </a:lnTo>
                <a:lnTo>
                  <a:pt x="90191" y="57962"/>
                </a:lnTo>
                <a:lnTo>
                  <a:pt x="180382" y="57962"/>
                </a:lnTo>
                <a:lnTo>
                  <a:pt x="180382" y="231848"/>
                </a:ln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146" tIns="77276" rIns="1" bIns="77275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+mn-ea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1011452" y="3313704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dirty="0">
                <a:latin typeface="+mn-ea"/>
              </a:rPr>
              <a:t>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027394" y="5075241"/>
            <a:ext cx="4983765" cy="964368"/>
            <a:chOff x="4033795" y="1000568"/>
            <a:chExt cx="3738310" cy="723276"/>
          </a:xfrm>
        </p:grpSpPr>
        <p:grpSp>
          <p:nvGrpSpPr>
            <p:cNvPr id="28" name="Group 29"/>
            <p:cNvGrpSpPr/>
            <p:nvPr/>
          </p:nvGrpSpPr>
          <p:grpSpPr>
            <a:xfrm>
              <a:off x="4399178" y="1000568"/>
              <a:ext cx="3372927" cy="723276"/>
              <a:chOff x="798970" y="1689403"/>
              <a:chExt cx="1860430" cy="723276"/>
            </a:xfrm>
          </p:grpSpPr>
          <p:sp>
            <p:nvSpPr>
              <p:cNvPr id="30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2100" dirty="0">
                    <a:solidFill>
                      <a:schemeClr val="accent3"/>
                    </a:solidFill>
                    <a:latin typeface="+mn-ea"/>
                  </a:rPr>
                  <a:t>添加副标题</a:t>
                </a:r>
                <a:r>
                  <a:rPr lang="en-US" sz="2100" dirty="0">
                    <a:solidFill>
                      <a:schemeClr val="accent3"/>
                    </a:solidFill>
                    <a:latin typeface="+mn-ea"/>
                  </a:rPr>
                  <a:t> 04</a:t>
                </a:r>
              </a:p>
            </p:txBody>
          </p:sp>
          <p:sp>
            <p:nvSpPr>
              <p:cNvPr id="31" name="Text Placeholder 3"/>
              <p:cNvSpPr txBox="1"/>
              <p:nvPr/>
            </p:nvSpPr>
            <p:spPr>
              <a:xfrm>
                <a:off x="798970" y="1920236"/>
                <a:ext cx="1860430" cy="49244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4033795" y="1236031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accent3"/>
                </a:solidFill>
                <a:latin typeface="+mn-ea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27394" y="1648185"/>
            <a:ext cx="4983765" cy="964368"/>
            <a:chOff x="4033795" y="1000568"/>
            <a:chExt cx="3738310" cy="723276"/>
          </a:xfrm>
        </p:grpSpPr>
        <p:grpSp>
          <p:nvGrpSpPr>
            <p:cNvPr id="33" name="Group 29"/>
            <p:cNvGrpSpPr/>
            <p:nvPr/>
          </p:nvGrpSpPr>
          <p:grpSpPr>
            <a:xfrm>
              <a:off x="4399178" y="1000568"/>
              <a:ext cx="3372927" cy="723276"/>
              <a:chOff x="798970" y="1689403"/>
              <a:chExt cx="1860430" cy="723276"/>
            </a:xfrm>
          </p:grpSpPr>
          <p:sp>
            <p:nvSpPr>
              <p:cNvPr id="35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2100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添加副标题</a:t>
                </a:r>
                <a:r>
                  <a:rPr lang="en-US" sz="2100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 01</a:t>
                </a:r>
              </a:p>
            </p:txBody>
          </p:sp>
          <p:sp>
            <p:nvSpPr>
              <p:cNvPr id="36" name="Text Placeholder 3"/>
              <p:cNvSpPr txBox="1"/>
              <p:nvPr/>
            </p:nvSpPr>
            <p:spPr>
              <a:xfrm>
                <a:off x="798970" y="1920236"/>
                <a:ext cx="1860430" cy="49244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4033795" y="1236031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27394" y="2790539"/>
            <a:ext cx="4983765" cy="964367"/>
            <a:chOff x="4033795" y="1822859"/>
            <a:chExt cx="3738310" cy="723275"/>
          </a:xfrm>
        </p:grpSpPr>
        <p:grpSp>
          <p:nvGrpSpPr>
            <p:cNvPr id="38" name="Group 29"/>
            <p:cNvGrpSpPr/>
            <p:nvPr/>
          </p:nvGrpSpPr>
          <p:grpSpPr>
            <a:xfrm>
              <a:off x="4399178" y="1822859"/>
              <a:ext cx="3372927" cy="723275"/>
              <a:chOff x="798970" y="1689403"/>
              <a:chExt cx="1860430" cy="723275"/>
            </a:xfrm>
          </p:grpSpPr>
          <p:sp>
            <p:nvSpPr>
              <p:cNvPr id="52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2100" dirty="0">
                    <a:solidFill>
                      <a:schemeClr val="accent4"/>
                    </a:solidFill>
                    <a:latin typeface="+mn-ea"/>
                  </a:rPr>
                  <a:t>添加副标题</a:t>
                </a:r>
                <a:r>
                  <a:rPr lang="en-US" sz="2100" dirty="0">
                    <a:solidFill>
                      <a:schemeClr val="accent4"/>
                    </a:solidFill>
                    <a:latin typeface="+mn-ea"/>
                  </a:rPr>
                  <a:t> 02</a:t>
                </a:r>
              </a:p>
            </p:txBody>
          </p:sp>
          <p:sp>
            <p:nvSpPr>
              <p:cNvPr id="62" name="Text Placeholder 3"/>
              <p:cNvSpPr txBox="1"/>
              <p:nvPr/>
            </p:nvSpPr>
            <p:spPr>
              <a:xfrm>
                <a:off x="798970" y="1920235"/>
                <a:ext cx="1860430" cy="49244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4033795" y="2058322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bg2"/>
                </a:solidFill>
                <a:latin typeface="+mn-ea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27395" y="3932891"/>
            <a:ext cx="4983763" cy="964367"/>
            <a:chOff x="4033795" y="1822859"/>
            <a:chExt cx="3738309" cy="723275"/>
          </a:xfrm>
        </p:grpSpPr>
        <p:grpSp>
          <p:nvGrpSpPr>
            <p:cNvPr id="65" name="Group 29"/>
            <p:cNvGrpSpPr/>
            <p:nvPr/>
          </p:nvGrpSpPr>
          <p:grpSpPr>
            <a:xfrm>
              <a:off x="4399178" y="1822859"/>
              <a:ext cx="3372926" cy="723275"/>
              <a:chOff x="798970" y="1689403"/>
              <a:chExt cx="1860430" cy="723275"/>
            </a:xfrm>
          </p:grpSpPr>
          <p:sp>
            <p:nvSpPr>
              <p:cNvPr id="67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2100" dirty="0">
                    <a:solidFill>
                      <a:schemeClr val="accent1"/>
                    </a:solidFill>
                    <a:latin typeface="+mn-ea"/>
                  </a:rPr>
                  <a:t>添加副标题</a:t>
                </a:r>
                <a:r>
                  <a:rPr lang="en-US" sz="2100" dirty="0">
                    <a:solidFill>
                      <a:schemeClr val="accent1"/>
                    </a:solidFill>
                    <a:latin typeface="+mn-ea"/>
                  </a:rPr>
                  <a:t> 03</a:t>
                </a:r>
              </a:p>
            </p:txBody>
          </p:sp>
          <p:sp>
            <p:nvSpPr>
              <p:cNvPr id="68" name="Text Placeholder 3"/>
              <p:cNvSpPr txBox="1"/>
              <p:nvPr/>
            </p:nvSpPr>
            <p:spPr>
              <a:xfrm>
                <a:off x="798970" y="1920235"/>
                <a:ext cx="1860430" cy="49244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4033795" y="2058322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969600" y="3669454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53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4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5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6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908715" y="1761584"/>
            <a:ext cx="402121" cy="401104"/>
            <a:chOff x="-959970" y="1422605"/>
            <a:chExt cx="596900" cy="595313"/>
          </a:xfrm>
        </p:grpSpPr>
        <p:sp>
          <p:nvSpPr>
            <p:cNvPr id="58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9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906042" y="2882111"/>
            <a:ext cx="402121" cy="401104"/>
            <a:chOff x="-959970" y="1422605"/>
            <a:chExt cx="596900" cy="595313"/>
          </a:xfrm>
        </p:grpSpPr>
        <p:sp>
          <p:nvSpPr>
            <p:cNvPr id="61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3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906042" y="4002637"/>
            <a:ext cx="402121" cy="401104"/>
            <a:chOff x="-959970" y="1422605"/>
            <a:chExt cx="596900" cy="595313"/>
          </a:xfrm>
        </p:grpSpPr>
        <p:sp>
          <p:nvSpPr>
            <p:cNvPr id="70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1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906042" y="5156576"/>
            <a:ext cx="402121" cy="401104"/>
            <a:chOff x="-959970" y="1422605"/>
            <a:chExt cx="596900" cy="595313"/>
          </a:xfrm>
        </p:grpSpPr>
        <p:sp>
          <p:nvSpPr>
            <p:cNvPr id="73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4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035440" y="5296591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c 61"/>
          <p:cNvSpPr/>
          <p:nvPr/>
        </p:nvSpPr>
        <p:spPr>
          <a:xfrm rot="19051047">
            <a:off x="5003142" y="807001"/>
            <a:ext cx="2181487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latin typeface="+mn-ea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290720" y="1274235"/>
            <a:ext cx="1807398" cy="1843617"/>
            <a:chOff x="3214688" y="955675"/>
            <a:chExt cx="1355725" cy="1382713"/>
          </a:xfrm>
        </p:grpSpPr>
        <p:sp>
          <p:nvSpPr>
            <p:cNvPr id="4101" name="Freeform 5"/>
            <p:cNvSpPr/>
            <p:nvPr/>
          </p:nvSpPr>
          <p:spPr bwMode="auto">
            <a:xfrm>
              <a:off x="3214688" y="955675"/>
              <a:ext cx="1355725" cy="1382713"/>
            </a:xfrm>
            <a:custGeom>
              <a:avLst/>
              <a:gdLst/>
              <a:ahLst/>
              <a:cxnLst>
                <a:cxn ang="0">
                  <a:pos x="361" y="458"/>
                </a:cxn>
                <a:cxn ang="0">
                  <a:pos x="455" y="364"/>
                </a:cxn>
                <a:cxn ang="0">
                  <a:pos x="455" y="0"/>
                </a:cxn>
                <a:cxn ang="0">
                  <a:pos x="394" y="0"/>
                </a:cxn>
                <a:cxn ang="0">
                  <a:pos x="374" y="92"/>
                </a:cxn>
                <a:cxn ang="0">
                  <a:pos x="303" y="115"/>
                </a:cxn>
                <a:cxn ang="0">
                  <a:pos x="233" y="53"/>
                </a:cxn>
                <a:cxn ang="0">
                  <a:pos x="136" y="123"/>
                </a:cxn>
                <a:cxn ang="0">
                  <a:pos x="175" y="209"/>
                </a:cxn>
                <a:cxn ang="0">
                  <a:pos x="131" y="270"/>
                </a:cxn>
                <a:cxn ang="0">
                  <a:pos x="37" y="260"/>
                </a:cxn>
                <a:cxn ang="0">
                  <a:pos x="0" y="374"/>
                </a:cxn>
                <a:cxn ang="0">
                  <a:pos x="82" y="421"/>
                </a:cxn>
                <a:cxn ang="0">
                  <a:pos x="80" y="464"/>
                </a:cxn>
                <a:cxn ang="0">
                  <a:pos x="361" y="464"/>
                </a:cxn>
                <a:cxn ang="0">
                  <a:pos x="361" y="458"/>
                </a:cxn>
              </a:cxnLst>
              <a:rect l="0" t="0" r="r" b="b"/>
              <a:pathLst>
                <a:path w="455" h="464">
                  <a:moveTo>
                    <a:pt x="361" y="458"/>
                  </a:moveTo>
                  <a:cubicBezTo>
                    <a:pt x="361" y="406"/>
                    <a:pt x="403" y="364"/>
                    <a:pt x="455" y="364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74" y="92"/>
                    <a:pt x="374" y="92"/>
                    <a:pt x="374" y="92"/>
                  </a:cubicBezTo>
                  <a:cubicBezTo>
                    <a:pt x="350" y="98"/>
                    <a:pt x="326" y="105"/>
                    <a:pt x="303" y="115"/>
                  </a:cubicBezTo>
                  <a:cubicBezTo>
                    <a:pt x="233" y="53"/>
                    <a:pt x="233" y="53"/>
                    <a:pt x="233" y="5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75" y="209"/>
                    <a:pt x="175" y="209"/>
                    <a:pt x="175" y="209"/>
                  </a:cubicBezTo>
                  <a:cubicBezTo>
                    <a:pt x="158" y="228"/>
                    <a:pt x="144" y="248"/>
                    <a:pt x="131" y="270"/>
                  </a:cubicBezTo>
                  <a:cubicBezTo>
                    <a:pt x="37" y="260"/>
                    <a:pt x="37" y="260"/>
                    <a:pt x="37" y="26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0" y="436"/>
                    <a:pt x="80" y="450"/>
                    <a:pt x="80" y="464"/>
                  </a:cubicBezTo>
                  <a:cubicBezTo>
                    <a:pt x="361" y="464"/>
                    <a:pt x="361" y="464"/>
                    <a:pt x="361" y="464"/>
                  </a:cubicBezTo>
                  <a:cubicBezTo>
                    <a:pt x="361" y="462"/>
                    <a:pt x="361" y="460"/>
                    <a:pt x="361" y="45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25602" y="1417776"/>
              <a:ext cx="578600" cy="496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00" dirty="0">
                  <a:solidFill>
                    <a:schemeClr val="bg1"/>
                  </a:solidFill>
                  <a:latin typeface="+mn-ea"/>
                </a:rPr>
                <a:t>01</a:t>
              </a:r>
            </a:p>
          </p:txBody>
        </p:sp>
        <p:sp>
          <p:nvSpPr>
            <p:cNvPr id="30" name="Text Placeholder 3"/>
            <p:cNvSpPr txBox="1"/>
            <p:nvPr/>
          </p:nvSpPr>
          <p:spPr>
            <a:xfrm>
              <a:off x="3687345" y="1880466"/>
              <a:ext cx="769441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添加副标题</a:t>
              </a:r>
              <a:endParaRPr 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294953" y="3117852"/>
            <a:ext cx="1803165" cy="1794933"/>
            <a:chOff x="3217863" y="2338388"/>
            <a:chExt cx="1352550" cy="1346200"/>
          </a:xfrm>
        </p:grpSpPr>
        <p:sp>
          <p:nvSpPr>
            <p:cNvPr id="4104" name="Freeform 8"/>
            <p:cNvSpPr/>
            <p:nvPr/>
          </p:nvSpPr>
          <p:spPr bwMode="auto">
            <a:xfrm>
              <a:off x="3217863" y="2338388"/>
              <a:ext cx="1352550" cy="1346200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79" y="0"/>
                </a:cxn>
                <a:cxn ang="0">
                  <a:pos x="81" y="32"/>
                </a:cxn>
                <a:cxn ang="0">
                  <a:pos x="0" y="79"/>
                </a:cxn>
                <a:cxn ang="0">
                  <a:pos x="37" y="193"/>
                </a:cxn>
                <a:cxn ang="0">
                  <a:pos x="131" y="183"/>
                </a:cxn>
                <a:cxn ang="0">
                  <a:pos x="174" y="243"/>
                </a:cxn>
                <a:cxn ang="0">
                  <a:pos x="136" y="330"/>
                </a:cxn>
                <a:cxn ang="0">
                  <a:pos x="234" y="400"/>
                </a:cxn>
                <a:cxn ang="0">
                  <a:pos x="304" y="337"/>
                </a:cxn>
                <a:cxn ang="0">
                  <a:pos x="338" y="350"/>
                </a:cxn>
                <a:cxn ang="0">
                  <a:pos x="374" y="360"/>
                </a:cxn>
                <a:cxn ang="0">
                  <a:pos x="394" y="452"/>
                </a:cxn>
                <a:cxn ang="0">
                  <a:pos x="454" y="452"/>
                </a:cxn>
                <a:cxn ang="0">
                  <a:pos x="454" y="87"/>
                </a:cxn>
                <a:cxn ang="0">
                  <a:pos x="360" y="0"/>
                </a:cxn>
              </a:cxnLst>
              <a:rect l="0" t="0" r="r" b="b"/>
              <a:pathLst>
                <a:path w="454" h="452">
                  <a:moveTo>
                    <a:pt x="360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11"/>
                    <a:pt x="80" y="21"/>
                    <a:pt x="81" y="3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37" y="193"/>
                    <a:pt x="37" y="193"/>
                    <a:pt x="37" y="193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43" y="205"/>
                    <a:pt x="158" y="225"/>
                    <a:pt x="174" y="243"/>
                  </a:cubicBezTo>
                  <a:cubicBezTo>
                    <a:pt x="136" y="330"/>
                    <a:pt x="136" y="330"/>
                    <a:pt x="136" y="330"/>
                  </a:cubicBezTo>
                  <a:cubicBezTo>
                    <a:pt x="234" y="400"/>
                    <a:pt x="234" y="400"/>
                    <a:pt x="234" y="400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15" y="342"/>
                    <a:pt x="327" y="346"/>
                    <a:pt x="338" y="350"/>
                  </a:cubicBezTo>
                  <a:cubicBezTo>
                    <a:pt x="350" y="354"/>
                    <a:pt x="362" y="357"/>
                    <a:pt x="374" y="360"/>
                  </a:cubicBezTo>
                  <a:cubicBezTo>
                    <a:pt x="394" y="452"/>
                    <a:pt x="394" y="452"/>
                    <a:pt x="394" y="452"/>
                  </a:cubicBezTo>
                  <a:cubicBezTo>
                    <a:pt x="454" y="452"/>
                    <a:pt x="454" y="452"/>
                    <a:pt x="454" y="452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04" y="87"/>
                    <a:pt x="364" y="49"/>
                    <a:pt x="360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19159" y="2393880"/>
              <a:ext cx="578600" cy="496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00" dirty="0">
                  <a:solidFill>
                    <a:schemeClr val="bg1"/>
                  </a:solidFill>
                  <a:latin typeface="+mn-ea"/>
                </a:rPr>
                <a:t>03</a:t>
              </a:r>
            </a:p>
          </p:txBody>
        </p:sp>
        <p:sp>
          <p:nvSpPr>
            <p:cNvPr id="32" name="Text Placeholder 3"/>
            <p:cNvSpPr txBox="1"/>
            <p:nvPr/>
          </p:nvSpPr>
          <p:spPr>
            <a:xfrm>
              <a:off x="3687345" y="2859785"/>
              <a:ext cx="769441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添加副标题</a:t>
              </a:r>
              <a:endParaRPr 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098119" y="3117852"/>
            <a:ext cx="1803165" cy="1794933"/>
            <a:chOff x="4570413" y="2338388"/>
            <a:chExt cx="1352550" cy="1346200"/>
          </a:xfrm>
          <a:solidFill>
            <a:schemeClr val="accent1"/>
          </a:solidFill>
        </p:grpSpPr>
        <p:sp>
          <p:nvSpPr>
            <p:cNvPr id="4103" name="Freeform 7"/>
            <p:cNvSpPr/>
            <p:nvPr/>
          </p:nvSpPr>
          <p:spPr bwMode="auto">
            <a:xfrm>
              <a:off x="4570413" y="2338388"/>
              <a:ext cx="1352550" cy="1346200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93" y="0"/>
                </a:cxn>
                <a:cxn ang="0">
                  <a:pos x="0" y="87"/>
                </a:cxn>
                <a:cxn ang="0">
                  <a:pos x="0" y="452"/>
                </a:cxn>
                <a:cxn ang="0">
                  <a:pos x="60" y="452"/>
                </a:cxn>
                <a:cxn ang="0">
                  <a:pos x="80" y="359"/>
                </a:cxn>
                <a:cxn ang="0">
                  <a:pos x="151" y="336"/>
                </a:cxn>
                <a:cxn ang="0">
                  <a:pos x="221" y="399"/>
                </a:cxn>
                <a:cxn ang="0">
                  <a:pos x="318" y="328"/>
                </a:cxn>
                <a:cxn ang="0">
                  <a:pos x="279" y="242"/>
                </a:cxn>
                <a:cxn ang="0">
                  <a:pos x="323" y="182"/>
                </a:cxn>
                <a:cxn ang="0">
                  <a:pos x="417" y="192"/>
                </a:cxn>
                <a:cxn ang="0">
                  <a:pos x="454" y="77"/>
                </a:cxn>
                <a:cxn ang="0">
                  <a:pos x="372" y="30"/>
                </a:cxn>
                <a:cxn ang="0">
                  <a:pos x="374" y="0"/>
                </a:cxn>
              </a:cxnLst>
              <a:rect l="0" t="0" r="r" b="b"/>
              <a:pathLst>
                <a:path w="454" h="452">
                  <a:moveTo>
                    <a:pt x="374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89" y="49"/>
                    <a:pt x="49" y="87"/>
                    <a:pt x="0" y="87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60" y="452"/>
                    <a:pt x="60" y="452"/>
                    <a:pt x="60" y="452"/>
                  </a:cubicBezTo>
                  <a:cubicBezTo>
                    <a:pt x="80" y="359"/>
                    <a:pt x="80" y="359"/>
                    <a:pt x="80" y="359"/>
                  </a:cubicBezTo>
                  <a:cubicBezTo>
                    <a:pt x="104" y="354"/>
                    <a:pt x="128" y="346"/>
                    <a:pt x="151" y="336"/>
                  </a:cubicBezTo>
                  <a:cubicBezTo>
                    <a:pt x="221" y="399"/>
                    <a:pt x="221" y="399"/>
                    <a:pt x="221" y="399"/>
                  </a:cubicBezTo>
                  <a:cubicBezTo>
                    <a:pt x="318" y="328"/>
                    <a:pt x="318" y="328"/>
                    <a:pt x="318" y="328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96" y="224"/>
                    <a:pt x="310" y="204"/>
                    <a:pt x="323" y="182"/>
                  </a:cubicBezTo>
                  <a:cubicBezTo>
                    <a:pt x="417" y="192"/>
                    <a:pt x="417" y="192"/>
                    <a:pt x="417" y="192"/>
                  </a:cubicBezTo>
                  <a:cubicBezTo>
                    <a:pt x="454" y="77"/>
                    <a:pt x="454" y="77"/>
                    <a:pt x="454" y="77"/>
                  </a:cubicBezTo>
                  <a:cubicBezTo>
                    <a:pt x="372" y="30"/>
                    <a:pt x="372" y="30"/>
                    <a:pt x="372" y="30"/>
                  </a:cubicBezTo>
                  <a:cubicBezTo>
                    <a:pt x="373" y="20"/>
                    <a:pt x="374" y="10"/>
                    <a:pt x="37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39683" y="2393880"/>
              <a:ext cx="578600" cy="4962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700" dirty="0">
                  <a:solidFill>
                    <a:schemeClr val="bg1"/>
                  </a:solidFill>
                  <a:latin typeface="+mn-ea"/>
                </a:rPr>
                <a:t>04</a:t>
              </a: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4609057" y="2859785"/>
              <a:ext cx="769441" cy="184666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添加副标题</a:t>
              </a:r>
              <a:endParaRPr 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8118" y="1274235"/>
            <a:ext cx="1798932" cy="1843617"/>
            <a:chOff x="4570413" y="955675"/>
            <a:chExt cx="1349375" cy="1382713"/>
          </a:xfrm>
        </p:grpSpPr>
        <p:sp>
          <p:nvSpPr>
            <p:cNvPr id="4102" name="Freeform 6"/>
            <p:cNvSpPr/>
            <p:nvPr/>
          </p:nvSpPr>
          <p:spPr bwMode="auto">
            <a:xfrm>
              <a:off x="4570413" y="955675"/>
              <a:ext cx="1349375" cy="1382713"/>
            </a:xfrm>
            <a:custGeom>
              <a:avLst/>
              <a:gdLst/>
              <a:ahLst/>
              <a:cxnLst>
                <a:cxn ang="0">
                  <a:pos x="93" y="458"/>
                </a:cxn>
                <a:cxn ang="0">
                  <a:pos x="93" y="464"/>
                </a:cxn>
                <a:cxn ang="0">
                  <a:pos x="374" y="464"/>
                </a:cxn>
                <a:cxn ang="0">
                  <a:pos x="372" y="420"/>
                </a:cxn>
                <a:cxn ang="0">
                  <a:pos x="453" y="373"/>
                </a:cxn>
                <a:cxn ang="0">
                  <a:pos x="416" y="259"/>
                </a:cxn>
                <a:cxn ang="0">
                  <a:pos x="322" y="268"/>
                </a:cxn>
                <a:cxn ang="0">
                  <a:pos x="279" y="208"/>
                </a:cxn>
                <a:cxn ang="0">
                  <a:pos x="317" y="122"/>
                </a:cxn>
                <a:cxn ang="0">
                  <a:pos x="219" y="52"/>
                </a:cxn>
                <a:cxn ang="0">
                  <a:pos x="149" y="115"/>
                </a:cxn>
                <a:cxn ang="0">
                  <a:pos x="114" y="102"/>
                </a:cxn>
                <a:cxn ang="0">
                  <a:pos x="79" y="92"/>
                </a:cxn>
                <a:cxn ang="0">
                  <a:pos x="59" y="0"/>
                </a:cxn>
                <a:cxn ang="0">
                  <a:pos x="0" y="0"/>
                </a:cxn>
                <a:cxn ang="0">
                  <a:pos x="0" y="364"/>
                </a:cxn>
                <a:cxn ang="0">
                  <a:pos x="93" y="458"/>
                </a:cxn>
              </a:cxnLst>
              <a:rect l="0" t="0" r="r" b="b"/>
              <a:pathLst>
                <a:path w="453" h="464">
                  <a:moveTo>
                    <a:pt x="93" y="458"/>
                  </a:moveTo>
                  <a:cubicBezTo>
                    <a:pt x="93" y="460"/>
                    <a:pt x="93" y="462"/>
                    <a:pt x="93" y="464"/>
                  </a:cubicBezTo>
                  <a:cubicBezTo>
                    <a:pt x="374" y="464"/>
                    <a:pt x="374" y="464"/>
                    <a:pt x="374" y="464"/>
                  </a:cubicBezTo>
                  <a:cubicBezTo>
                    <a:pt x="374" y="450"/>
                    <a:pt x="374" y="435"/>
                    <a:pt x="372" y="420"/>
                  </a:cubicBezTo>
                  <a:cubicBezTo>
                    <a:pt x="453" y="373"/>
                    <a:pt x="453" y="373"/>
                    <a:pt x="453" y="373"/>
                  </a:cubicBezTo>
                  <a:cubicBezTo>
                    <a:pt x="416" y="259"/>
                    <a:pt x="416" y="259"/>
                    <a:pt x="416" y="259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10" y="247"/>
                    <a:pt x="295" y="227"/>
                    <a:pt x="279" y="208"/>
                  </a:cubicBezTo>
                  <a:cubicBezTo>
                    <a:pt x="317" y="122"/>
                    <a:pt x="317" y="122"/>
                    <a:pt x="317" y="122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38" y="110"/>
                    <a:pt x="126" y="106"/>
                    <a:pt x="114" y="102"/>
                  </a:cubicBezTo>
                  <a:cubicBezTo>
                    <a:pt x="103" y="98"/>
                    <a:pt x="91" y="95"/>
                    <a:pt x="79" y="9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51" y="364"/>
                    <a:pt x="93" y="406"/>
                    <a:pt x="93" y="45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45862" y="1415134"/>
              <a:ext cx="578600" cy="496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700" dirty="0">
                  <a:solidFill>
                    <a:schemeClr val="bg1"/>
                  </a:solidFill>
                  <a:latin typeface="+mn-ea"/>
                </a:rPr>
                <a:t>02</a:t>
              </a: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4667323" y="1880035"/>
              <a:ext cx="769441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添加副标题</a:t>
              </a:r>
              <a:endParaRPr 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3" name="Group 66"/>
          <p:cNvGrpSpPr/>
          <p:nvPr/>
        </p:nvGrpSpPr>
        <p:grpSpPr>
          <a:xfrm>
            <a:off x="8323181" y="3210900"/>
            <a:ext cx="2596630" cy="911661"/>
            <a:chOff x="5603652" y="1661703"/>
            <a:chExt cx="1947726" cy="683746"/>
          </a:xfrm>
        </p:grpSpPr>
        <p:sp>
          <p:nvSpPr>
            <p:cNvPr id="44" name="Text Placeholder 3"/>
            <p:cNvSpPr txBox="1"/>
            <p:nvPr/>
          </p:nvSpPr>
          <p:spPr>
            <a:xfrm>
              <a:off x="5603652" y="1661703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5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6" name="Group 69"/>
          <p:cNvGrpSpPr/>
          <p:nvPr/>
        </p:nvGrpSpPr>
        <p:grpSpPr>
          <a:xfrm>
            <a:off x="8323181" y="1775102"/>
            <a:ext cx="2596630" cy="913253"/>
            <a:chOff x="5603652" y="1660509"/>
            <a:chExt cx="1947726" cy="684940"/>
          </a:xfrm>
        </p:grpSpPr>
        <p:sp>
          <p:nvSpPr>
            <p:cNvPr id="47" name="Text Placeholder 3"/>
            <p:cNvSpPr txBox="1"/>
            <p:nvPr/>
          </p:nvSpPr>
          <p:spPr>
            <a:xfrm>
              <a:off x="5603652" y="1660509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48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0" name="Group 75"/>
          <p:cNvGrpSpPr/>
          <p:nvPr/>
        </p:nvGrpSpPr>
        <p:grpSpPr>
          <a:xfrm>
            <a:off x="1272190" y="3281581"/>
            <a:ext cx="2596630" cy="942961"/>
            <a:chOff x="5603652" y="1638228"/>
            <a:chExt cx="1947726" cy="707221"/>
          </a:xfrm>
        </p:grpSpPr>
        <p:sp>
          <p:nvSpPr>
            <p:cNvPr id="51" name="Text Placeholder 3"/>
            <p:cNvSpPr txBox="1"/>
            <p:nvPr/>
          </p:nvSpPr>
          <p:spPr>
            <a:xfrm>
              <a:off x="6878029" y="1638228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4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4"/>
                </a:solidFill>
                <a:latin typeface="+mn-ea"/>
              </a:endParaRPr>
            </a:p>
          </p:txBody>
        </p:sp>
        <p:sp>
          <p:nvSpPr>
            <p:cNvPr id="54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7" name="Group 72"/>
          <p:cNvGrpSpPr/>
          <p:nvPr/>
        </p:nvGrpSpPr>
        <p:grpSpPr>
          <a:xfrm>
            <a:off x="1272190" y="1881220"/>
            <a:ext cx="2596630" cy="915868"/>
            <a:chOff x="5603652" y="1658548"/>
            <a:chExt cx="1947726" cy="686901"/>
          </a:xfrm>
        </p:grpSpPr>
        <p:sp>
          <p:nvSpPr>
            <p:cNvPr id="65" name="Text Placeholder 3"/>
            <p:cNvSpPr txBox="1"/>
            <p:nvPr/>
          </p:nvSpPr>
          <p:spPr>
            <a:xfrm>
              <a:off x="6878029" y="1658548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66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4707319" y="1881478"/>
            <a:ext cx="3041733" cy="485331"/>
            <a:chOff x="1322198" y="1276468"/>
            <a:chExt cx="3249802" cy="518462"/>
          </a:xfrm>
          <a:solidFill>
            <a:schemeClr val="tx2"/>
          </a:solidFill>
        </p:grpSpPr>
        <p:sp>
          <p:nvSpPr>
            <p:cNvPr id="66" name="Pentagon 65"/>
            <p:cNvSpPr/>
            <p:nvPr/>
          </p:nvSpPr>
          <p:spPr>
            <a:xfrm>
              <a:off x="1322198" y="1276468"/>
              <a:ext cx="3249802" cy="51846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+mn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52432" y="1379527"/>
              <a:ext cx="536061" cy="312348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900" dirty="0">
                  <a:solidFill>
                    <a:schemeClr val="bg1"/>
                  </a:solidFill>
                  <a:latin typeface="+mn-ea"/>
                </a:rPr>
                <a:t>80%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707318" y="2441588"/>
            <a:ext cx="2556466" cy="485331"/>
            <a:chOff x="1322198" y="2110893"/>
            <a:chExt cx="2731339" cy="518462"/>
          </a:xfrm>
          <a:solidFill>
            <a:schemeClr val="bg2"/>
          </a:solidFill>
        </p:grpSpPr>
        <p:sp>
          <p:nvSpPr>
            <p:cNvPr id="69" name="Pentagon 68"/>
            <p:cNvSpPr/>
            <p:nvPr/>
          </p:nvSpPr>
          <p:spPr>
            <a:xfrm>
              <a:off x="1322198" y="2110893"/>
              <a:ext cx="2731339" cy="518462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+mn-ea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145021" y="2217015"/>
              <a:ext cx="536061" cy="31234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900" dirty="0">
                  <a:solidFill>
                    <a:schemeClr val="bg1"/>
                  </a:solidFill>
                  <a:latin typeface="+mn-ea"/>
                </a:rPr>
                <a:t>70%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707318" y="2971405"/>
            <a:ext cx="2071197" cy="485331"/>
            <a:chOff x="1322199" y="2975000"/>
            <a:chExt cx="2212876" cy="518462"/>
          </a:xfrm>
          <a:solidFill>
            <a:schemeClr val="accent1"/>
          </a:solidFill>
        </p:grpSpPr>
        <p:sp>
          <p:nvSpPr>
            <p:cNvPr id="89" name="Pentagon 88"/>
            <p:cNvSpPr/>
            <p:nvPr/>
          </p:nvSpPr>
          <p:spPr>
            <a:xfrm>
              <a:off x="1322199" y="2975000"/>
              <a:ext cx="2212876" cy="51846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+mn-ea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772357" y="3084322"/>
              <a:ext cx="536061" cy="312348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900" dirty="0">
                  <a:solidFill>
                    <a:schemeClr val="bg1"/>
                  </a:solidFill>
                  <a:latin typeface="+mn-ea"/>
                </a:rPr>
                <a:t>60%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707317" y="3508305"/>
            <a:ext cx="1478090" cy="485331"/>
            <a:chOff x="1322200" y="3851318"/>
            <a:chExt cx="1579198" cy="518462"/>
          </a:xfrm>
          <a:solidFill>
            <a:schemeClr val="accent3"/>
          </a:solidFill>
        </p:grpSpPr>
        <p:sp>
          <p:nvSpPr>
            <p:cNvPr id="92" name="Pentagon 91"/>
            <p:cNvSpPr/>
            <p:nvPr/>
          </p:nvSpPr>
          <p:spPr>
            <a:xfrm>
              <a:off x="1322200" y="3851318"/>
              <a:ext cx="1579198" cy="51846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latin typeface="+mn-ea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165702" y="3943931"/>
              <a:ext cx="536061" cy="312348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900" dirty="0">
                  <a:solidFill>
                    <a:schemeClr val="bg1"/>
                  </a:solidFill>
                  <a:latin typeface="+mn-ea"/>
                </a:rPr>
                <a:t>40%</a:t>
              </a: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68628" y="1801708"/>
            <a:ext cx="4594911" cy="2856243"/>
            <a:chOff x="376" y="1148"/>
            <a:chExt cx="2053" cy="127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6" y="1148"/>
              <a:ext cx="2053" cy="12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29" name="Freeform 5"/>
            <p:cNvSpPr/>
            <p:nvPr/>
          </p:nvSpPr>
          <p:spPr bwMode="auto">
            <a:xfrm>
              <a:off x="640" y="1150"/>
              <a:ext cx="1525" cy="100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925" y="0"/>
                </a:cxn>
                <a:cxn ang="0">
                  <a:pos x="958" y="33"/>
                </a:cxn>
                <a:cxn ang="0">
                  <a:pos x="958" y="596"/>
                </a:cxn>
                <a:cxn ang="0">
                  <a:pos x="925" y="629"/>
                </a:cxn>
                <a:cxn ang="0">
                  <a:pos x="33" y="629"/>
                </a:cxn>
                <a:cxn ang="0">
                  <a:pos x="0" y="59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958" h="629">
                  <a:moveTo>
                    <a:pt x="33" y="0"/>
                  </a:moveTo>
                  <a:cubicBezTo>
                    <a:pt x="925" y="0"/>
                    <a:pt x="925" y="0"/>
                    <a:pt x="925" y="0"/>
                  </a:cubicBezTo>
                  <a:cubicBezTo>
                    <a:pt x="943" y="0"/>
                    <a:pt x="958" y="15"/>
                    <a:pt x="958" y="33"/>
                  </a:cubicBezTo>
                  <a:cubicBezTo>
                    <a:pt x="958" y="596"/>
                    <a:pt x="958" y="596"/>
                    <a:pt x="958" y="596"/>
                  </a:cubicBezTo>
                  <a:cubicBezTo>
                    <a:pt x="958" y="614"/>
                    <a:pt x="943" y="629"/>
                    <a:pt x="925" y="629"/>
                  </a:cubicBezTo>
                  <a:cubicBezTo>
                    <a:pt x="33" y="629"/>
                    <a:pt x="33" y="629"/>
                    <a:pt x="33" y="629"/>
                  </a:cubicBezTo>
                  <a:cubicBezTo>
                    <a:pt x="15" y="629"/>
                    <a:pt x="0" y="614"/>
                    <a:pt x="0" y="59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20" y="1255"/>
              <a:ext cx="1365" cy="7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1383" y="1185"/>
              <a:ext cx="39" cy="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371" y="2034"/>
              <a:ext cx="63" cy="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33" name="Freeform 9"/>
            <p:cNvSpPr/>
            <p:nvPr/>
          </p:nvSpPr>
          <p:spPr bwMode="auto">
            <a:xfrm>
              <a:off x="376" y="2152"/>
              <a:ext cx="2053" cy="173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1789" y="0"/>
                </a:cxn>
                <a:cxn ang="0">
                  <a:pos x="2053" y="173"/>
                </a:cxn>
                <a:cxn ang="0">
                  <a:pos x="0" y="173"/>
                </a:cxn>
                <a:cxn ang="0">
                  <a:pos x="264" y="0"/>
                </a:cxn>
              </a:cxnLst>
              <a:rect l="0" t="0" r="r" b="b"/>
              <a:pathLst>
                <a:path w="2053" h="173">
                  <a:moveTo>
                    <a:pt x="264" y="0"/>
                  </a:moveTo>
                  <a:lnTo>
                    <a:pt x="1789" y="0"/>
                  </a:lnTo>
                  <a:lnTo>
                    <a:pt x="2053" y="173"/>
                  </a:lnTo>
                  <a:lnTo>
                    <a:pt x="0" y="17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34" name="Freeform 10"/>
            <p:cNvSpPr/>
            <p:nvPr/>
          </p:nvSpPr>
          <p:spPr bwMode="auto">
            <a:xfrm>
              <a:off x="376" y="2325"/>
              <a:ext cx="2053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0" y="0"/>
                </a:cxn>
                <a:cxn ang="0">
                  <a:pos x="1290" y="38"/>
                </a:cxn>
                <a:cxn ang="0">
                  <a:pos x="1266" y="61"/>
                </a:cxn>
                <a:cxn ang="0">
                  <a:pos x="24" y="61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1290" h="61">
                  <a:moveTo>
                    <a:pt x="0" y="0"/>
                  </a:moveTo>
                  <a:cubicBezTo>
                    <a:pt x="1290" y="0"/>
                    <a:pt x="1290" y="0"/>
                    <a:pt x="1290" y="0"/>
                  </a:cubicBezTo>
                  <a:cubicBezTo>
                    <a:pt x="1290" y="38"/>
                    <a:pt x="1290" y="38"/>
                    <a:pt x="1290" y="38"/>
                  </a:cubicBezTo>
                  <a:cubicBezTo>
                    <a:pt x="1290" y="51"/>
                    <a:pt x="1280" y="61"/>
                    <a:pt x="1266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11" y="61"/>
                    <a:pt x="0" y="51"/>
                    <a:pt x="0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96" y="2376"/>
              <a:ext cx="413" cy="27"/>
            </a:xfrm>
            <a:prstGeom prst="roundRect">
              <a:avLst/>
            </a:prstGeom>
            <a:solidFill>
              <a:srgbClr val="70707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376" y="2325"/>
              <a:ext cx="2053" cy="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52" name="Oval 51"/>
          <p:cNvSpPr>
            <a:spLocks noChangeAspect="1"/>
          </p:cNvSpPr>
          <p:nvPr/>
        </p:nvSpPr>
        <p:spPr>
          <a:xfrm>
            <a:off x="7885567" y="1828497"/>
            <a:ext cx="591215" cy="59129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2400" dirty="0">
              <a:latin typeface="+mn-ea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7397169" y="2379476"/>
            <a:ext cx="591215" cy="5912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2400" dirty="0">
              <a:latin typeface="+mn-ea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936159" y="2930455"/>
            <a:ext cx="591215" cy="5912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2400" dirty="0">
              <a:latin typeface="+mn-ea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6377548" y="3481433"/>
            <a:ext cx="591215" cy="5912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2400" dirty="0">
              <a:latin typeface="+mn-ea"/>
            </a:endParaRPr>
          </a:p>
        </p:txBody>
      </p:sp>
      <p:sp>
        <p:nvSpPr>
          <p:cNvPr id="63" name="Text Placeholder 3"/>
          <p:cNvSpPr txBox="1"/>
          <p:nvPr/>
        </p:nvSpPr>
        <p:spPr>
          <a:xfrm>
            <a:off x="8690130" y="1910541"/>
            <a:ext cx="2935425" cy="40011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35440" y="5296591"/>
            <a:ext cx="1012112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。 亮亮图文旗舰店</a:t>
            </a:r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https://liangliangtuwen.tmall.com</a:t>
            </a:r>
          </a:p>
          <a:p>
            <a:pPr algn="ctr"/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Placeholder 3"/>
          <p:cNvSpPr txBox="1"/>
          <p:nvPr/>
        </p:nvSpPr>
        <p:spPr>
          <a:xfrm>
            <a:off x="8320308" y="2486529"/>
            <a:ext cx="2935425" cy="40011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05" name="Text Placeholder 3"/>
          <p:cNvSpPr txBox="1"/>
          <p:nvPr/>
        </p:nvSpPr>
        <p:spPr>
          <a:xfrm>
            <a:off x="7951230" y="3062517"/>
            <a:ext cx="2935425" cy="40011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06" name="Text Placeholder 3"/>
          <p:cNvSpPr txBox="1"/>
          <p:nvPr/>
        </p:nvSpPr>
        <p:spPr>
          <a:xfrm>
            <a:off x="7465962" y="3638506"/>
            <a:ext cx="2935425" cy="40011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282" name="Group 281"/>
          <p:cNvGrpSpPr/>
          <p:nvPr/>
        </p:nvGrpSpPr>
        <p:grpSpPr>
          <a:xfrm>
            <a:off x="1654166" y="2167468"/>
            <a:ext cx="2779341" cy="1383205"/>
            <a:chOff x="538789" y="1131575"/>
            <a:chExt cx="5819028" cy="2895601"/>
          </a:xfrm>
          <a:solidFill>
            <a:schemeClr val="accent3"/>
          </a:solidFill>
        </p:grpSpPr>
        <p:grpSp>
          <p:nvGrpSpPr>
            <p:cNvPr id="107" name="Group 106"/>
            <p:cNvGrpSpPr/>
            <p:nvPr/>
          </p:nvGrpSpPr>
          <p:grpSpPr>
            <a:xfrm>
              <a:off x="2984512" y="2355983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108" name="Freeform 5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09" name="Freeform 6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1945621" y="2801222"/>
              <a:ext cx="759071" cy="1225954"/>
              <a:chOff x="3030538" y="2674938"/>
              <a:chExt cx="779463" cy="1258888"/>
            </a:xfrm>
            <a:grpFill/>
          </p:grpSpPr>
          <p:sp>
            <p:nvSpPr>
              <p:cNvPr id="111" name="Freeform 22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12" name="Freeform 23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sp>
          <p:nvSpPr>
            <p:cNvPr id="113" name="Freeform 30"/>
            <p:cNvSpPr/>
            <p:nvPr/>
          </p:nvSpPr>
          <p:spPr bwMode="auto">
            <a:xfrm>
              <a:off x="3188580" y="2011231"/>
              <a:ext cx="6184" cy="77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0" y="2"/>
                    <a:pt x="0" y="3"/>
                    <a:pt x="0" y="6"/>
                  </a:cubicBezTo>
                  <a:cubicBezTo>
                    <a:pt x="2" y="6"/>
                    <a:pt x="4" y="6"/>
                    <a:pt x="4" y="6"/>
                  </a:cubicBezTo>
                  <a:cubicBezTo>
                    <a:pt x="4" y="3"/>
                    <a:pt x="5" y="2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4" name="Freeform 163"/>
            <p:cNvSpPr/>
            <p:nvPr/>
          </p:nvSpPr>
          <p:spPr bwMode="auto">
            <a:xfrm>
              <a:off x="3426659" y="1318637"/>
              <a:ext cx="27827" cy="247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19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22" h="19">
                  <a:moveTo>
                    <a:pt x="7" y="0"/>
                  </a:moveTo>
                  <a:cubicBezTo>
                    <a:pt x="13" y="7"/>
                    <a:pt x="19" y="9"/>
                    <a:pt x="22" y="19"/>
                  </a:cubicBezTo>
                  <a:cubicBezTo>
                    <a:pt x="13" y="17"/>
                    <a:pt x="0" y="3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38789" y="1131575"/>
              <a:ext cx="2523022" cy="1757767"/>
              <a:chOff x="1585913" y="960438"/>
              <a:chExt cx="2590800" cy="1804987"/>
            </a:xfrm>
            <a:grpFill/>
          </p:grpSpPr>
          <p:sp>
            <p:nvSpPr>
              <p:cNvPr id="116" name="Freeform 21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17" name="Freeform 39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18" name="Freeform 40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19" name="Freeform 41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20" name="Freeform 42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21" name="Freeform 43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22" name="Freeform 44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23" name="Freeform 45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24" name="Freeform 46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25" name="Freeform 47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26" name="Freeform 48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27" name="Freeform 49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28" name="Freeform 50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29" name="Freeform 51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0" name="Freeform 52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1" name="Freeform 53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2" name="Freeform 54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3" name="Freeform 55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4" name="Freeform 56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5" name="Freeform 57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6" name="Freeform 58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7" name="Freeform 59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8" name="Freeform 60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9" name="Freeform 61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0" name="Freeform 62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1" name="Freeform 63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2" name="Freeform 64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3" name="Freeform 65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4" name="Freeform 66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5" name="Freeform 67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6" name="Freeform 68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7" name="Freeform 69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8" name="Freeform 70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49" name="Freeform 71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0" name="Freeform 72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1" name="Freeform 73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2" name="Freeform 74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3" name="Freeform 75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4" name="Freeform 76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5" name="Freeform 77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6" name="Freeform 78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7" name="Freeform 79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8" name="Freeform 80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59" name="Freeform 81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0" name="Freeform 82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1" name="Freeform 83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2" name="Freeform 84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3" name="Freeform 85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4" name="Freeform 86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5" name="Freeform 87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6" name="Freeform 88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7" name="Freeform 89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8" name="Freeform 90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69" name="Freeform 91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70" name="Freeform 92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71" name="Freeform 93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72" name="Freeform 94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73" name="Freeform 95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74" name="Freeform 96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75" name="Freeform 97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76" name="Freeform 98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77" name="Freeform 99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78" name="Freeform 100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3103551" y="1256798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180" name="Freeform 36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181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82" name="Freeform 24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83" name="Freeform 25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84" name="Freeform 26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85" name="Freeform 27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86" name="Freeform 28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87" name="Freeform 29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88" name="Freeform 31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89" name="Freeform 32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90" name="Freeform 33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91" name="Freeform 34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92" name="Freeform 35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93" name="Freeform 37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94" name="Freeform 38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</p:grpSp>
        <p:grpSp>
          <p:nvGrpSpPr>
            <p:cNvPr id="195" name="Group 194"/>
            <p:cNvGrpSpPr/>
            <p:nvPr/>
          </p:nvGrpSpPr>
          <p:grpSpPr>
            <a:xfrm>
              <a:off x="5105582" y="3000651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196" name="Freeform 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grpSp>
            <p:nvGrpSpPr>
              <p:cNvPr id="197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98" name="Freeform 7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199" name="Freeform 8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00" name="Freeform 10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01" name="Freeform 11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02" name="Freeform 12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03" name="Freeform 13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04" name="Freeform 14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05" name="Freeform 15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06" name="Freeform 16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07" name="Freeform 17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08" name="Freeform 18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09" name="Freeform 19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10" name="Freeform 20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11" name="Freeform 116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12" name="Freeform 117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213" name="Freeform 118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</p:grpSp>
        <p:grpSp>
          <p:nvGrpSpPr>
            <p:cNvPr id="214" name="Group 213"/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215" name="Freeform 101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16" name="Freeform 102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17" name="Freeform 103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18" name="Freeform 104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19" name="Freeform 105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0" name="Freeform 106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1" name="Freeform 107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2" name="Freeform 108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3" name="Freeform 109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4" name="Freeform 110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5" name="Freeform 111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6" name="Freeform 112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7" name="Freeform 113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8" name="Freeform 114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9" name="Freeform 115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0" name="Freeform 119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1" name="Freeform 120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2" name="Freeform 121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3" name="Freeform 122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4" name="Freeform 123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5" name="Freeform 124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6" name="Freeform 125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7" name="Freeform 126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8" name="Freeform 127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39" name="Freeform 128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0" name="Freeform 129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1" name="Freeform 130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2" name="Freeform 131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3" name="Freeform 132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4" name="Freeform 133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5" name="Freeform 134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6" name="Freeform 135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7" name="Freeform 136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8" name="Freeform 137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49" name="Freeform 138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50" name="Freeform 139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51" name="Freeform 140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52" name="Freeform 141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53" name="Freeform 142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54" name="Freeform 143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55" name="Freeform 144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56" name="Freeform 145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57" name="Freeform 146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58" name="Freeform 147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59" name="Freeform 148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0" name="Freeform 149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1" name="Freeform 150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2" name="Freeform 151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3" name="Freeform 152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4" name="Freeform 153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5" name="Freeform 154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6" name="Freeform 155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7" name="Freeform 156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8" name="Freeform 157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69" name="Freeform 158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0" name="Freeform 159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1" name="Freeform 160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2" name="Freeform 161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3" name="Freeform 162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4" name="Freeform 1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5" name="Freeform 1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6" name="Freeform 1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7" name="Freeform 1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8" name="Freeform 1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79" name="Freeform 1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0" name="Freeform 1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1" name="Freeform 1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</p:grpSp>
      <p:sp>
        <p:nvSpPr>
          <p:cNvPr id="283" name="Freeform 143"/>
          <p:cNvSpPr>
            <a:spLocks noEditPoints="1"/>
          </p:cNvSpPr>
          <p:nvPr/>
        </p:nvSpPr>
        <p:spPr bwMode="auto">
          <a:xfrm>
            <a:off x="8003879" y="1938109"/>
            <a:ext cx="369240" cy="340133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84" name="Freeform 92"/>
          <p:cNvSpPr>
            <a:spLocks noEditPoints="1"/>
          </p:cNvSpPr>
          <p:nvPr/>
        </p:nvSpPr>
        <p:spPr bwMode="auto">
          <a:xfrm>
            <a:off x="7527373" y="2506413"/>
            <a:ext cx="348188" cy="354712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285" name="组合 284"/>
          <p:cNvGrpSpPr/>
          <p:nvPr/>
        </p:nvGrpSpPr>
        <p:grpSpPr>
          <a:xfrm>
            <a:off x="7068198" y="3072627"/>
            <a:ext cx="327135" cy="30612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286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87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88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89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90" name="Freeform 140"/>
          <p:cNvSpPr>
            <a:spLocks noEditPoints="1"/>
          </p:cNvSpPr>
          <p:nvPr/>
        </p:nvSpPr>
        <p:spPr bwMode="auto">
          <a:xfrm>
            <a:off x="6491624" y="3602358"/>
            <a:ext cx="363058" cy="363105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1" grpId="0" animBg="1"/>
      <p:bldP spid="62" grpId="0" animBg="1"/>
      <p:bldP spid="63" grpId="0"/>
      <p:bldP spid="101" grpId="0"/>
      <p:bldP spid="104" grpId="0"/>
      <p:bldP spid="105" grpId="0"/>
      <p:bldP spid="1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/>
          <p:nvPr/>
        </p:nvGrpSpPr>
        <p:grpSpPr>
          <a:xfrm>
            <a:off x="931263" y="1520632"/>
            <a:ext cx="2544174" cy="1990059"/>
            <a:chOff x="993017" y="1073968"/>
            <a:chExt cx="1908379" cy="1492544"/>
          </a:xfrm>
        </p:grpSpPr>
        <p:sp>
          <p:nvSpPr>
            <p:cNvPr id="24" name="Round Same Side Corner Rectangle 23"/>
            <p:cNvSpPr/>
            <p:nvPr/>
          </p:nvSpPr>
          <p:spPr>
            <a:xfrm>
              <a:off x="1206993" y="1073968"/>
              <a:ext cx="1480428" cy="979319"/>
            </a:xfrm>
            <a:prstGeom prst="round2SameRect">
              <a:avLst>
                <a:gd name="adj1" fmla="val 8400"/>
                <a:gd name="adj2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 dirty="0">
                <a:latin typeface="+mn-ea"/>
              </a:endParaRPr>
            </a:p>
          </p:txBody>
        </p:sp>
        <p:sp>
          <p:nvSpPr>
            <p:cNvPr id="45" name="Flowchart: Data 44"/>
            <p:cNvSpPr/>
            <p:nvPr/>
          </p:nvSpPr>
          <p:spPr>
            <a:xfrm rot="16200000" flipH="1" flipV="1">
              <a:off x="2474369" y="2135586"/>
              <a:ext cx="640080" cy="213975"/>
            </a:xfrm>
            <a:prstGeom prst="flowChartInputOutpu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51" name="Flowchart: Data 50"/>
            <p:cNvSpPr/>
            <p:nvPr/>
          </p:nvSpPr>
          <p:spPr>
            <a:xfrm rot="5400000" flipV="1">
              <a:off x="779965" y="2135585"/>
              <a:ext cx="640080" cy="213975"/>
            </a:xfrm>
            <a:prstGeom prst="flowChartInputOutpu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93018" y="2053288"/>
              <a:ext cx="1907435" cy="5132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dirty="0">
                  <a:solidFill>
                    <a:schemeClr val="bg1"/>
                  </a:solidFill>
                  <a:latin typeface="+mn-ea"/>
                </a:rPr>
                <a:t>添加副标题</a:t>
              </a:r>
              <a:endParaRPr lang="en-US" sz="19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73646" y="4060219"/>
            <a:ext cx="2659406" cy="130803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添加标题</a:t>
            </a:r>
            <a:endParaRPr lang="en-US" altLang="zh-CN" sz="19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6" name="Group 27"/>
          <p:cNvGrpSpPr/>
          <p:nvPr/>
        </p:nvGrpSpPr>
        <p:grpSpPr>
          <a:xfrm>
            <a:off x="3507158" y="4132149"/>
            <a:ext cx="2544174" cy="1990059"/>
            <a:chOff x="993017" y="1073968"/>
            <a:chExt cx="1908379" cy="1492544"/>
          </a:xfrm>
        </p:grpSpPr>
        <p:sp>
          <p:nvSpPr>
            <p:cNvPr id="30" name="Round Same Side Corner Rectangle 29"/>
            <p:cNvSpPr/>
            <p:nvPr/>
          </p:nvSpPr>
          <p:spPr>
            <a:xfrm>
              <a:off x="1206993" y="1073968"/>
              <a:ext cx="1480428" cy="979319"/>
            </a:xfrm>
            <a:prstGeom prst="round2SameRect">
              <a:avLst>
                <a:gd name="adj1" fmla="val 84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 rot="16200000" flipH="1" flipV="1">
              <a:off x="2474369" y="2135586"/>
              <a:ext cx="640080" cy="213975"/>
            </a:xfrm>
            <a:prstGeom prst="flowChartInputOutpu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32" name="Flowchart: Data 31"/>
            <p:cNvSpPr/>
            <p:nvPr/>
          </p:nvSpPr>
          <p:spPr>
            <a:xfrm rot="5400000" flipV="1">
              <a:off x="779965" y="2135585"/>
              <a:ext cx="640080" cy="213975"/>
            </a:xfrm>
            <a:prstGeom prst="flowChartInputOutpu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3018" y="2053288"/>
              <a:ext cx="1907435" cy="51322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dirty="0">
                  <a:solidFill>
                    <a:schemeClr val="bg1"/>
                  </a:solidFill>
                  <a:latin typeface="+mn-ea"/>
                </a:rPr>
                <a:t>添加副标题</a:t>
              </a:r>
              <a:endParaRPr lang="en-US" sz="19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0" name="Group 26"/>
          <p:cNvGrpSpPr/>
          <p:nvPr/>
        </p:nvGrpSpPr>
        <p:grpSpPr>
          <a:xfrm>
            <a:off x="6140670" y="1520632"/>
            <a:ext cx="2544174" cy="1990059"/>
            <a:chOff x="993017" y="1073968"/>
            <a:chExt cx="1908379" cy="1492544"/>
          </a:xfrm>
        </p:grpSpPr>
        <p:sp>
          <p:nvSpPr>
            <p:cNvPr id="22" name="Round Same Side Corner Rectangle 21"/>
            <p:cNvSpPr/>
            <p:nvPr/>
          </p:nvSpPr>
          <p:spPr>
            <a:xfrm>
              <a:off x="1206993" y="1073968"/>
              <a:ext cx="1480428" cy="979319"/>
            </a:xfrm>
            <a:prstGeom prst="round2SameRect">
              <a:avLst>
                <a:gd name="adj1" fmla="val 84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 dirty="0">
                <a:latin typeface="+mn-ea"/>
              </a:endParaRPr>
            </a:p>
          </p:txBody>
        </p:sp>
        <p:sp>
          <p:nvSpPr>
            <p:cNvPr id="23" name="Flowchart: Data 22"/>
            <p:cNvSpPr/>
            <p:nvPr/>
          </p:nvSpPr>
          <p:spPr>
            <a:xfrm rot="16200000" flipH="1" flipV="1">
              <a:off x="2474369" y="2135586"/>
              <a:ext cx="640080" cy="213975"/>
            </a:xfrm>
            <a:prstGeom prst="flowChartInputOutpu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27" name="Flowchart: Data 26"/>
            <p:cNvSpPr/>
            <p:nvPr/>
          </p:nvSpPr>
          <p:spPr>
            <a:xfrm rot="5400000" flipV="1">
              <a:off x="779965" y="2135585"/>
              <a:ext cx="640080" cy="213975"/>
            </a:xfrm>
            <a:prstGeom prst="flowChartInputOutpu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93018" y="2053288"/>
              <a:ext cx="1907435" cy="51322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dirty="0">
                  <a:solidFill>
                    <a:schemeClr val="bg1"/>
                  </a:solidFill>
                  <a:latin typeface="+mn-ea"/>
                </a:rPr>
                <a:t>添加副标题</a:t>
              </a:r>
              <a:endParaRPr lang="en-US" sz="19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7" name="Group 27"/>
          <p:cNvGrpSpPr/>
          <p:nvPr/>
        </p:nvGrpSpPr>
        <p:grpSpPr>
          <a:xfrm>
            <a:off x="8774182" y="4132149"/>
            <a:ext cx="2544174" cy="1990059"/>
            <a:chOff x="993017" y="1073968"/>
            <a:chExt cx="1908379" cy="1492544"/>
          </a:xfrm>
        </p:grpSpPr>
        <p:sp>
          <p:nvSpPr>
            <p:cNvPr id="39" name="Round Same Side Corner Rectangle 38"/>
            <p:cNvSpPr/>
            <p:nvPr/>
          </p:nvSpPr>
          <p:spPr>
            <a:xfrm>
              <a:off x="1206993" y="1073968"/>
              <a:ext cx="1480428" cy="979319"/>
            </a:xfrm>
            <a:prstGeom prst="round2SameRect">
              <a:avLst>
                <a:gd name="adj1" fmla="val 84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0" name="Flowchart: Data 39"/>
            <p:cNvSpPr/>
            <p:nvPr/>
          </p:nvSpPr>
          <p:spPr>
            <a:xfrm rot="16200000" flipH="1" flipV="1">
              <a:off x="2474369" y="2135586"/>
              <a:ext cx="640080" cy="213975"/>
            </a:xfrm>
            <a:prstGeom prst="flowChartInputOutpu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41" name="Flowchart: Data 40"/>
            <p:cNvSpPr/>
            <p:nvPr/>
          </p:nvSpPr>
          <p:spPr>
            <a:xfrm rot="5400000" flipV="1">
              <a:off x="779965" y="2135585"/>
              <a:ext cx="640080" cy="213975"/>
            </a:xfrm>
            <a:prstGeom prst="flowChartInputOutpu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93018" y="2053288"/>
              <a:ext cx="1907435" cy="51322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dirty="0">
                  <a:solidFill>
                    <a:schemeClr val="bg1"/>
                  </a:solidFill>
                  <a:latin typeface="+mn-ea"/>
                </a:rPr>
                <a:t>添加副标题</a:t>
              </a:r>
              <a:endParaRPr lang="en-US" sz="19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484823" y="1448702"/>
            <a:ext cx="2659406" cy="1384982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添加标题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47772" y="4060219"/>
            <a:ext cx="2659406" cy="1384982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添加标题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657692" y="1448702"/>
            <a:ext cx="2659406" cy="1384982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添加标题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4" name="Freeform 143"/>
          <p:cNvSpPr>
            <a:spLocks noEditPoints="1"/>
          </p:cNvSpPr>
          <p:nvPr/>
        </p:nvSpPr>
        <p:spPr bwMode="auto">
          <a:xfrm>
            <a:off x="1895029" y="1888907"/>
            <a:ext cx="615385" cy="566876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5" name="Freeform 92"/>
          <p:cNvSpPr>
            <a:spLocks noEditPoints="1"/>
          </p:cNvSpPr>
          <p:nvPr/>
        </p:nvSpPr>
        <p:spPr bwMode="auto">
          <a:xfrm>
            <a:off x="7131274" y="1931535"/>
            <a:ext cx="580299" cy="591172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506010" y="4529932"/>
            <a:ext cx="545212" cy="51019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47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8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9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0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52" name="Freeform 140"/>
          <p:cNvSpPr>
            <a:spLocks noEditPoints="1"/>
          </p:cNvSpPr>
          <p:nvPr/>
        </p:nvSpPr>
        <p:spPr bwMode="auto">
          <a:xfrm>
            <a:off x="9743099" y="4563430"/>
            <a:ext cx="605083" cy="605161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"/>
          <p:cNvGrpSpPr/>
          <p:nvPr/>
        </p:nvGrpSpPr>
        <p:grpSpPr>
          <a:xfrm>
            <a:off x="3185087" y="4543235"/>
            <a:ext cx="5380524" cy="259269"/>
            <a:chOff x="2221306" y="3931835"/>
            <a:chExt cx="4035918" cy="194452"/>
          </a:xfrm>
        </p:grpSpPr>
        <p:grpSp>
          <p:nvGrpSpPr>
            <p:cNvPr id="5" name="Group 50"/>
            <p:cNvGrpSpPr/>
            <p:nvPr/>
          </p:nvGrpSpPr>
          <p:grpSpPr>
            <a:xfrm>
              <a:off x="2221306" y="3931835"/>
              <a:ext cx="775477" cy="194452"/>
              <a:chOff x="2221306" y="3914656"/>
              <a:chExt cx="775477" cy="194452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2740303" y="3934938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架构</a:t>
                </a:r>
                <a:endPara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2221306" y="3914656"/>
                <a:ext cx="200183" cy="19445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6" name="Group 45"/>
            <p:cNvGrpSpPr/>
            <p:nvPr/>
          </p:nvGrpSpPr>
          <p:grpSpPr>
            <a:xfrm>
              <a:off x="3453487" y="3931835"/>
              <a:ext cx="605949" cy="194452"/>
              <a:chOff x="3630785" y="3947915"/>
              <a:chExt cx="605949" cy="194452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980254" y="3968197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分析</a:t>
                </a:r>
                <a:endPara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3630785" y="3947915"/>
                <a:ext cx="200183" cy="1944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7" name="Group 37"/>
            <p:cNvGrpSpPr/>
            <p:nvPr/>
          </p:nvGrpSpPr>
          <p:grpSpPr>
            <a:xfrm>
              <a:off x="4346222" y="3931835"/>
              <a:ext cx="710555" cy="194452"/>
              <a:chOff x="4407454" y="3949014"/>
              <a:chExt cx="710555" cy="194452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887177" y="3976991"/>
                <a:ext cx="230832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完善</a:t>
                </a:r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4407454" y="3949014"/>
                <a:ext cx="200183" cy="1944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8" name="Group 41"/>
            <p:cNvGrpSpPr/>
            <p:nvPr/>
          </p:nvGrpSpPr>
          <p:grpSpPr>
            <a:xfrm>
              <a:off x="5474209" y="3931835"/>
              <a:ext cx="783015" cy="194452"/>
              <a:chOff x="5474209" y="3949014"/>
              <a:chExt cx="783015" cy="194452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026392" y="3976991"/>
                <a:ext cx="230832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重建</a:t>
                </a:r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5474209" y="3949014"/>
                <a:ext cx="200183" cy="1944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1035440" y="5296591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643248" y="1996476"/>
            <a:ext cx="2619034" cy="1831731"/>
            <a:chOff x="481903" y="1497356"/>
            <a:chExt cx="1964531" cy="1373798"/>
          </a:xfrm>
        </p:grpSpPr>
        <p:sp>
          <p:nvSpPr>
            <p:cNvPr id="51" name="Freeform 50"/>
            <p:cNvSpPr/>
            <p:nvPr/>
          </p:nvSpPr>
          <p:spPr>
            <a:xfrm>
              <a:off x="874809" y="1497356"/>
              <a:ext cx="1571625" cy="1373798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chemeClr val="tx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627" tIns="217500" rIns="435411" bIns="217500" numCol="1" spcCol="1270" anchor="ctr" anchorCtr="0">
              <a:noAutofit/>
            </a:bodyPr>
            <a:lstStyle/>
            <a:p>
              <a:pPr marL="228600" lvl="1" indent="-228600" defTabSz="10661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6400" dirty="0">
                <a:latin typeface="Agency FB" panose="020B0503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481903" y="1791349"/>
              <a:ext cx="785812" cy="785812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10" tIns="126509" rIns="126510" bIns="126509" numCol="1" spcCol="1270" anchor="ctr" anchorCtr="0">
              <a:noAutofit/>
            </a:bodyPr>
            <a:lstStyle/>
            <a:p>
              <a:pPr algn="ctr" defTabSz="10661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 dirty="0">
                  <a:solidFill>
                    <a:schemeClr val="tx2">
                      <a:lumMod val="75000"/>
                    </a:schemeClr>
                  </a:solidFill>
                  <a:latin typeface="Agency FB" panose="020B0503020202020204" pitchFamily="34" charset="0"/>
                </a:rPr>
                <a:t>01</a:t>
              </a:r>
              <a:endParaRPr lang="en-US" sz="37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393234" y="1996476"/>
            <a:ext cx="2619034" cy="1831731"/>
            <a:chOff x="2544661" y="1497356"/>
            <a:chExt cx="1964531" cy="1373798"/>
          </a:xfrm>
        </p:grpSpPr>
        <p:sp>
          <p:nvSpPr>
            <p:cNvPr id="53" name="Freeform 52"/>
            <p:cNvSpPr/>
            <p:nvPr/>
          </p:nvSpPr>
          <p:spPr>
            <a:xfrm>
              <a:off x="2937567" y="1497356"/>
              <a:ext cx="1571625" cy="1373798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626" tIns="217500" rIns="435412" bIns="217500" numCol="1" spcCol="1270" anchor="ctr" anchorCtr="0">
              <a:noAutofit/>
            </a:bodyPr>
            <a:lstStyle/>
            <a:p>
              <a:pPr marL="228600" lvl="1" indent="-228600" defTabSz="10661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4800" dirty="0">
                <a:latin typeface="Agency FB" panose="020B0503020202020204" pitchFamily="34" charset="0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2544661" y="1791349"/>
              <a:ext cx="785812" cy="785812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10" tIns="126509" rIns="126510" bIns="126509" numCol="1" spcCol="1270" anchor="ctr" anchorCtr="0">
              <a:noAutofit/>
            </a:bodyPr>
            <a:lstStyle/>
            <a:p>
              <a:pPr algn="ctr" defTabSz="10661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 dirty="0">
                  <a:solidFill>
                    <a:schemeClr val="accent4"/>
                  </a:solidFill>
                  <a:latin typeface="Agency FB" panose="020B0503020202020204" pitchFamily="34" charset="0"/>
                </a:rPr>
                <a:t>02</a:t>
              </a:r>
              <a:endParaRPr lang="en-US" sz="3700" dirty="0">
                <a:solidFill>
                  <a:schemeClr val="accent4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143220" y="1996476"/>
            <a:ext cx="2619034" cy="1831731"/>
            <a:chOff x="4607419" y="1497356"/>
            <a:chExt cx="1964531" cy="1373798"/>
          </a:xfrm>
        </p:grpSpPr>
        <p:sp>
          <p:nvSpPr>
            <p:cNvPr id="55" name="Freeform 54"/>
            <p:cNvSpPr/>
            <p:nvPr/>
          </p:nvSpPr>
          <p:spPr>
            <a:xfrm>
              <a:off x="5000325" y="1497356"/>
              <a:ext cx="1571625" cy="1373798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626" tIns="217500" rIns="435412" bIns="217500" numCol="1" spcCol="1270" anchor="ctr" anchorCtr="0">
              <a:noAutofit/>
            </a:bodyPr>
            <a:lstStyle/>
            <a:p>
              <a:pPr marL="228600" lvl="1" indent="-228600" defTabSz="10661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4800" dirty="0">
                <a:latin typeface="Agency FB" panose="020B0503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4607419" y="1791349"/>
              <a:ext cx="785812" cy="785812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10" tIns="126509" rIns="126510" bIns="126509" numCol="1" spcCol="1270" anchor="ctr" anchorCtr="0">
              <a:noAutofit/>
            </a:bodyPr>
            <a:lstStyle/>
            <a:p>
              <a:pPr algn="ctr" defTabSz="10661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03</a:t>
              </a:r>
              <a:endParaRPr lang="en-US" sz="37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911965" y="1996476"/>
            <a:ext cx="2619034" cy="1831731"/>
            <a:chOff x="6684248" y="1497356"/>
            <a:chExt cx="1964531" cy="1373798"/>
          </a:xfrm>
        </p:grpSpPr>
        <p:sp>
          <p:nvSpPr>
            <p:cNvPr id="60" name="Freeform 59"/>
            <p:cNvSpPr/>
            <p:nvPr/>
          </p:nvSpPr>
          <p:spPr>
            <a:xfrm>
              <a:off x="7077154" y="1497356"/>
              <a:ext cx="1571625" cy="1373798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626" tIns="217500" rIns="435412" bIns="217500" numCol="1" spcCol="1270" anchor="ctr" anchorCtr="0">
              <a:noAutofit/>
            </a:bodyPr>
            <a:lstStyle/>
            <a:p>
              <a:pPr marL="228600" lvl="1" indent="-228600" defTabSz="106616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4300" dirty="0">
                <a:latin typeface="Agency FB" panose="020B0503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6684248" y="1791349"/>
              <a:ext cx="785812" cy="785812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10" tIns="126509" rIns="126510" bIns="126509" numCol="1" spcCol="1270" anchor="ctr" anchorCtr="0">
              <a:noAutofit/>
            </a:bodyPr>
            <a:lstStyle/>
            <a:p>
              <a:pPr algn="ctr" defTabSz="10661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 dirty="0">
                  <a:solidFill>
                    <a:schemeClr val="accent3"/>
                  </a:solidFill>
                  <a:latin typeface="Agency FB" panose="020B0503020202020204" pitchFamily="34" charset="0"/>
                </a:rPr>
                <a:t>04</a:t>
              </a:r>
              <a:endParaRPr lang="en-US" sz="3700" dirty="0">
                <a:solidFill>
                  <a:schemeClr val="accent3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66"/>
          <p:cNvGrpSpPr/>
          <p:nvPr/>
        </p:nvGrpSpPr>
        <p:grpSpPr>
          <a:xfrm>
            <a:off x="8798525" y="3210900"/>
            <a:ext cx="2596630" cy="911661"/>
            <a:chOff x="5603652" y="1661703"/>
            <a:chExt cx="1947726" cy="683746"/>
          </a:xfrm>
        </p:grpSpPr>
        <p:sp>
          <p:nvSpPr>
            <p:cNvPr id="37" name="Text Placeholder 3"/>
            <p:cNvSpPr txBox="1"/>
            <p:nvPr/>
          </p:nvSpPr>
          <p:spPr>
            <a:xfrm>
              <a:off x="5603652" y="1661703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38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9" name="Group 69"/>
          <p:cNvGrpSpPr/>
          <p:nvPr/>
        </p:nvGrpSpPr>
        <p:grpSpPr>
          <a:xfrm>
            <a:off x="8414528" y="1775102"/>
            <a:ext cx="2596630" cy="913253"/>
            <a:chOff x="5603652" y="1660509"/>
            <a:chExt cx="1947726" cy="684940"/>
          </a:xfrm>
        </p:grpSpPr>
        <p:sp>
          <p:nvSpPr>
            <p:cNvPr id="40" name="Text Placeholder 3"/>
            <p:cNvSpPr txBox="1"/>
            <p:nvPr/>
          </p:nvSpPr>
          <p:spPr>
            <a:xfrm>
              <a:off x="5603652" y="1660509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41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2" name="Group 72"/>
          <p:cNvGrpSpPr/>
          <p:nvPr/>
        </p:nvGrpSpPr>
        <p:grpSpPr>
          <a:xfrm>
            <a:off x="1041792" y="4693856"/>
            <a:ext cx="2596630" cy="915868"/>
            <a:chOff x="5603652" y="1658548"/>
            <a:chExt cx="1947726" cy="686901"/>
          </a:xfrm>
        </p:grpSpPr>
        <p:sp>
          <p:nvSpPr>
            <p:cNvPr id="43" name="Text Placeholder 3"/>
            <p:cNvSpPr txBox="1"/>
            <p:nvPr/>
          </p:nvSpPr>
          <p:spPr>
            <a:xfrm>
              <a:off x="6878029" y="1658548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2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5" name="Group 75"/>
          <p:cNvGrpSpPr/>
          <p:nvPr/>
        </p:nvGrpSpPr>
        <p:grpSpPr>
          <a:xfrm>
            <a:off x="720047" y="3281581"/>
            <a:ext cx="2596630" cy="942961"/>
            <a:chOff x="5603652" y="1638228"/>
            <a:chExt cx="1947726" cy="707221"/>
          </a:xfrm>
        </p:grpSpPr>
        <p:sp>
          <p:nvSpPr>
            <p:cNvPr id="46" name="Text Placeholder 3"/>
            <p:cNvSpPr txBox="1"/>
            <p:nvPr/>
          </p:nvSpPr>
          <p:spPr>
            <a:xfrm>
              <a:off x="6878029" y="1638228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8" name="Group 72"/>
          <p:cNvGrpSpPr/>
          <p:nvPr/>
        </p:nvGrpSpPr>
        <p:grpSpPr>
          <a:xfrm>
            <a:off x="1041792" y="1881220"/>
            <a:ext cx="2596630" cy="915868"/>
            <a:chOff x="5603652" y="1658548"/>
            <a:chExt cx="1947726" cy="686901"/>
          </a:xfrm>
        </p:grpSpPr>
        <p:sp>
          <p:nvSpPr>
            <p:cNvPr id="49" name="Text Placeholder 3"/>
            <p:cNvSpPr txBox="1"/>
            <p:nvPr/>
          </p:nvSpPr>
          <p:spPr>
            <a:xfrm>
              <a:off x="6878029" y="1658548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2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1" name="Group 69"/>
          <p:cNvGrpSpPr/>
          <p:nvPr/>
        </p:nvGrpSpPr>
        <p:grpSpPr>
          <a:xfrm>
            <a:off x="8414528" y="4672370"/>
            <a:ext cx="2596630" cy="913253"/>
            <a:chOff x="5603652" y="1660509"/>
            <a:chExt cx="1947726" cy="684940"/>
          </a:xfrm>
        </p:grpSpPr>
        <p:sp>
          <p:nvSpPr>
            <p:cNvPr id="52" name="Text Placeholder 3"/>
            <p:cNvSpPr txBox="1"/>
            <p:nvPr/>
          </p:nvSpPr>
          <p:spPr>
            <a:xfrm>
              <a:off x="5603652" y="1660509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4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4"/>
                </a:solidFill>
                <a:latin typeface="+mn-ea"/>
              </a:endParaRPr>
            </a:p>
          </p:txBody>
        </p:sp>
        <p:sp>
          <p:nvSpPr>
            <p:cNvPr id="53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82" name="Freeform 81"/>
          <p:cNvSpPr/>
          <p:nvPr/>
        </p:nvSpPr>
        <p:spPr>
          <a:xfrm rot="2539609">
            <a:off x="6846619" y="4522709"/>
            <a:ext cx="641147" cy="1068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Freeform 82"/>
          <p:cNvSpPr/>
          <p:nvPr/>
        </p:nvSpPr>
        <p:spPr>
          <a:xfrm>
            <a:off x="6930185" y="3724089"/>
            <a:ext cx="701802" cy="1068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Freeform 83"/>
          <p:cNvSpPr/>
          <p:nvPr/>
        </p:nvSpPr>
        <p:spPr>
          <a:xfrm rot="19060391">
            <a:off x="6846619" y="2925469"/>
            <a:ext cx="641147" cy="1068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Freeform 85"/>
          <p:cNvSpPr/>
          <p:nvPr/>
        </p:nvSpPr>
        <p:spPr>
          <a:xfrm>
            <a:off x="7171193" y="1845315"/>
            <a:ext cx="1096675" cy="109681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24" tIns="141824" rIns="141824" bIns="141824" numCol="1" spcCol="1693" anchor="ctr" anchorCtr="0">
            <a:noAutofit/>
          </a:bodyPr>
          <a:lstStyle/>
          <a:p>
            <a:pPr algn="ctr" defTabSz="888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+mn-ea"/>
              </a:rPr>
              <a:t>04</a:t>
            </a:r>
          </a:p>
        </p:txBody>
      </p:sp>
      <p:sp>
        <p:nvSpPr>
          <p:cNvPr id="88" name="Freeform 87"/>
          <p:cNvSpPr/>
          <p:nvPr/>
        </p:nvSpPr>
        <p:spPr>
          <a:xfrm>
            <a:off x="7631989" y="3229101"/>
            <a:ext cx="1096675" cy="109681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3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24" tIns="141824" rIns="141824" bIns="141824" numCol="1" spcCol="1693" anchor="ctr" anchorCtr="0">
            <a:noAutofit/>
          </a:bodyPr>
          <a:lstStyle/>
          <a:p>
            <a:pPr algn="ctr" defTabSz="888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05</a:t>
            </a:r>
            <a:endParaRPr lang="en-US" sz="3200" dirty="0">
              <a:latin typeface="+mn-ea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7171193" y="4636465"/>
            <a:ext cx="1096675" cy="109681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4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24" tIns="141824" rIns="141824" bIns="141824" numCol="1" spcCol="1693" anchor="ctr" anchorCtr="0">
            <a:noAutofit/>
          </a:bodyPr>
          <a:lstStyle/>
          <a:p>
            <a:pPr algn="ctr" defTabSz="888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chemeClr val="bg1"/>
                </a:solidFill>
                <a:latin typeface="+mn-ea"/>
              </a:rPr>
              <a:t>06</a:t>
            </a:r>
          </a:p>
        </p:txBody>
      </p:sp>
      <p:sp>
        <p:nvSpPr>
          <p:cNvPr id="110" name="Freeform 109"/>
          <p:cNvSpPr/>
          <p:nvPr/>
        </p:nvSpPr>
        <p:spPr>
          <a:xfrm>
            <a:off x="5243110" y="2924100"/>
            <a:ext cx="1716950" cy="171716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24" tIns="141824" rIns="141824" bIns="141824" numCol="1" spcCol="1693" anchor="ctr" anchorCtr="0">
            <a:noAutofit/>
          </a:bodyPr>
          <a:lstStyle/>
          <a:p>
            <a:pPr algn="ctr" defTabSz="888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+mn-ea"/>
            </a:endParaRPr>
          </a:p>
        </p:txBody>
      </p:sp>
      <p:sp>
        <p:nvSpPr>
          <p:cNvPr id="29" name="Freeform 28"/>
          <p:cNvSpPr/>
          <p:nvPr/>
        </p:nvSpPr>
        <p:spPr>
          <a:xfrm rot="19060391" flipH="1">
            <a:off x="4657664" y="4522709"/>
            <a:ext cx="641147" cy="1068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 flipH="1">
            <a:off x="4513440" y="3724089"/>
            <a:ext cx="701802" cy="1068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 rot="2539609" flipH="1">
            <a:off x="4657664" y="2925469"/>
            <a:ext cx="641147" cy="1068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 31"/>
          <p:cNvSpPr/>
          <p:nvPr/>
        </p:nvSpPr>
        <p:spPr>
          <a:xfrm>
            <a:off x="3770538" y="1845315"/>
            <a:ext cx="1096675" cy="109681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4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24" tIns="141824" rIns="141824" bIns="141824" numCol="1" spcCol="1693" anchor="ctr" anchorCtr="0">
            <a:noAutofit/>
          </a:bodyPr>
          <a:lstStyle/>
          <a:p>
            <a:pPr algn="ctr" defTabSz="888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+mn-ea"/>
              </a:rPr>
              <a:t>01</a:t>
            </a:r>
          </a:p>
        </p:txBody>
      </p:sp>
      <p:sp>
        <p:nvSpPr>
          <p:cNvPr id="33" name="Freeform 32"/>
          <p:cNvSpPr/>
          <p:nvPr/>
        </p:nvSpPr>
        <p:spPr>
          <a:xfrm>
            <a:off x="3408025" y="3229101"/>
            <a:ext cx="1096675" cy="109681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24" tIns="141824" rIns="141824" bIns="141824" numCol="1" spcCol="1693" anchor="ctr" anchorCtr="0">
            <a:noAutofit/>
          </a:bodyPr>
          <a:lstStyle/>
          <a:p>
            <a:pPr algn="ctr" defTabSz="888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chemeClr val="bg1"/>
                </a:solidFill>
                <a:latin typeface="+mn-ea"/>
              </a:rPr>
              <a:t>02</a:t>
            </a:r>
            <a:endParaRPr lang="en-US" sz="3200" dirty="0">
              <a:latin typeface="+mn-ea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792022" y="4636465"/>
            <a:ext cx="1096675" cy="109681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2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24" tIns="141824" rIns="141824" bIns="141824" numCol="1" spcCol="1693" anchor="ctr" anchorCtr="0">
            <a:noAutofit/>
          </a:bodyPr>
          <a:lstStyle/>
          <a:p>
            <a:pPr algn="ctr" defTabSz="888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  <a:latin typeface="+mn-ea"/>
              </a:rPr>
              <a:t>03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5860536" y="3493237"/>
            <a:ext cx="545212" cy="51019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55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6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7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8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90" grpId="0" animBg="1"/>
      <p:bldP spid="110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6"/>
          <p:cNvSpPr>
            <a:spLocks noChangeArrowheads="1"/>
          </p:cNvSpPr>
          <p:nvPr/>
        </p:nvSpPr>
        <p:spPr bwMode="auto">
          <a:xfrm>
            <a:off x="5357434" y="834297"/>
            <a:ext cx="1477137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chemeClr val="tx2"/>
                </a:solidFill>
                <a:latin typeface="+mj-ea"/>
                <a:ea typeface="+mj-ea"/>
                <a:sym typeface="微软雅黑" panose="020B0503020204020204" pitchFamily="34" charset="-122"/>
              </a:rPr>
              <a:t>目录</a:t>
            </a:r>
          </a:p>
        </p:txBody>
      </p:sp>
      <p:sp>
        <p:nvSpPr>
          <p:cNvPr id="3" name="TextBox 59"/>
          <p:cNvSpPr txBox="1">
            <a:spLocks noChangeArrowheads="1"/>
          </p:cNvSpPr>
          <p:nvPr/>
        </p:nvSpPr>
        <p:spPr bwMode="auto">
          <a:xfrm flipH="1">
            <a:off x="4935450" y="1532304"/>
            <a:ext cx="2321104" cy="621697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>
              <a:lnSpc>
                <a:spcPct val="120000"/>
              </a:lnSpc>
              <a:defRPr/>
            </a:pPr>
            <a:r>
              <a:rPr lang="en-US" altLang="zh-CN" sz="2700" kern="0" dirty="0">
                <a:solidFill>
                  <a:schemeClr val="tx2"/>
                </a:solidFill>
                <a:latin typeface="+mj-ea"/>
                <a:ea typeface="+mj-ea"/>
              </a:rPr>
              <a:t>CONTENTS</a:t>
            </a:r>
            <a:endParaRPr lang="en-US" altLang="ko-KR" sz="2700" kern="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5040066" y="2129107"/>
            <a:ext cx="21118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组合 4"/>
          <p:cNvGrpSpPr/>
          <p:nvPr/>
        </p:nvGrpSpPr>
        <p:grpSpPr>
          <a:xfrm>
            <a:off x="1392287" y="2917442"/>
            <a:ext cx="2015878" cy="2016140"/>
            <a:chOff x="1043755" y="2427740"/>
            <a:chExt cx="1512105" cy="1512105"/>
          </a:xfrm>
        </p:grpSpPr>
        <p:sp>
          <p:nvSpPr>
            <p:cNvPr id="6" name="椭圆 5"/>
            <p:cNvSpPr/>
            <p:nvPr/>
          </p:nvSpPr>
          <p:spPr bwMode="auto">
            <a:xfrm>
              <a:off x="1043755" y="2427740"/>
              <a:ext cx="1512105" cy="1512105"/>
            </a:xfrm>
            <a:prstGeom prst="ellips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151762" y="2535747"/>
              <a:ext cx="1296090" cy="129609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05379" y="2917442"/>
            <a:ext cx="2015878" cy="2016140"/>
            <a:chOff x="1043755" y="2427740"/>
            <a:chExt cx="1512105" cy="1512105"/>
          </a:xfrm>
        </p:grpSpPr>
        <p:sp>
          <p:nvSpPr>
            <p:cNvPr id="9" name="椭圆 8"/>
            <p:cNvSpPr/>
            <p:nvPr/>
          </p:nvSpPr>
          <p:spPr bwMode="auto">
            <a:xfrm>
              <a:off x="1043755" y="2427740"/>
              <a:ext cx="1512105" cy="1512105"/>
            </a:xfrm>
            <a:prstGeom prst="ellips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+mj-ea"/>
                <a:ea typeface="+mj-ea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1151762" y="2535747"/>
              <a:ext cx="1296090" cy="129609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18472" y="2917442"/>
            <a:ext cx="2015878" cy="2016140"/>
            <a:chOff x="1043755" y="2427740"/>
            <a:chExt cx="1512105" cy="1512105"/>
          </a:xfrm>
        </p:grpSpPr>
        <p:sp>
          <p:nvSpPr>
            <p:cNvPr id="12" name="椭圆 11"/>
            <p:cNvSpPr/>
            <p:nvPr/>
          </p:nvSpPr>
          <p:spPr bwMode="auto">
            <a:xfrm>
              <a:off x="1043755" y="2427740"/>
              <a:ext cx="1512105" cy="1512105"/>
            </a:xfrm>
            <a:prstGeom prst="ellips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+mj-ea"/>
                <a:ea typeface="+mj-ea"/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1151762" y="2535747"/>
              <a:ext cx="1296090" cy="129609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931566" y="2917442"/>
            <a:ext cx="2015878" cy="2016140"/>
            <a:chOff x="1043755" y="2427740"/>
            <a:chExt cx="1512105" cy="1512105"/>
          </a:xfrm>
        </p:grpSpPr>
        <p:sp>
          <p:nvSpPr>
            <p:cNvPr id="15" name="椭圆 14"/>
            <p:cNvSpPr/>
            <p:nvPr/>
          </p:nvSpPr>
          <p:spPr bwMode="auto">
            <a:xfrm>
              <a:off x="1043755" y="2427740"/>
              <a:ext cx="1512105" cy="1512105"/>
            </a:xfrm>
            <a:prstGeom prst="ellips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+mj-ea"/>
                <a:ea typeface="+mj-ea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1151762" y="2535747"/>
              <a:ext cx="1296090" cy="129609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+mj-ea"/>
                <a:ea typeface="+mj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02151" y="2587036"/>
            <a:ext cx="767953" cy="779700"/>
            <a:chOff x="1051154" y="2179935"/>
            <a:chExt cx="576040" cy="584775"/>
          </a:xfrm>
        </p:grpSpPr>
        <p:sp>
          <p:nvSpPr>
            <p:cNvPr id="18" name="椭圆 17"/>
            <p:cNvSpPr/>
            <p:nvPr/>
          </p:nvSpPr>
          <p:spPr bwMode="auto">
            <a:xfrm>
              <a:off x="1051154" y="2184302"/>
              <a:ext cx="576040" cy="5760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TextBox 5"/>
            <p:cNvSpPr txBox="1"/>
            <p:nvPr/>
          </p:nvSpPr>
          <p:spPr>
            <a:xfrm>
              <a:off x="1078156" y="2179935"/>
              <a:ext cx="522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300" b="1" dirty="0">
                  <a:solidFill>
                    <a:schemeClr val="tx2"/>
                  </a:solidFill>
                  <a:latin typeface="+mj-ea"/>
                  <a:ea typeface="+mj-ea"/>
                </a:rPr>
                <a:t>1</a:t>
              </a:r>
              <a:endParaRPr lang="zh-CN" altLang="en-US" sz="4300" b="1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892654" y="2587036"/>
            <a:ext cx="767953" cy="779700"/>
            <a:chOff x="1051154" y="2179935"/>
            <a:chExt cx="576040" cy="584775"/>
          </a:xfrm>
        </p:grpSpPr>
        <p:sp>
          <p:nvSpPr>
            <p:cNvPr id="21" name="椭圆 20"/>
            <p:cNvSpPr/>
            <p:nvPr/>
          </p:nvSpPr>
          <p:spPr bwMode="auto">
            <a:xfrm>
              <a:off x="1051154" y="2184302"/>
              <a:ext cx="576040" cy="5760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TextBox 5"/>
            <p:cNvSpPr txBox="1"/>
            <p:nvPr/>
          </p:nvSpPr>
          <p:spPr>
            <a:xfrm>
              <a:off x="1078156" y="2179935"/>
              <a:ext cx="522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300" b="1" dirty="0">
                  <a:solidFill>
                    <a:schemeClr val="tx2"/>
                  </a:solidFill>
                  <a:latin typeface="+mj-ea"/>
                  <a:ea typeface="+mj-ea"/>
                </a:rPr>
                <a:t>2</a:t>
              </a:r>
              <a:endParaRPr lang="zh-CN" altLang="en-US" sz="4300" b="1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83156" y="2587036"/>
            <a:ext cx="767953" cy="779700"/>
            <a:chOff x="1051154" y="2179935"/>
            <a:chExt cx="576040" cy="584775"/>
          </a:xfrm>
        </p:grpSpPr>
        <p:sp>
          <p:nvSpPr>
            <p:cNvPr id="24" name="椭圆 23"/>
            <p:cNvSpPr/>
            <p:nvPr/>
          </p:nvSpPr>
          <p:spPr bwMode="auto">
            <a:xfrm>
              <a:off x="1051154" y="2184302"/>
              <a:ext cx="576040" cy="5760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TextBox 5"/>
            <p:cNvSpPr txBox="1"/>
            <p:nvPr/>
          </p:nvSpPr>
          <p:spPr>
            <a:xfrm>
              <a:off x="1078156" y="2179935"/>
              <a:ext cx="522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300" b="1" dirty="0">
                  <a:solidFill>
                    <a:schemeClr val="tx2"/>
                  </a:solidFill>
                  <a:latin typeface="+mj-ea"/>
                  <a:ea typeface="+mj-ea"/>
                </a:rPr>
                <a:t>3</a:t>
              </a:r>
              <a:endParaRPr lang="zh-CN" altLang="en-US" sz="4300" b="1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873659" y="2587036"/>
            <a:ext cx="767953" cy="779700"/>
            <a:chOff x="1051154" y="2179935"/>
            <a:chExt cx="576040" cy="584775"/>
          </a:xfrm>
        </p:grpSpPr>
        <p:sp>
          <p:nvSpPr>
            <p:cNvPr id="27" name="椭圆 26"/>
            <p:cNvSpPr/>
            <p:nvPr/>
          </p:nvSpPr>
          <p:spPr bwMode="auto">
            <a:xfrm>
              <a:off x="1051154" y="2184302"/>
              <a:ext cx="576040" cy="57604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TextBox 5"/>
            <p:cNvSpPr txBox="1"/>
            <p:nvPr/>
          </p:nvSpPr>
          <p:spPr>
            <a:xfrm>
              <a:off x="1078156" y="2179935"/>
              <a:ext cx="522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300" b="1" dirty="0">
                  <a:solidFill>
                    <a:schemeClr val="tx2"/>
                  </a:solidFill>
                  <a:latin typeface="+mj-ea"/>
                  <a:ea typeface="+mj-ea"/>
                </a:rPr>
                <a:t>4</a:t>
              </a:r>
              <a:endParaRPr lang="zh-CN" altLang="en-US" sz="4300" b="1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593271" y="3658772"/>
            <a:ext cx="1631192" cy="53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FFFFFF"/>
                </a:solidFill>
                <a:latin typeface="+mj-ea"/>
                <a:ea typeface="+mj-ea"/>
                <a:sym typeface="Impact" panose="020B0806030902050204" pitchFamily="34" charset="0"/>
              </a:rPr>
              <a:t>添加主题</a:t>
            </a:r>
            <a:endParaRPr lang="zh-CN" altLang="en-US" sz="2700" b="1" dirty="0">
              <a:latin typeface="+mj-ea"/>
              <a:ea typeface="+mj-ea"/>
            </a:endParaRPr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4106364" y="3658772"/>
            <a:ext cx="1631192" cy="53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FFFFFF"/>
                </a:solidFill>
                <a:latin typeface="+mj-ea"/>
                <a:ea typeface="+mj-ea"/>
                <a:sym typeface="Impact" panose="020B0806030902050204" pitchFamily="34" charset="0"/>
              </a:rPr>
              <a:t>添加主题</a:t>
            </a:r>
            <a:endParaRPr lang="zh-CN" altLang="en-US" sz="2700" b="1" dirty="0">
              <a:latin typeface="+mj-ea"/>
              <a:ea typeface="+mj-ea"/>
            </a:endParaRP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6619456" y="3658772"/>
            <a:ext cx="1631192" cy="53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FFFFFF"/>
                </a:solidFill>
                <a:latin typeface="+mj-ea"/>
                <a:ea typeface="+mj-ea"/>
                <a:sym typeface="Impact" panose="020B0806030902050204" pitchFamily="34" charset="0"/>
              </a:rPr>
              <a:t>添加主题</a:t>
            </a:r>
            <a:endParaRPr lang="zh-CN" altLang="en-US" sz="2700" b="1" dirty="0">
              <a:latin typeface="+mj-ea"/>
              <a:ea typeface="+mj-ea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9132551" y="3658772"/>
            <a:ext cx="1631192" cy="53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FFFFFF"/>
                </a:solidFill>
                <a:latin typeface="+mj-ea"/>
                <a:ea typeface="+mj-ea"/>
                <a:sym typeface="Impact" panose="020B0806030902050204" pitchFamily="34" charset="0"/>
              </a:rPr>
              <a:t>添加主题</a:t>
            </a:r>
            <a:endParaRPr lang="zh-CN" altLang="en-US" sz="27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" grpId="0"/>
      <p:bldP spid="30" grpId="0"/>
      <p:bldP spid="3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4"/>
          <p:cNvSpPr txBox="1"/>
          <p:nvPr/>
        </p:nvSpPr>
        <p:spPr>
          <a:xfrm>
            <a:off x="2418875" y="3086034"/>
            <a:ext cx="7499349" cy="80970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lnSpc>
                <a:spcPts val="5865"/>
              </a:lnSpc>
              <a:defRPr/>
            </a:pPr>
            <a:r>
              <a:rPr lang="zh-CN" altLang="en-US" sz="4000" b="1" dirty="0">
                <a:ln w="6350">
                  <a:noFill/>
                </a:ln>
                <a:solidFill>
                  <a:srgbClr val="313131"/>
                </a:solidFill>
                <a:latin typeface="Modern No. 20" panose="02070704070505020303" pitchFamily="18" charset="0"/>
                <a:ea typeface="微软雅黑" panose="020B0503020204020204" pitchFamily="34" charset="-122"/>
              </a:rPr>
              <a:t>填写过渡页标题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898008" y="3831610"/>
            <a:ext cx="2541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/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24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sp>
        <p:nvSpPr>
          <p:cNvPr id="4" name="标题层"/>
          <p:cNvSpPr txBox="1"/>
          <p:nvPr/>
        </p:nvSpPr>
        <p:spPr bwMode="auto">
          <a:xfrm>
            <a:off x="4732321" y="1768157"/>
            <a:ext cx="2872457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1218565">
              <a:defRPr/>
            </a:pPr>
            <a:r>
              <a:rPr lang="en-US" altLang="zh-CN" sz="9600" kern="0" dirty="0" smtClean="0">
                <a:solidFill>
                  <a:schemeClr val="tx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9600" kern="0" dirty="0">
              <a:solidFill>
                <a:schemeClr val="tx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/>
        </p:nvSpPr>
        <p:spPr>
          <a:xfrm>
            <a:off x="1146543" y="3998763"/>
            <a:ext cx="9898918" cy="1196852"/>
          </a:xfrm>
          <a:custGeom>
            <a:avLst/>
            <a:gdLst>
              <a:gd name="connsiteX0" fmla="*/ 0 w 7425155"/>
              <a:gd name="connsiteY0" fmla="*/ 89764 h 897639"/>
              <a:gd name="connsiteX1" fmla="*/ 26291 w 7425155"/>
              <a:gd name="connsiteY1" fmla="*/ 26291 h 897639"/>
              <a:gd name="connsiteX2" fmla="*/ 89764 w 7425155"/>
              <a:gd name="connsiteY2" fmla="*/ 0 h 897639"/>
              <a:gd name="connsiteX3" fmla="*/ 7335391 w 7425155"/>
              <a:gd name="connsiteY3" fmla="*/ 0 h 897639"/>
              <a:gd name="connsiteX4" fmla="*/ 7398864 w 7425155"/>
              <a:gd name="connsiteY4" fmla="*/ 26291 h 897639"/>
              <a:gd name="connsiteX5" fmla="*/ 7425155 w 7425155"/>
              <a:gd name="connsiteY5" fmla="*/ 89764 h 897639"/>
              <a:gd name="connsiteX6" fmla="*/ 7425155 w 7425155"/>
              <a:gd name="connsiteY6" fmla="*/ 807875 h 897639"/>
              <a:gd name="connsiteX7" fmla="*/ 7398864 w 7425155"/>
              <a:gd name="connsiteY7" fmla="*/ 871348 h 897639"/>
              <a:gd name="connsiteX8" fmla="*/ 7335391 w 7425155"/>
              <a:gd name="connsiteY8" fmla="*/ 897639 h 897639"/>
              <a:gd name="connsiteX9" fmla="*/ 89764 w 7425155"/>
              <a:gd name="connsiteY9" fmla="*/ 897639 h 897639"/>
              <a:gd name="connsiteX10" fmla="*/ 26291 w 7425155"/>
              <a:gd name="connsiteY10" fmla="*/ 871348 h 897639"/>
              <a:gd name="connsiteX11" fmla="*/ 0 w 7425155"/>
              <a:gd name="connsiteY11" fmla="*/ 807875 h 897639"/>
              <a:gd name="connsiteX12" fmla="*/ 0 w 7425155"/>
              <a:gd name="connsiteY12" fmla="*/ 89764 h 89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25155" h="897639">
                <a:moveTo>
                  <a:pt x="0" y="89764"/>
                </a:moveTo>
                <a:cubicBezTo>
                  <a:pt x="0" y="65957"/>
                  <a:pt x="9457" y="43125"/>
                  <a:pt x="26291" y="26291"/>
                </a:cubicBezTo>
                <a:cubicBezTo>
                  <a:pt x="43125" y="9457"/>
                  <a:pt x="65957" y="0"/>
                  <a:pt x="89764" y="0"/>
                </a:cubicBezTo>
                <a:lnTo>
                  <a:pt x="7335391" y="0"/>
                </a:lnTo>
                <a:cubicBezTo>
                  <a:pt x="7359198" y="0"/>
                  <a:pt x="7382030" y="9457"/>
                  <a:pt x="7398864" y="26291"/>
                </a:cubicBezTo>
                <a:cubicBezTo>
                  <a:pt x="7415698" y="43125"/>
                  <a:pt x="7425155" y="65957"/>
                  <a:pt x="7425155" y="89764"/>
                </a:cubicBezTo>
                <a:lnTo>
                  <a:pt x="7425155" y="807875"/>
                </a:lnTo>
                <a:cubicBezTo>
                  <a:pt x="7425155" y="831682"/>
                  <a:pt x="7415698" y="854514"/>
                  <a:pt x="7398864" y="871348"/>
                </a:cubicBezTo>
                <a:cubicBezTo>
                  <a:pt x="7382030" y="888182"/>
                  <a:pt x="7359198" y="897639"/>
                  <a:pt x="7335391" y="897639"/>
                </a:cubicBezTo>
                <a:lnTo>
                  <a:pt x="89764" y="897639"/>
                </a:lnTo>
                <a:cubicBezTo>
                  <a:pt x="65957" y="897639"/>
                  <a:pt x="43125" y="888182"/>
                  <a:pt x="26291" y="871348"/>
                </a:cubicBezTo>
                <a:cubicBezTo>
                  <a:pt x="9457" y="854514"/>
                  <a:pt x="0" y="831682"/>
                  <a:pt x="0" y="807875"/>
                </a:cubicBezTo>
                <a:lnTo>
                  <a:pt x="0" y="897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3933" tIns="293933" rIns="7223386" bIns="293933" numCol="1" spcCol="1693" anchor="ctr" anchorCtr="0">
            <a:noAutofit/>
          </a:bodyPr>
          <a:lstStyle/>
          <a:p>
            <a:pPr algn="ctr" defTabSz="1837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100">
              <a:latin typeface="+mn-ea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1146543" y="2601458"/>
            <a:ext cx="9898918" cy="1196852"/>
          </a:xfrm>
          <a:custGeom>
            <a:avLst/>
            <a:gdLst>
              <a:gd name="connsiteX0" fmla="*/ 0 w 7425155"/>
              <a:gd name="connsiteY0" fmla="*/ 89764 h 897639"/>
              <a:gd name="connsiteX1" fmla="*/ 26291 w 7425155"/>
              <a:gd name="connsiteY1" fmla="*/ 26291 h 897639"/>
              <a:gd name="connsiteX2" fmla="*/ 89764 w 7425155"/>
              <a:gd name="connsiteY2" fmla="*/ 0 h 897639"/>
              <a:gd name="connsiteX3" fmla="*/ 7335391 w 7425155"/>
              <a:gd name="connsiteY3" fmla="*/ 0 h 897639"/>
              <a:gd name="connsiteX4" fmla="*/ 7398864 w 7425155"/>
              <a:gd name="connsiteY4" fmla="*/ 26291 h 897639"/>
              <a:gd name="connsiteX5" fmla="*/ 7425155 w 7425155"/>
              <a:gd name="connsiteY5" fmla="*/ 89764 h 897639"/>
              <a:gd name="connsiteX6" fmla="*/ 7425155 w 7425155"/>
              <a:gd name="connsiteY6" fmla="*/ 807875 h 897639"/>
              <a:gd name="connsiteX7" fmla="*/ 7398864 w 7425155"/>
              <a:gd name="connsiteY7" fmla="*/ 871348 h 897639"/>
              <a:gd name="connsiteX8" fmla="*/ 7335391 w 7425155"/>
              <a:gd name="connsiteY8" fmla="*/ 897639 h 897639"/>
              <a:gd name="connsiteX9" fmla="*/ 89764 w 7425155"/>
              <a:gd name="connsiteY9" fmla="*/ 897639 h 897639"/>
              <a:gd name="connsiteX10" fmla="*/ 26291 w 7425155"/>
              <a:gd name="connsiteY10" fmla="*/ 871348 h 897639"/>
              <a:gd name="connsiteX11" fmla="*/ 0 w 7425155"/>
              <a:gd name="connsiteY11" fmla="*/ 807875 h 897639"/>
              <a:gd name="connsiteX12" fmla="*/ 0 w 7425155"/>
              <a:gd name="connsiteY12" fmla="*/ 89764 h 89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25155" h="897639">
                <a:moveTo>
                  <a:pt x="0" y="89764"/>
                </a:moveTo>
                <a:cubicBezTo>
                  <a:pt x="0" y="65957"/>
                  <a:pt x="9457" y="43125"/>
                  <a:pt x="26291" y="26291"/>
                </a:cubicBezTo>
                <a:cubicBezTo>
                  <a:pt x="43125" y="9457"/>
                  <a:pt x="65957" y="0"/>
                  <a:pt x="89764" y="0"/>
                </a:cubicBezTo>
                <a:lnTo>
                  <a:pt x="7335391" y="0"/>
                </a:lnTo>
                <a:cubicBezTo>
                  <a:pt x="7359198" y="0"/>
                  <a:pt x="7382030" y="9457"/>
                  <a:pt x="7398864" y="26291"/>
                </a:cubicBezTo>
                <a:cubicBezTo>
                  <a:pt x="7415698" y="43125"/>
                  <a:pt x="7425155" y="65957"/>
                  <a:pt x="7425155" y="89764"/>
                </a:cubicBezTo>
                <a:lnTo>
                  <a:pt x="7425155" y="807875"/>
                </a:lnTo>
                <a:cubicBezTo>
                  <a:pt x="7425155" y="831682"/>
                  <a:pt x="7415698" y="854514"/>
                  <a:pt x="7398864" y="871348"/>
                </a:cubicBezTo>
                <a:cubicBezTo>
                  <a:pt x="7382030" y="888182"/>
                  <a:pt x="7359198" y="897639"/>
                  <a:pt x="7335391" y="897639"/>
                </a:cubicBezTo>
                <a:lnTo>
                  <a:pt x="89764" y="897639"/>
                </a:lnTo>
                <a:cubicBezTo>
                  <a:pt x="65957" y="897639"/>
                  <a:pt x="43125" y="888182"/>
                  <a:pt x="26291" y="871348"/>
                </a:cubicBezTo>
                <a:cubicBezTo>
                  <a:pt x="9457" y="854514"/>
                  <a:pt x="0" y="831682"/>
                  <a:pt x="0" y="807875"/>
                </a:cubicBezTo>
                <a:lnTo>
                  <a:pt x="0" y="897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3933" tIns="293933" rIns="7223386" bIns="293933" numCol="1" spcCol="1693" anchor="ctr" anchorCtr="0">
            <a:noAutofit/>
          </a:bodyPr>
          <a:lstStyle/>
          <a:p>
            <a:pPr algn="ctr" defTabSz="1837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100">
              <a:latin typeface="+mn-ea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146543" y="1204153"/>
            <a:ext cx="9898918" cy="1196852"/>
          </a:xfrm>
          <a:custGeom>
            <a:avLst/>
            <a:gdLst>
              <a:gd name="connsiteX0" fmla="*/ 0 w 7425155"/>
              <a:gd name="connsiteY0" fmla="*/ 89764 h 897639"/>
              <a:gd name="connsiteX1" fmla="*/ 26291 w 7425155"/>
              <a:gd name="connsiteY1" fmla="*/ 26291 h 897639"/>
              <a:gd name="connsiteX2" fmla="*/ 89764 w 7425155"/>
              <a:gd name="connsiteY2" fmla="*/ 0 h 897639"/>
              <a:gd name="connsiteX3" fmla="*/ 7335391 w 7425155"/>
              <a:gd name="connsiteY3" fmla="*/ 0 h 897639"/>
              <a:gd name="connsiteX4" fmla="*/ 7398864 w 7425155"/>
              <a:gd name="connsiteY4" fmla="*/ 26291 h 897639"/>
              <a:gd name="connsiteX5" fmla="*/ 7425155 w 7425155"/>
              <a:gd name="connsiteY5" fmla="*/ 89764 h 897639"/>
              <a:gd name="connsiteX6" fmla="*/ 7425155 w 7425155"/>
              <a:gd name="connsiteY6" fmla="*/ 807875 h 897639"/>
              <a:gd name="connsiteX7" fmla="*/ 7398864 w 7425155"/>
              <a:gd name="connsiteY7" fmla="*/ 871348 h 897639"/>
              <a:gd name="connsiteX8" fmla="*/ 7335391 w 7425155"/>
              <a:gd name="connsiteY8" fmla="*/ 897639 h 897639"/>
              <a:gd name="connsiteX9" fmla="*/ 89764 w 7425155"/>
              <a:gd name="connsiteY9" fmla="*/ 897639 h 897639"/>
              <a:gd name="connsiteX10" fmla="*/ 26291 w 7425155"/>
              <a:gd name="connsiteY10" fmla="*/ 871348 h 897639"/>
              <a:gd name="connsiteX11" fmla="*/ 0 w 7425155"/>
              <a:gd name="connsiteY11" fmla="*/ 807875 h 897639"/>
              <a:gd name="connsiteX12" fmla="*/ 0 w 7425155"/>
              <a:gd name="connsiteY12" fmla="*/ 89764 h 89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25155" h="897639">
                <a:moveTo>
                  <a:pt x="0" y="89764"/>
                </a:moveTo>
                <a:cubicBezTo>
                  <a:pt x="0" y="65957"/>
                  <a:pt x="9457" y="43125"/>
                  <a:pt x="26291" y="26291"/>
                </a:cubicBezTo>
                <a:cubicBezTo>
                  <a:pt x="43125" y="9457"/>
                  <a:pt x="65957" y="0"/>
                  <a:pt x="89764" y="0"/>
                </a:cubicBezTo>
                <a:lnTo>
                  <a:pt x="7335391" y="0"/>
                </a:lnTo>
                <a:cubicBezTo>
                  <a:pt x="7359198" y="0"/>
                  <a:pt x="7382030" y="9457"/>
                  <a:pt x="7398864" y="26291"/>
                </a:cubicBezTo>
                <a:cubicBezTo>
                  <a:pt x="7415698" y="43125"/>
                  <a:pt x="7425155" y="65957"/>
                  <a:pt x="7425155" y="89764"/>
                </a:cubicBezTo>
                <a:lnTo>
                  <a:pt x="7425155" y="807875"/>
                </a:lnTo>
                <a:cubicBezTo>
                  <a:pt x="7425155" y="831682"/>
                  <a:pt x="7415698" y="854514"/>
                  <a:pt x="7398864" y="871348"/>
                </a:cubicBezTo>
                <a:cubicBezTo>
                  <a:pt x="7382030" y="888182"/>
                  <a:pt x="7359198" y="897639"/>
                  <a:pt x="7335391" y="897639"/>
                </a:cubicBezTo>
                <a:lnTo>
                  <a:pt x="89764" y="897639"/>
                </a:lnTo>
                <a:cubicBezTo>
                  <a:pt x="65957" y="897639"/>
                  <a:pt x="43125" y="888182"/>
                  <a:pt x="26291" y="871348"/>
                </a:cubicBezTo>
                <a:cubicBezTo>
                  <a:pt x="9457" y="854514"/>
                  <a:pt x="0" y="831682"/>
                  <a:pt x="0" y="807875"/>
                </a:cubicBezTo>
                <a:lnTo>
                  <a:pt x="0" y="897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3933" tIns="293933" rIns="7223386" bIns="293933" numCol="1" spcCol="1693" anchor="ctr" anchorCtr="0">
            <a:noAutofit/>
          </a:bodyPr>
          <a:lstStyle/>
          <a:p>
            <a:pPr algn="ctr" defTabSz="18370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100">
              <a:latin typeface="+mn-ea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197625" y="3709820"/>
            <a:ext cx="1954166" cy="400907"/>
            <a:chOff x="4145706" y="2782364"/>
            <a:chExt cx="1465815" cy="300680"/>
          </a:xfrm>
        </p:grpSpPr>
        <p:sp>
          <p:nvSpPr>
            <p:cNvPr id="55" name="Freeform 54"/>
            <p:cNvSpPr/>
            <p:nvPr/>
          </p:nvSpPr>
          <p:spPr>
            <a:xfrm>
              <a:off x="4145706" y="2782364"/>
              <a:ext cx="732907" cy="3006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32907" y="0"/>
                  </a:moveTo>
                  <a:lnTo>
                    <a:pt x="732907" y="150340"/>
                  </a:lnTo>
                  <a:lnTo>
                    <a:pt x="0" y="150340"/>
                  </a:lnTo>
                  <a:lnTo>
                    <a:pt x="0" y="300680"/>
                  </a:lnTo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Freeform 56"/>
            <p:cNvSpPr/>
            <p:nvPr/>
          </p:nvSpPr>
          <p:spPr>
            <a:xfrm>
              <a:off x="4878614" y="2782364"/>
              <a:ext cx="732907" cy="3006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0340"/>
                  </a:lnTo>
                  <a:lnTo>
                    <a:pt x="732907" y="150340"/>
                  </a:lnTo>
                  <a:lnTo>
                    <a:pt x="732907" y="300680"/>
                  </a:lnTo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4" name="Group 63"/>
          <p:cNvGrpSpPr/>
          <p:nvPr/>
        </p:nvGrpSpPr>
        <p:grpSpPr>
          <a:xfrm>
            <a:off x="7174710" y="2306646"/>
            <a:ext cx="2931249" cy="400907"/>
            <a:chOff x="4878614" y="1729984"/>
            <a:chExt cx="2198723" cy="300680"/>
          </a:xfrm>
        </p:grpSpPr>
        <p:sp>
          <p:nvSpPr>
            <p:cNvPr id="53" name="Freeform 52"/>
            <p:cNvSpPr/>
            <p:nvPr/>
          </p:nvSpPr>
          <p:spPr>
            <a:xfrm>
              <a:off x="4878614" y="1729984"/>
              <a:ext cx="1099361" cy="3006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99361" y="0"/>
                  </a:moveTo>
                  <a:lnTo>
                    <a:pt x="1099361" y="150340"/>
                  </a:lnTo>
                  <a:lnTo>
                    <a:pt x="0" y="150340"/>
                  </a:lnTo>
                  <a:lnTo>
                    <a:pt x="0" y="30068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Freeform 58"/>
            <p:cNvSpPr/>
            <p:nvPr/>
          </p:nvSpPr>
          <p:spPr>
            <a:xfrm>
              <a:off x="5977976" y="1729984"/>
              <a:ext cx="1099361" cy="3006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0340"/>
                  </a:lnTo>
                  <a:lnTo>
                    <a:pt x="1099361" y="150340"/>
                  </a:lnTo>
                  <a:lnTo>
                    <a:pt x="1099361" y="30068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1" name="Freeform 60"/>
          <p:cNvSpPr/>
          <p:nvPr/>
        </p:nvSpPr>
        <p:spPr>
          <a:xfrm>
            <a:off x="10045005" y="3709820"/>
            <a:ext cx="121904" cy="40090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00680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1" name="TextBox 130"/>
          <p:cNvSpPr txBox="1"/>
          <p:nvPr/>
        </p:nvSpPr>
        <p:spPr>
          <a:xfrm>
            <a:off x="1035440" y="5655394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sp>
        <p:nvSpPr>
          <p:cNvPr id="52" name="Freeform 51"/>
          <p:cNvSpPr/>
          <p:nvPr/>
        </p:nvSpPr>
        <p:spPr>
          <a:xfrm>
            <a:off x="7888730" y="1304379"/>
            <a:ext cx="1503204" cy="1002267"/>
          </a:xfrm>
          <a:custGeom>
            <a:avLst/>
            <a:gdLst>
              <a:gd name="connsiteX0" fmla="*/ 0 w 1127550"/>
              <a:gd name="connsiteY0" fmla="*/ 75170 h 751700"/>
              <a:gd name="connsiteX1" fmla="*/ 22017 w 1127550"/>
              <a:gd name="connsiteY1" fmla="*/ 22017 h 751700"/>
              <a:gd name="connsiteX2" fmla="*/ 75170 w 1127550"/>
              <a:gd name="connsiteY2" fmla="*/ 0 h 751700"/>
              <a:gd name="connsiteX3" fmla="*/ 1052380 w 1127550"/>
              <a:gd name="connsiteY3" fmla="*/ 0 h 751700"/>
              <a:gd name="connsiteX4" fmla="*/ 1105533 w 1127550"/>
              <a:gd name="connsiteY4" fmla="*/ 22017 h 751700"/>
              <a:gd name="connsiteX5" fmla="*/ 1127550 w 1127550"/>
              <a:gd name="connsiteY5" fmla="*/ 75170 h 751700"/>
              <a:gd name="connsiteX6" fmla="*/ 1127550 w 1127550"/>
              <a:gd name="connsiteY6" fmla="*/ 676530 h 751700"/>
              <a:gd name="connsiteX7" fmla="*/ 1105533 w 1127550"/>
              <a:gd name="connsiteY7" fmla="*/ 729683 h 751700"/>
              <a:gd name="connsiteX8" fmla="*/ 1052380 w 1127550"/>
              <a:gd name="connsiteY8" fmla="*/ 751700 h 751700"/>
              <a:gd name="connsiteX9" fmla="*/ 75170 w 1127550"/>
              <a:gd name="connsiteY9" fmla="*/ 751700 h 751700"/>
              <a:gd name="connsiteX10" fmla="*/ 22017 w 1127550"/>
              <a:gd name="connsiteY10" fmla="*/ 729683 h 751700"/>
              <a:gd name="connsiteX11" fmla="*/ 0 w 1127550"/>
              <a:gd name="connsiteY11" fmla="*/ 676530 h 751700"/>
              <a:gd name="connsiteX12" fmla="*/ 0 w 1127550"/>
              <a:gd name="connsiteY12" fmla="*/ 75170 h 75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550" h="751700">
                <a:moveTo>
                  <a:pt x="0" y="75170"/>
                </a:moveTo>
                <a:cubicBezTo>
                  <a:pt x="0" y="55234"/>
                  <a:pt x="7920" y="36114"/>
                  <a:pt x="22017" y="22017"/>
                </a:cubicBezTo>
                <a:cubicBezTo>
                  <a:pt x="36114" y="7920"/>
                  <a:pt x="55234" y="0"/>
                  <a:pt x="75170" y="0"/>
                </a:cubicBezTo>
                <a:lnTo>
                  <a:pt x="1052380" y="0"/>
                </a:lnTo>
                <a:cubicBezTo>
                  <a:pt x="1072316" y="0"/>
                  <a:pt x="1091436" y="7920"/>
                  <a:pt x="1105533" y="22017"/>
                </a:cubicBezTo>
                <a:cubicBezTo>
                  <a:pt x="1119630" y="36114"/>
                  <a:pt x="1127550" y="55234"/>
                  <a:pt x="1127550" y="75170"/>
                </a:cubicBezTo>
                <a:lnTo>
                  <a:pt x="1127550" y="676530"/>
                </a:lnTo>
                <a:cubicBezTo>
                  <a:pt x="1127550" y="696466"/>
                  <a:pt x="1119630" y="715586"/>
                  <a:pt x="1105533" y="729683"/>
                </a:cubicBezTo>
                <a:cubicBezTo>
                  <a:pt x="1091436" y="743780"/>
                  <a:pt x="1072316" y="751700"/>
                  <a:pt x="1052380" y="751700"/>
                </a:cubicBezTo>
                <a:lnTo>
                  <a:pt x="75170" y="751700"/>
                </a:lnTo>
                <a:cubicBezTo>
                  <a:pt x="55234" y="751700"/>
                  <a:pt x="36114" y="743780"/>
                  <a:pt x="22017" y="729683"/>
                </a:cubicBezTo>
                <a:cubicBezTo>
                  <a:pt x="7920" y="715586"/>
                  <a:pt x="0" y="696466"/>
                  <a:pt x="0" y="676530"/>
                </a:cubicBezTo>
                <a:lnTo>
                  <a:pt x="0" y="7517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58" tIns="176658" rIns="176658" bIns="176658" numCol="1" spcCol="1693" anchor="ctr" anchorCtr="0">
            <a:no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2100" dirty="0">
                <a:solidFill>
                  <a:schemeClr val="bg1"/>
                </a:solidFill>
                <a:latin typeface="+mn-ea"/>
              </a:rPr>
              <a:t>添加标题 </a:t>
            </a:r>
            <a:endParaRPr lang="en-US" altLang="zh-CN" sz="21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043634" y="5477608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1524160" y="4264829"/>
            <a:ext cx="3635737" cy="492443"/>
            <a:chOff x="4033795" y="2061675"/>
            <a:chExt cx="2727158" cy="369332"/>
          </a:xfrm>
        </p:grpSpPr>
        <p:sp>
          <p:nvSpPr>
            <p:cNvPr id="100" name="Text Placeholder 3"/>
            <p:cNvSpPr txBox="1"/>
            <p:nvPr/>
          </p:nvSpPr>
          <p:spPr>
            <a:xfrm>
              <a:off x="4503506" y="2098990"/>
              <a:ext cx="2257447" cy="25391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033795" y="2061675"/>
              <a:ext cx="360723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03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524160" y="2914825"/>
            <a:ext cx="3635737" cy="492443"/>
            <a:chOff x="4033795" y="2061675"/>
            <a:chExt cx="2727158" cy="369332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4503506" y="2085379"/>
              <a:ext cx="2257447" cy="25391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033795" y="2061675"/>
              <a:ext cx="360723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02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524160" y="1511651"/>
            <a:ext cx="3635737" cy="492443"/>
            <a:chOff x="4033795" y="2061675"/>
            <a:chExt cx="2727158" cy="369332"/>
          </a:xfrm>
        </p:grpSpPr>
        <p:sp>
          <p:nvSpPr>
            <p:cNvPr id="106" name="Text Placeholder 3"/>
            <p:cNvSpPr txBox="1"/>
            <p:nvPr/>
          </p:nvSpPr>
          <p:spPr>
            <a:xfrm>
              <a:off x="4503506" y="2111645"/>
              <a:ext cx="2257447" cy="25391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33795" y="2061675"/>
              <a:ext cx="360723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01</a:t>
              </a:r>
            </a:p>
          </p:txBody>
        </p:sp>
      </p:grpSp>
      <p:sp>
        <p:nvSpPr>
          <p:cNvPr id="54" name="Freeform 53"/>
          <p:cNvSpPr/>
          <p:nvPr/>
        </p:nvSpPr>
        <p:spPr>
          <a:xfrm>
            <a:off x="6423106" y="2707553"/>
            <a:ext cx="1503204" cy="1002267"/>
          </a:xfrm>
          <a:custGeom>
            <a:avLst/>
            <a:gdLst>
              <a:gd name="connsiteX0" fmla="*/ 0 w 1127550"/>
              <a:gd name="connsiteY0" fmla="*/ 75170 h 751700"/>
              <a:gd name="connsiteX1" fmla="*/ 22017 w 1127550"/>
              <a:gd name="connsiteY1" fmla="*/ 22017 h 751700"/>
              <a:gd name="connsiteX2" fmla="*/ 75170 w 1127550"/>
              <a:gd name="connsiteY2" fmla="*/ 0 h 751700"/>
              <a:gd name="connsiteX3" fmla="*/ 1052380 w 1127550"/>
              <a:gd name="connsiteY3" fmla="*/ 0 h 751700"/>
              <a:gd name="connsiteX4" fmla="*/ 1105533 w 1127550"/>
              <a:gd name="connsiteY4" fmla="*/ 22017 h 751700"/>
              <a:gd name="connsiteX5" fmla="*/ 1127550 w 1127550"/>
              <a:gd name="connsiteY5" fmla="*/ 75170 h 751700"/>
              <a:gd name="connsiteX6" fmla="*/ 1127550 w 1127550"/>
              <a:gd name="connsiteY6" fmla="*/ 676530 h 751700"/>
              <a:gd name="connsiteX7" fmla="*/ 1105533 w 1127550"/>
              <a:gd name="connsiteY7" fmla="*/ 729683 h 751700"/>
              <a:gd name="connsiteX8" fmla="*/ 1052380 w 1127550"/>
              <a:gd name="connsiteY8" fmla="*/ 751700 h 751700"/>
              <a:gd name="connsiteX9" fmla="*/ 75170 w 1127550"/>
              <a:gd name="connsiteY9" fmla="*/ 751700 h 751700"/>
              <a:gd name="connsiteX10" fmla="*/ 22017 w 1127550"/>
              <a:gd name="connsiteY10" fmla="*/ 729683 h 751700"/>
              <a:gd name="connsiteX11" fmla="*/ 0 w 1127550"/>
              <a:gd name="connsiteY11" fmla="*/ 676530 h 751700"/>
              <a:gd name="connsiteX12" fmla="*/ 0 w 1127550"/>
              <a:gd name="connsiteY12" fmla="*/ 75170 h 75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550" h="751700">
                <a:moveTo>
                  <a:pt x="0" y="75170"/>
                </a:moveTo>
                <a:cubicBezTo>
                  <a:pt x="0" y="55234"/>
                  <a:pt x="7920" y="36114"/>
                  <a:pt x="22017" y="22017"/>
                </a:cubicBezTo>
                <a:cubicBezTo>
                  <a:pt x="36114" y="7920"/>
                  <a:pt x="55234" y="0"/>
                  <a:pt x="75170" y="0"/>
                </a:cubicBezTo>
                <a:lnTo>
                  <a:pt x="1052380" y="0"/>
                </a:lnTo>
                <a:cubicBezTo>
                  <a:pt x="1072316" y="0"/>
                  <a:pt x="1091436" y="7920"/>
                  <a:pt x="1105533" y="22017"/>
                </a:cubicBezTo>
                <a:cubicBezTo>
                  <a:pt x="1119630" y="36114"/>
                  <a:pt x="1127550" y="55234"/>
                  <a:pt x="1127550" y="75170"/>
                </a:cubicBezTo>
                <a:lnTo>
                  <a:pt x="1127550" y="676530"/>
                </a:lnTo>
                <a:cubicBezTo>
                  <a:pt x="1127550" y="696466"/>
                  <a:pt x="1119630" y="715586"/>
                  <a:pt x="1105533" y="729683"/>
                </a:cubicBezTo>
                <a:cubicBezTo>
                  <a:pt x="1091436" y="743780"/>
                  <a:pt x="1072316" y="751700"/>
                  <a:pt x="1052380" y="751700"/>
                </a:cubicBezTo>
                <a:lnTo>
                  <a:pt x="75170" y="751700"/>
                </a:lnTo>
                <a:cubicBezTo>
                  <a:pt x="55234" y="751700"/>
                  <a:pt x="36114" y="743780"/>
                  <a:pt x="22017" y="729683"/>
                </a:cubicBezTo>
                <a:cubicBezTo>
                  <a:pt x="7920" y="715586"/>
                  <a:pt x="0" y="696466"/>
                  <a:pt x="0" y="676530"/>
                </a:cubicBezTo>
                <a:lnTo>
                  <a:pt x="0" y="7517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58" tIns="176658" rIns="176658" bIns="176658" numCol="1" spcCol="1693" anchor="ctr" anchorCtr="0">
            <a:no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2100" dirty="0">
                <a:solidFill>
                  <a:schemeClr val="bg1"/>
                </a:solidFill>
                <a:latin typeface="+mn-ea"/>
              </a:rPr>
              <a:t>添加标题 </a:t>
            </a:r>
            <a:endParaRPr lang="en-US" altLang="zh-CN" sz="2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5446023" y="4110726"/>
            <a:ext cx="1503204" cy="1002267"/>
          </a:xfrm>
          <a:custGeom>
            <a:avLst/>
            <a:gdLst>
              <a:gd name="connsiteX0" fmla="*/ 0 w 1127550"/>
              <a:gd name="connsiteY0" fmla="*/ 75170 h 751700"/>
              <a:gd name="connsiteX1" fmla="*/ 22017 w 1127550"/>
              <a:gd name="connsiteY1" fmla="*/ 22017 h 751700"/>
              <a:gd name="connsiteX2" fmla="*/ 75170 w 1127550"/>
              <a:gd name="connsiteY2" fmla="*/ 0 h 751700"/>
              <a:gd name="connsiteX3" fmla="*/ 1052380 w 1127550"/>
              <a:gd name="connsiteY3" fmla="*/ 0 h 751700"/>
              <a:gd name="connsiteX4" fmla="*/ 1105533 w 1127550"/>
              <a:gd name="connsiteY4" fmla="*/ 22017 h 751700"/>
              <a:gd name="connsiteX5" fmla="*/ 1127550 w 1127550"/>
              <a:gd name="connsiteY5" fmla="*/ 75170 h 751700"/>
              <a:gd name="connsiteX6" fmla="*/ 1127550 w 1127550"/>
              <a:gd name="connsiteY6" fmla="*/ 676530 h 751700"/>
              <a:gd name="connsiteX7" fmla="*/ 1105533 w 1127550"/>
              <a:gd name="connsiteY7" fmla="*/ 729683 h 751700"/>
              <a:gd name="connsiteX8" fmla="*/ 1052380 w 1127550"/>
              <a:gd name="connsiteY8" fmla="*/ 751700 h 751700"/>
              <a:gd name="connsiteX9" fmla="*/ 75170 w 1127550"/>
              <a:gd name="connsiteY9" fmla="*/ 751700 h 751700"/>
              <a:gd name="connsiteX10" fmla="*/ 22017 w 1127550"/>
              <a:gd name="connsiteY10" fmla="*/ 729683 h 751700"/>
              <a:gd name="connsiteX11" fmla="*/ 0 w 1127550"/>
              <a:gd name="connsiteY11" fmla="*/ 676530 h 751700"/>
              <a:gd name="connsiteX12" fmla="*/ 0 w 1127550"/>
              <a:gd name="connsiteY12" fmla="*/ 75170 h 75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550" h="751700">
                <a:moveTo>
                  <a:pt x="0" y="75170"/>
                </a:moveTo>
                <a:cubicBezTo>
                  <a:pt x="0" y="55234"/>
                  <a:pt x="7920" y="36114"/>
                  <a:pt x="22017" y="22017"/>
                </a:cubicBezTo>
                <a:cubicBezTo>
                  <a:pt x="36114" y="7920"/>
                  <a:pt x="55234" y="0"/>
                  <a:pt x="75170" y="0"/>
                </a:cubicBezTo>
                <a:lnTo>
                  <a:pt x="1052380" y="0"/>
                </a:lnTo>
                <a:cubicBezTo>
                  <a:pt x="1072316" y="0"/>
                  <a:pt x="1091436" y="7920"/>
                  <a:pt x="1105533" y="22017"/>
                </a:cubicBezTo>
                <a:cubicBezTo>
                  <a:pt x="1119630" y="36114"/>
                  <a:pt x="1127550" y="55234"/>
                  <a:pt x="1127550" y="75170"/>
                </a:cubicBezTo>
                <a:lnTo>
                  <a:pt x="1127550" y="676530"/>
                </a:lnTo>
                <a:cubicBezTo>
                  <a:pt x="1127550" y="696466"/>
                  <a:pt x="1119630" y="715586"/>
                  <a:pt x="1105533" y="729683"/>
                </a:cubicBezTo>
                <a:cubicBezTo>
                  <a:pt x="1091436" y="743780"/>
                  <a:pt x="1072316" y="751700"/>
                  <a:pt x="1052380" y="751700"/>
                </a:cubicBezTo>
                <a:lnTo>
                  <a:pt x="75170" y="751700"/>
                </a:lnTo>
                <a:cubicBezTo>
                  <a:pt x="55234" y="751700"/>
                  <a:pt x="36114" y="743780"/>
                  <a:pt x="22017" y="729683"/>
                </a:cubicBezTo>
                <a:cubicBezTo>
                  <a:pt x="7920" y="715586"/>
                  <a:pt x="0" y="696466"/>
                  <a:pt x="0" y="676530"/>
                </a:cubicBezTo>
                <a:lnTo>
                  <a:pt x="0" y="7517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58" tIns="176658" rIns="176658" bIns="176658" numCol="1" spcCol="1693" anchor="ctr" anchorCtr="0">
            <a:no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2100" dirty="0">
                <a:solidFill>
                  <a:schemeClr val="bg1"/>
                </a:solidFill>
                <a:latin typeface="+mn-ea"/>
              </a:rPr>
              <a:t>添加标题 </a:t>
            </a:r>
            <a:endParaRPr lang="en-US" sz="2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7400190" y="4110726"/>
            <a:ext cx="1503204" cy="1002267"/>
          </a:xfrm>
          <a:custGeom>
            <a:avLst/>
            <a:gdLst>
              <a:gd name="connsiteX0" fmla="*/ 0 w 1127550"/>
              <a:gd name="connsiteY0" fmla="*/ 75170 h 751700"/>
              <a:gd name="connsiteX1" fmla="*/ 22017 w 1127550"/>
              <a:gd name="connsiteY1" fmla="*/ 22017 h 751700"/>
              <a:gd name="connsiteX2" fmla="*/ 75170 w 1127550"/>
              <a:gd name="connsiteY2" fmla="*/ 0 h 751700"/>
              <a:gd name="connsiteX3" fmla="*/ 1052380 w 1127550"/>
              <a:gd name="connsiteY3" fmla="*/ 0 h 751700"/>
              <a:gd name="connsiteX4" fmla="*/ 1105533 w 1127550"/>
              <a:gd name="connsiteY4" fmla="*/ 22017 h 751700"/>
              <a:gd name="connsiteX5" fmla="*/ 1127550 w 1127550"/>
              <a:gd name="connsiteY5" fmla="*/ 75170 h 751700"/>
              <a:gd name="connsiteX6" fmla="*/ 1127550 w 1127550"/>
              <a:gd name="connsiteY6" fmla="*/ 676530 h 751700"/>
              <a:gd name="connsiteX7" fmla="*/ 1105533 w 1127550"/>
              <a:gd name="connsiteY7" fmla="*/ 729683 h 751700"/>
              <a:gd name="connsiteX8" fmla="*/ 1052380 w 1127550"/>
              <a:gd name="connsiteY8" fmla="*/ 751700 h 751700"/>
              <a:gd name="connsiteX9" fmla="*/ 75170 w 1127550"/>
              <a:gd name="connsiteY9" fmla="*/ 751700 h 751700"/>
              <a:gd name="connsiteX10" fmla="*/ 22017 w 1127550"/>
              <a:gd name="connsiteY10" fmla="*/ 729683 h 751700"/>
              <a:gd name="connsiteX11" fmla="*/ 0 w 1127550"/>
              <a:gd name="connsiteY11" fmla="*/ 676530 h 751700"/>
              <a:gd name="connsiteX12" fmla="*/ 0 w 1127550"/>
              <a:gd name="connsiteY12" fmla="*/ 75170 h 75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550" h="751700">
                <a:moveTo>
                  <a:pt x="0" y="75170"/>
                </a:moveTo>
                <a:cubicBezTo>
                  <a:pt x="0" y="55234"/>
                  <a:pt x="7920" y="36114"/>
                  <a:pt x="22017" y="22017"/>
                </a:cubicBezTo>
                <a:cubicBezTo>
                  <a:pt x="36114" y="7920"/>
                  <a:pt x="55234" y="0"/>
                  <a:pt x="75170" y="0"/>
                </a:cubicBezTo>
                <a:lnTo>
                  <a:pt x="1052380" y="0"/>
                </a:lnTo>
                <a:cubicBezTo>
                  <a:pt x="1072316" y="0"/>
                  <a:pt x="1091436" y="7920"/>
                  <a:pt x="1105533" y="22017"/>
                </a:cubicBezTo>
                <a:cubicBezTo>
                  <a:pt x="1119630" y="36114"/>
                  <a:pt x="1127550" y="55234"/>
                  <a:pt x="1127550" y="75170"/>
                </a:cubicBezTo>
                <a:lnTo>
                  <a:pt x="1127550" y="676530"/>
                </a:lnTo>
                <a:cubicBezTo>
                  <a:pt x="1127550" y="696466"/>
                  <a:pt x="1119630" y="715586"/>
                  <a:pt x="1105533" y="729683"/>
                </a:cubicBezTo>
                <a:cubicBezTo>
                  <a:pt x="1091436" y="743780"/>
                  <a:pt x="1072316" y="751700"/>
                  <a:pt x="1052380" y="751700"/>
                </a:cubicBezTo>
                <a:lnTo>
                  <a:pt x="75170" y="751700"/>
                </a:lnTo>
                <a:cubicBezTo>
                  <a:pt x="55234" y="751700"/>
                  <a:pt x="36114" y="743780"/>
                  <a:pt x="22017" y="729683"/>
                </a:cubicBezTo>
                <a:cubicBezTo>
                  <a:pt x="7920" y="715586"/>
                  <a:pt x="0" y="696466"/>
                  <a:pt x="0" y="676530"/>
                </a:cubicBezTo>
                <a:lnTo>
                  <a:pt x="0" y="7517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58" tIns="176658" rIns="176658" bIns="176658" numCol="1" spcCol="1693" anchor="ctr" anchorCtr="0">
            <a:no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2100" dirty="0">
                <a:solidFill>
                  <a:schemeClr val="bg1"/>
                </a:solidFill>
                <a:latin typeface="+mn-ea"/>
              </a:rPr>
              <a:t>添加标题 </a:t>
            </a:r>
            <a:endParaRPr lang="en-US" sz="2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9354355" y="2707553"/>
            <a:ext cx="1503204" cy="1002267"/>
          </a:xfrm>
          <a:custGeom>
            <a:avLst/>
            <a:gdLst>
              <a:gd name="connsiteX0" fmla="*/ 0 w 1127550"/>
              <a:gd name="connsiteY0" fmla="*/ 75170 h 751700"/>
              <a:gd name="connsiteX1" fmla="*/ 22017 w 1127550"/>
              <a:gd name="connsiteY1" fmla="*/ 22017 h 751700"/>
              <a:gd name="connsiteX2" fmla="*/ 75170 w 1127550"/>
              <a:gd name="connsiteY2" fmla="*/ 0 h 751700"/>
              <a:gd name="connsiteX3" fmla="*/ 1052380 w 1127550"/>
              <a:gd name="connsiteY3" fmla="*/ 0 h 751700"/>
              <a:gd name="connsiteX4" fmla="*/ 1105533 w 1127550"/>
              <a:gd name="connsiteY4" fmla="*/ 22017 h 751700"/>
              <a:gd name="connsiteX5" fmla="*/ 1127550 w 1127550"/>
              <a:gd name="connsiteY5" fmla="*/ 75170 h 751700"/>
              <a:gd name="connsiteX6" fmla="*/ 1127550 w 1127550"/>
              <a:gd name="connsiteY6" fmla="*/ 676530 h 751700"/>
              <a:gd name="connsiteX7" fmla="*/ 1105533 w 1127550"/>
              <a:gd name="connsiteY7" fmla="*/ 729683 h 751700"/>
              <a:gd name="connsiteX8" fmla="*/ 1052380 w 1127550"/>
              <a:gd name="connsiteY8" fmla="*/ 751700 h 751700"/>
              <a:gd name="connsiteX9" fmla="*/ 75170 w 1127550"/>
              <a:gd name="connsiteY9" fmla="*/ 751700 h 751700"/>
              <a:gd name="connsiteX10" fmla="*/ 22017 w 1127550"/>
              <a:gd name="connsiteY10" fmla="*/ 729683 h 751700"/>
              <a:gd name="connsiteX11" fmla="*/ 0 w 1127550"/>
              <a:gd name="connsiteY11" fmla="*/ 676530 h 751700"/>
              <a:gd name="connsiteX12" fmla="*/ 0 w 1127550"/>
              <a:gd name="connsiteY12" fmla="*/ 75170 h 75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550" h="751700">
                <a:moveTo>
                  <a:pt x="0" y="75170"/>
                </a:moveTo>
                <a:cubicBezTo>
                  <a:pt x="0" y="55234"/>
                  <a:pt x="7920" y="36114"/>
                  <a:pt x="22017" y="22017"/>
                </a:cubicBezTo>
                <a:cubicBezTo>
                  <a:pt x="36114" y="7920"/>
                  <a:pt x="55234" y="0"/>
                  <a:pt x="75170" y="0"/>
                </a:cubicBezTo>
                <a:lnTo>
                  <a:pt x="1052380" y="0"/>
                </a:lnTo>
                <a:cubicBezTo>
                  <a:pt x="1072316" y="0"/>
                  <a:pt x="1091436" y="7920"/>
                  <a:pt x="1105533" y="22017"/>
                </a:cubicBezTo>
                <a:cubicBezTo>
                  <a:pt x="1119630" y="36114"/>
                  <a:pt x="1127550" y="55234"/>
                  <a:pt x="1127550" y="75170"/>
                </a:cubicBezTo>
                <a:lnTo>
                  <a:pt x="1127550" y="676530"/>
                </a:lnTo>
                <a:cubicBezTo>
                  <a:pt x="1127550" y="696466"/>
                  <a:pt x="1119630" y="715586"/>
                  <a:pt x="1105533" y="729683"/>
                </a:cubicBezTo>
                <a:cubicBezTo>
                  <a:pt x="1091436" y="743780"/>
                  <a:pt x="1072316" y="751700"/>
                  <a:pt x="1052380" y="751700"/>
                </a:cubicBezTo>
                <a:lnTo>
                  <a:pt x="75170" y="751700"/>
                </a:lnTo>
                <a:cubicBezTo>
                  <a:pt x="55234" y="751700"/>
                  <a:pt x="36114" y="743780"/>
                  <a:pt x="22017" y="729683"/>
                </a:cubicBezTo>
                <a:cubicBezTo>
                  <a:pt x="7920" y="715586"/>
                  <a:pt x="0" y="696466"/>
                  <a:pt x="0" y="676530"/>
                </a:cubicBezTo>
                <a:lnTo>
                  <a:pt x="0" y="7517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58" tIns="176658" rIns="176658" bIns="176658" numCol="1" spcCol="1693" anchor="ctr" anchorCtr="0">
            <a:no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2100" dirty="0">
                <a:solidFill>
                  <a:schemeClr val="bg1"/>
                </a:solidFill>
                <a:latin typeface="+mn-ea"/>
              </a:rPr>
              <a:t>添加标题 </a:t>
            </a:r>
            <a:endParaRPr lang="en-US" altLang="zh-CN" sz="2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9354355" y="4110726"/>
            <a:ext cx="1503204" cy="1002267"/>
          </a:xfrm>
          <a:custGeom>
            <a:avLst/>
            <a:gdLst>
              <a:gd name="connsiteX0" fmla="*/ 0 w 1127550"/>
              <a:gd name="connsiteY0" fmla="*/ 75170 h 751700"/>
              <a:gd name="connsiteX1" fmla="*/ 22017 w 1127550"/>
              <a:gd name="connsiteY1" fmla="*/ 22017 h 751700"/>
              <a:gd name="connsiteX2" fmla="*/ 75170 w 1127550"/>
              <a:gd name="connsiteY2" fmla="*/ 0 h 751700"/>
              <a:gd name="connsiteX3" fmla="*/ 1052380 w 1127550"/>
              <a:gd name="connsiteY3" fmla="*/ 0 h 751700"/>
              <a:gd name="connsiteX4" fmla="*/ 1105533 w 1127550"/>
              <a:gd name="connsiteY4" fmla="*/ 22017 h 751700"/>
              <a:gd name="connsiteX5" fmla="*/ 1127550 w 1127550"/>
              <a:gd name="connsiteY5" fmla="*/ 75170 h 751700"/>
              <a:gd name="connsiteX6" fmla="*/ 1127550 w 1127550"/>
              <a:gd name="connsiteY6" fmla="*/ 676530 h 751700"/>
              <a:gd name="connsiteX7" fmla="*/ 1105533 w 1127550"/>
              <a:gd name="connsiteY7" fmla="*/ 729683 h 751700"/>
              <a:gd name="connsiteX8" fmla="*/ 1052380 w 1127550"/>
              <a:gd name="connsiteY8" fmla="*/ 751700 h 751700"/>
              <a:gd name="connsiteX9" fmla="*/ 75170 w 1127550"/>
              <a:gd name="connsiteY9" fmla="*/ 751700 h 751700"/>
              <a:gd name="connsiteX10" fmla="*/ 22017 w 1127550"/>
              <a:gd name="connsiteY10" fmla="*/ 729683 h 751700"/>
              <a:gd name="connsiteX11" fmla="*/ 0 w 1127550"/>
              <a:gd name="connsiteY11" fmla="*/ 676530 h 751700"/>
              <a:gd name="connsiteX12" fmla="*/ 0 w 1127550"/>
              <a:gd name="connsiteY12" fmla="*/ 75170 h 75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550" h="751700">
                <a:moveTo>
                  <a:pt x="0" y="75170"/>
                </a:moveTo>
                <a:cubicBezTo>
                  <a:pt x="0" y="55234"/>
                  <a:pt x="7920" y="36114"/>
                  <a:pt x="22017" y="22017"/>
                </a:cubicBezTo>
                <a:cubicBezTo>
                  <a:pt x="36114" y="7920"/>
                  <a:pt x="55234" y="0"/>
                  <a:pt x="75170" y="0"/>
                </a:cubicBezTo>
                <a:lnTo>
                  <a:pt x="1052380" y="0"/>
                </a:lnTo>
                <a:cubicBezTo>
                  <a:pt x="1072316" y="0"/>
                  <a:pt x="1091436" y="7920"/>
                  <a:pt x="1105533" y="22017"/>
                </a:cubicBezTo>
                <a:cubicBezTo>
                  <a:pt x="1119630" y="36114"/>
                  <a:pt x="1127550" y="55234"/>
                  <a:pt x="1127550" y="75170"/>
                </a:cubicBezTo>
                <a:lnTo>
                  <a:pt x="1127550" y="676530"/>
                </a:lnTo>
                <a:cubicBezTo>
                  <a:pt x="1127550" y="696466"/>
                  <a:pt x="1119630" y="715586"/>
                  <a:pt x="1105533" y="729683"/>
                </a:cubicBezTo>
                <a:cubicBezTo>
                  <a:pt x="1091436" y="743780"/>
                  <a:pt x="1072316" y="751700"/>
                  <a:pt x="1052380" y="751700"/>
                </a:cubicBezTo>
                <a:lnTo>
                  <a:pt x="75170" y="751700"/>
                </a:lnTo>
                <a:cubicBezTo>
                  <a:pt x="55234" y="751700"/>
                  <a:pt x="36114" y="743780"/>
                  <a:pt x="22017" y="729683"/>
                </a:cubicBezTo>
                <a:cubicBezTo>
                  <a:pt x="7920" y="715586"/>
                  <a:pt x="0" y="696466"/>
                  <a:pt x="0" y="676530"/>
                </a:cubicBezTo>
                <a:lnTo>
                  <a:pt x="0" y="7517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58" tIns="176658" rIns="176658" bIns="176658" numCol="1" spcCol="1693" anchor="ctr" anchorCtr="0">
            <a:no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zh-CN" altLang="en-US" sz="2100" dirty="0">
                <a:solidFill>
                  <a:schemeClr val="bg1"/>
                </a:solidFill>
                <a:latin typeface="+mn-ea"/>
              </a:rPr>
              <a:t>添加标题 </a:t>
            </a:r>
            <a:endParaRPr lang="en-US" sz="2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52" grpId="0" animBg="1"/>
      <p:bldP spid="54" grpId="0" animBg="1"/>
      <p:bldP spid="56" grpId="0" animBg="1"/>
      <p:bldP spid="58" grpId="0" animBg="1"/>
      <p:bldP spid="60" grpId="0" animBg="1"/>
      <p:bldP spid="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/>
        </p:nvSpPr>
        <p:spPr>
          <a:xfrm flipH="1">
            <a:off x="2640993" y="3783209"/>
            <a:ext cx="3002784" cy="479356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1270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五边形 3"/>
          <p:cNvSpPr/>
          <p:nvPr/>
        </p:nvSpPr>
        <p:spPr>
          <a:xfrm flipH="1">
            <a:off x="3797072" y="4389618"/>
            <a:ext cx="1846706" cy="479356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1270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五边形 4"/>
          <p:cNvSpPr/>
          <p:nvPr/>
        </p:nvSpPr>
        <p:spPr>
          <a:xfrm flipH="1">
            <a:off x="3094541" y="4996027"/>
            <a:ext cx="2549236" cy="479356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1270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五边形 5"/>
          <p:cNvSpPr/>
          <p:nvPr/>
        </p:nvSpPr>
        <p:spPr>
          <a:xfrm flipH="1">
            <a:off x="1968080" y="5602437"/>
            <a:ext cx="3675697" cy="479356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1270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59"/>
          <p:cNvSpPr txBox="1"/>
          <p:nvPr/>
        </p:nvSpPr>
        <p:spPr>
          <a:xfrm>
            <a:off x="4803405" y="3833757"/>
            <a:ext cx="776608" cy="42062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73%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60"/>
          <p:cNvSpPr txBox="1"/>
          <p:nvPr/>
        </p:nvSpPr>
        <p:spPr>
          <a:xfrm>
            <a:off x="4793787" y="4444990"/>
            <a:ext cx="776608" cy="42062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61"/>
          <p:cNvSpPr txBox="1"/>
          <p:nvPr/>
        </p:nvSpPr>
        <p:spPr>
          <a:xfrm>
            <a:off x="4793789" y="5051479"/>
            <a:ext cx="776608" cy="42062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62"/>
          <p:cNvSpPr txBox="1"/>
          <p:nvPr/>
        </p:nvSpPr>
        <p:spPr>
          <a:xfrm>
            <a:off x="4819435" y="5663819"/>
            <a:ext cx="776608" cy="42062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6612501" y="3785863"/>
            <a:ext cx="1532686" cy="479356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270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6612503" y="4392273"/>
            <a:ext cx="2893326" cy="479356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1270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6612502" y="4998683"/>
            <a:ext cx="1814186" cy="479356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270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五边形 14"/>
          <p:cNvSpPr/>
          <p:nvPr/>
        </p:nvSpPr>
        <p:spPr>
          <a:xfrm>
            <a:off x="6612503" y="5605091"/>
            <a:ext cx="3867471" cy="479356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1270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73"/>
          <p:cNvSpPr txBox="1"/>
          <p:nvPr/>
        </p:nvSpPr>
        <p:spPr>
          <a:xfrm>
            <a:off x="6705927" y="3842383"/>
            <a:ext cx="776608" cy="42062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74"/>
          <p:cNvSpPr txBox="1"/>
          <p:nvPr/>
        </p:nvSpPr>
        <p:spPr>
          <a:xfrm>
            <a:off x="6705925" y="4438941"/>
            <a:ext cx="776608" cy="42062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56%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5"/>
          <p:cNvSpPr txBox="1"/>
          <p:nvPr/>
        </p:nvSpPr>
        <p:spPr>
          <a:xfrm>
            <a:off x="6705928" y="5051477"/>
            <a:ext cx="776608" cy="42062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29%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76"/>
          <p:cNvSpPr txBox="1"/>
          <p:nvPr/>
        </p:nvSpPr>
        <p:spPr>
          <a:xfrm>
            <a:off x="6722902" y="5660543"/>
            <a:ext cx="776608" cy="420628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77%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80"/>
          <p:cNvSpPr txBox="1"/>
          <p:nvPr/>
        </p:nvSpPr>
        <p:spPr>
          <a:xfrm>
            <a:off x="5747688" y="3888963"/>
            <a:ext cx="761648" cy="323165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项目一</a:t>
            </a:r>
          </a:p>
        </p:txBody>
      </p:sp>
      <p:sp>
        <p:nvSpPr>
          <p:cNvPr id="21" name="TextBox 181"/>
          <p:cNvSpPr txBox="1"/>
          <p:nvPr/>
        </p:nvSpPr>
        <p:spPr>
          <a:xfrm>
            <a:off x="5747688" y="4491075"/>
            <a:ext cx="761648" cy="323165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项目二</a:t>
            </a:r>
          </a:p>
        </p:txBody>
      </p:sp>
      <p:sp>
        <p:nvSpPr>
          <p:cNvPr id="22" name="TextBox 182"/>
          <p:cNvSpPr txBox="1"/>
          <p:nvPr/>
        </p:nvSpPr>
        <p:spPr>
          <a:xfrm>
            <a:off x="5747920" y="5097484"/>
            <a:ext cx="761648" cy="323165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项目三</a:t>
            </a:r>
          </a:p>
        </p:txBody>
      </p:sp>
      <p:sp>
        <p:nvSpPr>
          <p:cNvPr id="23" name="TextBox 183"/>
          <p:cNvSpPr txBox="1"/>
          <p:nvPr/>
        </p:nvSpPr>
        <p:spPr>
          <a:xfrm>
            <a:off x="5747920" y="5706549"/>
            <a:ext cx="761648" cy="323165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项目四</a:t>
            </a:r>
          </a:p>
        </p:txBody>
      </p:sp>
      <p:sp>
        <p:nvSpPr>
          <p:cNvPr id="24" name="Oval 4"/>
          <p:cNvSpPr/>
          <p:nvPr/>
        </p:nvSpPr>
        <p:spPr>
          <a:xfrm>
            <a:off x="6609995" y="1508787"/>
            <a:ext cx="1117974" cy="1054600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</a:p>
        </p:txBody>
      </p:sp>
      <p:sp>
        <p:nvSpPr>
          <p:cNvPr id="25" name="Oval 5"/>
          <p:cNvSpPr/>
          <p:nvPr/>
        </p:nvSpPr>
        <p:spPr>
          <a:xfrm>
            <a:off x="4548358" y="1508787"/>
            <a:ext cx="1117974" cy="105460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612502" y="2693097"/>
            <a:ext cx="4955395" cy="10064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15" tIns="22858" rIns="45715" bIns="22858">
            <a:spAutoFit/>
          </a:bodyPr>
          <a:lstStyle/>
          <a:p>
            <a:pPr defTabSz="1087755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1087755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您的内容打在这里，或者通过复制您的文本后，在此框中选择粘贴，并选择只保留文字。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16102" y="2693096"/>
            <a:ext cx="4841832" cy="10064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15" tIns="22858" rIns="45715" bIns="22858">
            <a:spAutoFit/>
          </a:bodyPr>
          <a:lstStyle/>
          <a:p>
            <a:pPr algn="r" defTabSz="1087755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r" defTabSz="1087755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您的内容打在这里，或者通过复制您的文本后，在此框中选择粘贴，并选择只保留文字。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5"/>
          <p:cNvSpPr/>
          <p:nvPr/>
        </p:nvSpPr>
        <p:spPr bwMode="auto">
          <a:xfrm>
            <a:off x="5132552" y="4773589"/>
            <a:ext cx="4094658" cy="723699"/>
          </a:xfrm>
          <a:custGeom>
            <a:avLst/>
            <a:gdLst/>
            <a:ahLst/>
            <a:cxnLst/>
            <a:rect l="l" t="t" r="r" b="b"/>
            <a:pathLst>
              <a:path w="3265930" h="569236">
                <a:moveTo>
                  <a:pt x="0" y="0"/>
                </a:moveTo>
                <a:lnTo>
                  <a:pt x="2981312" y="0"/>
                </a:lnTo>
                <a:cubicBezTo>
                  <a:pt x="3138502" y="0"/>
                  <a:pt x="3265930" y="127428"/>
                  <a:pt x="3265930" y="284618"/>
                </a:cubicBezTo>
                <a:cubicBezTo>
                  <a:pt x="3265930" y="441808"/>
                  <a:pt x="3138502" y="569236"/>
                  <a:pt x="2981312" y="569236"/>
                </a:cubicBezTo>
                <a:lnTo>
                  <a:pt x="0" y="569236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5162" tIns="57580" rIns="115162" bIns="57580"/>
          <a:lstStyle/>
          <a:p>
            <a:pPr defTabSz="1151255">
              <a:defRPr/>
            </a:pP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5"/>
          <p:cNvSpPr/>
          <p:nvPr/>
        </p:nvSpPr>
        <p:spPr bwMode="auto">
          <a:xfrm>
            <a:off x="5132552" y="1616732"/>
            <a:ext cx="4094658" cy="721683"/>
          </a:xfrm>
          <a:custGeom>
            <a:avLst/>
            <a:gdLst>
              <a:gd name="T0" fmla="*/ 0 w 3265930"/>
              <a:gd name="T1" fmla="*/ 0 h 569236"/>
              <a:gd name="T2" fmla="*/ 2981312 w 3265930"/>
              <a:gd name="T3" fmla="*/ 0 h 569236"/>
              <a:gd name="T4" fmla="*/ 3265930 w 3265930"/>
              <a:gd name="T5" fmla="*/ 284618 h 569236"/>
              <a:gd name="T6" fmla="*/ 2981312 w 3265930"/>
              <a:gd name="T7" fmla="*/ 569236 h 569236"/>
              <a:gd name="T8" fmla="*/ 0 w 3265930"/>
              <a:gd name="T9" fmla="*/ 569236 h 569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5930" h="569236">
                <a:moveTo>
                  <a:pt x="0" y="0"/>
                </a:moveTo>
                <a:lnTo>
                  <a:pt x="2981312" y="0"/>
                </a:lnTo>
                <a:cubicBezTo>
                  <a:pt x="3138502" y="0"/>
                  <a:pt x="3265930" y="127428"/>
                  <a:pt x="3265930" y="284618"/>
                </a:cubicBezTo>
                <a:cubicBezTo>
                  <a:pt x="3265930" y="441808"/>
                  <a:pt x="3138502" y="569236"/>
                  <a:pt x="2981312" y="569236"/>
                </a:cubicBezTo>
                <a:lnTo>
                  <a:pt x="0" y="569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15162" tIns="57580" rIns="115162" bIns="57580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38745" y="1723572"/>
            <a:ext cx="2482273" cy="508000"/>
          </a:xfrm>
          <a:prstGeom prst="rect">
            <a:avLst/>
          </a:prstGeom>
          <a:noFill/>
        </p:spPr>
        <p:txBody>
          <a:bodyPr wrap="none" lIns="115162" tIns="57580" rIns="115162" bIns="57580">
            <a:spAutoFit/>
          </a:bodyPr>
          <a:lstStyle/>
          <a:p>
            <a:pPr defTabSz="1218565">
              <a:defRPr/>
            </a:pPr>
            <a:r>
              <a:rPr lang="zh-CN" altLang="en-US" sz="25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29" name="空心弧 28"/>
          <p:cNvSpPr/>
          <p:nvPr/>
        </p:nvSpPr>
        <p:spPr bwMode="auto">
          <a:xfrm flipV="1">
            <a:off x="2122770" y="1050272"/>
            <a:ext cx="1831348" cy="1854603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5162" tIns="57580" rIns="115162" bIns="57580"/>
          <a:lstStyle/>
          <a:p>
            <a:pPr defTabSz="1151255">
              <a:defRPr/>
            </a:pP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空心弧 29"/>
          <p:cNvSpPr/>
          <p:nvPr/>
        </p:nvSpPr>
        <p:spPr bwMode="auto">
          <a:xfrm rot="10800000" flipV="1">
            <a:off x="3593822" y="1380875"/>
            <a:ext cx="1831348" cy="1854603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5162" tIns="57580" rIns="115162" bIns="57580"/>
          <a:lstStyle/>
          <a:p>
            <a:pPr defTabSz="1151255">
              <a:defRPr/>
            </a:pP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空心弧 30"/>
          <p:cNvSpPr/>
          <p:nvPr/>
        </p:nvSpPr>
        <p:spPr bwMode="auto">
          <a:xfrm rot="4631022" flipV="1">
            <a:off x="3623997" y="2930612"/>
            <a:ext cx="1854603" cy="1831348"/>
          </a:xfrm>
          <a:prstGeom prst="blockArc">
            <a:avLst>
              <a:gd name="adj1" fmla="val 10168821"/>
              <a:gd name="adj2" fmla="val 20860726"/>
              <a:gd name="adj3" fmla="val 17514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5162" tIns="57580" rIns="115162" bIns="57580"/>
          <a:lstStyle/>
          <a:p>
            <a:pPr defTabSz="1151255">
              <a:defRPr/>
            </a:pP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空心弧 31"/>
          <p:cNvSpPr/>
          <p:nvPr/>
        </p:nvSpPr>
        <p:spPr bwMode="auto">
          <a:xfrm>
            <a:off x="2150638" y="4773588"/>
            <a:ext cx="1831348" cy="1856620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5162" tIns="57580" rIns="115162" bIns="57580"/>
          <a:lstStyle/>
          <a:p>
            <a:pPr defTabSz="1151255">
              <a:defRPr/>
            </a:pP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空心弧 32"/>
          <p:cNvSpPr/>
          <p:nvPr/>
        </p:nvSpPr>
        <p:spPr bwMode="auto">
          <a:xfrm rot="10800000">
            <a:off x="3619699" y="4442985"/>
            <a:ext cx="1831348" cy="1854603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5162" tIns="57580" rIns="115162" bIns="57580"/>
          <a:lstStyle/>
          <a:p>
            <a:pPr defTabSz="1151255">
              <a:defRPr/>
            </a:pP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0908" y="1870731"/>
            <a:ext cx="632231" cy="895738"/>
          </a:xfrm>
          <a:prstGeom prst="rect">
            <a:avLst/>
          </a:prstGeom>
          <a:noFill/>
        </p:spPr>
        <p:txBody>
          <a:bodyPr wrap="none" lIns="115162" tIns="57580" rIns="115162" bIns="57580">
            <a:spAutoFit/>
          </a:bodyPr>
          <a:lstStyle/>
          <a:p>
            <a:pPr defTabSz="1218565">
              <a:defRPr/>
            </a:pPr>
            <a:r>
              <a:rPr lang="en-US" altLang="zh-CN" sz="5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51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10909" y="4936875"/>
            <a:ext cx="632231" cy="895738"/>
          </a:xfrm>
          <a:prstGeom prst="rect">
            <a:avLst/>
          </a:prstGeom>
          <a:noFill/>
        </p:spPr>
        <p:txBody>
          <a:bodyPr wrap="none" lIns="115162" tIns="57580" rIns="115162" bIns="57580">
            <a:spAutoFit/>
          </a:bodyPr>
          <a:lstStyle/>
          <a:p>
            <a:pPr defTabSz="1218565">
              <a:defRPr/>
            </a:pPr>
            <a:r>
              <a:rPr lang="en-US" altLang="zh-CN" sz="5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51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48119" y="2550081"/>
            <a:ext cx="5322855" cy="670282"/>
          </a:xfrm>
          <a:prstGeom prst="rect">
            <a:avLst/>
          </a:prstGeom>
          <a:noFill/>
        </p:spPr>
        <p:txBody>
          <a:bodyPr lIns="115162" tIns="57580" rIns="115162" bIns="5758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648117" y="5469066"/>
            <a:ext cx="5414423" cy="76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162" tIns="57580" rIns="115162" bIns="5758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38745" y="4894540"/>
            <a:ext cx="2482273" cy="508000"/>
          </a:xfrm>
          <a:prstGeom prst="rect">
            <a:avLst/>
          </a:prstGeom>
          <a:noFill/>
        </p:spPr>
        <p:txBody>
          <a:bodyPr wrap="none" lIns="115162" tIns="57580" rIns="115162" bIns="57580">
            <a:spAutoFit/>
          </a:bodyPr>
          <a:lstStyle/>
          <a:p>
            <a:pPr defTabSz="1218565">
              <a:defRPr/>
            </a:pPr>
            <a:r>
              <a:rPr lang="zh-CN" altLang="en-US" sz="25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8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8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8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8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6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4" grpId="0"/>
      <p:bldP spid="35" grpId="0"/>
      <p:bldP spid="36" grpId="0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 noChangeAspect="1"/>
          </p:cNvGrpSpPr>
          <p:nvPr/>
        </p:nvGrpSpPr>
        <p:grpSpPr bwMode="auto">
          <a:xfrm>
            <a:off x="1466371" y="1988431"/>
            <a:ext cx="637213" cy="590067"/>
            <a:chOff x="5518" y="593"/>
            <a:chExt cx="1120" cy="1037"/>
          </a:xfrm>
          <a:solidFill>
            <a:schemeClr val="accent1">
              <a:lumMod val="75000"/>
            </a:schemeClr>
          </a:solidFill>
        </p:grpSpPr>
        <p:sp>
          <p:nvSpPr>
            <p:cNvPr id="3" name="Freeform 26"/>
            <p:cNvSpPr>
              <a:spLocks noEditPoints="1"/>
            </p:cNvSpPr>
            <p:nvPr/>
          </p:nvSpPr>
          <p:spPr bwMode="auto">
            <a:xfrm>
              <a:off x="5968" y="593"/>
              <a:ext cx="670" cy="671"/>
            </a:xfrm>
            <a:custGeom>
              <a:avLst/>
              <a:gdLst>
                <a:gd name="T0" fmla="*/ 3433 w 282"/>
                <a:gd name="T1" fmla="*/ 352 h 282"/>
                <a:gd name="T2" fmla="*/ 2202 w 282"/>
                <a:gd name="T3" fmla="*/ 352 h 282"/>
                <a:gd name="T4" fmla="*/ 0 w 282"/>
                <a:gd name="T5" fmla="*/ 2560 h 282"/>
                <a:gd name="T6" fmla="*/ 1235 w 282"/>
                <a:gd name="T7" fmla="*/ 3800 h 282"/>
                <a:gd name="T8" fmla="*/ 3433 w 282"/>
                <a:gd name="T9" fmla="*/ 1601 h 282"/>
                <a:gd name="T10" fmla="*/ 3433 w 282"/>
                <a:gd name="T11" fmla="*/ 352 h 282"/>
                <a:gd name="T12" fmla="*/ 739 w 282"/>
                <a:gd name="T13" fmla="*/ 2586 h 282"/>
                <a:gd name="T14" fmla="*/ 592 w 282"/>
                <a:gd name="T15" fmla="*/ 2441 h 282"/>
                <a:gd name="T16" fmla="*/ 2457 w 282"/>
                <a:gd name="T17" fmla="*/ 566 h 282"/>
                <a:gd name="T18" fmla="*/ 2602 w 282"/>
                <a:gd name="T19" fmla="*/ 566 h 282"/>
                <a:gd name="T20" fmla="*/ 2602 w 282"/>
                <a:gd name="T21" fmla="*/ 714 h 282"/>
                <a:gd name="T22" fmla="*/ 739 w 282"/>
                <a:gd name="T23" fmla="*/ 2586 h 282"/>
                <a:gd name="T24" fmla="*/ 1045 w 282"/>
                <a:gd name="T25" fmla="*/ 2898 h 282"/>
                <a:gd name="T26" fmla="*/ 898 w 282"/>
                <a:gd name="T27" fmla="*/ 2746 h 282"/>
                <a:gd name="T28" fmla="*/ 2913 w 282"/>
                <a:gd name="T29" fmla="*/ 726 h 282"/>
                <a:gd name="T30" fmla="*/ 3060 w 282"/>
                <a:gd name="T31" fmla="*/ 726 h 282"/>
                <a:gd name="T32" fmla="*/ 3060 w 282"/>
                <a:gd name="T33" fmla="*/ 878 h 282"/>
                <a:gd name="T34" fmla="*/ 1045 w 282"/>
                <a:gd name="T35" fmla="*/ 2898 h 282"/>
                <a:gd name="T36" fmla="*/ 1354 w 282"/>
                <a:gd name="T37" fmla="*/ 3205 h 282"/>
                <a:gd name="T38" fmla="*/ 1207 w 282"/>
                <a:gd name="T39" fmla="*/ 3058 h 282"/>
                <a:gd name="T40" fmla="*/ 3070 w 282"/>
                <a:gd name="T41" fmla="*/ 1183 h 282"/>
                <a:gd name="T42" fmla="*/ 3217 w 282"/>
                <a:gd name="T43" fmla="*/ 1183 h 282"/>
                <a:gd name="T44" fmla="*/ 3217 w 282"/>
                <a:gd name="T45" fmla="*/ 1337 h 282"/>
                <a:gd name="T46" fmla="*/ 1354 w 282"/>
                <a:gd name="T47" fmla="*/ 3205 h 2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82" h="282">
                  <a:moveTo>
                    <a:pt x="256" y="26"/>
                  </a:moveTo>
                  <a:cubicBezTo>
                    <a:pt x="231" y="0"/>
                    <a:pt x="189" y="0"/>
                    <a:pt x="164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2" y="93"/>
                    <a:pt x="282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Freeform 27"/>
            <p:cNvSpPr/>
            <p:nvPr/>
          </p:nvSpPr>
          <p:spPr bwMode="auto">
            <a:xfrm>
              <a:off x="5597" y="1166"/>
              <a:ext cx="463" cy="464"/>
            </a:xfrm>
            <a:custGeom>
              <a:avLst/>
              <a:gdLst>
                <a:gd name="T0" fmla="*/ 299 w 463"/>
                <a:gd name="T1" fmla="*/ 276 h 464"/>
                <a:gd name="T2" fmla="*/ 280 w 463"/>
                <a:gd name="T3" fmla="*/ 255 h 464"/>
                <a:gd name="T4" fmla="*/ 463 w 463"/>
                <a:gd name="T5" fmla="*/ 71 h 464"/>
                <a:gd name="T6" fmla="*/ 390 w 463"/>
                <a:gd name="T7" fmla="*/ 0 h 464"/>
                <a:gd name="T8" fmla="*/ 206 w 463"/>
                <a:gd name="T9" fmla="*/ 183 h 464"/>
                <a:gd name="T10" fmla="*/ 187 w 463"/>
                <a:gd name="T11" fmla="*/ 164 h 464"/>
                <a:gd name="T12" fmla="*/ 145 w 463"/>
                <a:gd name="T13" fmla="*/ 186 h 464"/>
                <a:gd name="T14" fmla="*/ 0 w 463"/>
                <a:gd name="T15" fmla="*/ 419 h 464"/>
                <a:gd name="T16" fmla="*/ 42 w 463"/>
                <a:gd name="T17" fmla="*/ 464 h 464"/>
                <a:gd name="T18" fmla="*/ 275 w 463"/>
                <a:gd name="T19" fmla="*/ 319 h 464"/>
                <a:gd name="T20" fmla="*/ 299 w 463"/>
                <a:gd name="T21" fmla="*/ 276 h 4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3" h="464">
                  <a:moveTo>
                    <a:pt x="299" y="276"/>
                  </a:moveTo>
                  <a:lnTo>
                    <a:pt x="280" y="255"/>
                  </a:lnTo>
                  <a:lnTo>
                    <a:pt x="463" y="71"/>
                  </a:lnTo>
                  <a:lnTo>
                    <a:pt x="390" y="0"/>
                  </a:lnTo>
                  <a:lnTo>
                    <a:pt x="206" y="183"/>
                  </a:lnTo>
                  <a:lnTo>
                    <a:pt x="187" y="164"/>
                  </a:lnTo>
                  <a:lnTo>
                    <a:pt x="145" y="186"/>
                  </a:lnTo>
                  <a:lnTo>
                    <a:pt x="0" y="419"/>
                  </a:lnTo>
                  <a:lnTo>
                    <a:pt x="42" y="464"/>
                  </a:lnTo>
                  <a:lnTo>
                    <a:pt x="275" y="319"/>
                  </a:lnTo>
                  <a:lnTo>
                    <a:pt x="299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28"/>
            <p:cNvSpPr/>
            <p:nvPr/>
          </p:nvSpPr>
          <p:spPr bwMode="auto">
            <a:xfrm>
              <a:off x="5518" y="602"/>
              <a:ext cx="490" cy="493"/>
            </a:xfrm>
            <a:custGeom>
              <a:avLst/>
              <a:gdLst>
                <a:gd name="T0" fmla="*/ 1387 w 206"/>
                <a:gd name="T1" fmla="*/ 0 h 207"/>
                <a:gd name="T2" fmla="*/ 1035 w 206"/>
                <a:gd name="T3" fmla="*/ 40 h 207"/>
                <a:gd name="T4" fmla="*/ 1075 w 206"/>
                <a:gd name="T5" fmla="*/ 69 h 207"/>
                <a:gd name="T6" fmla="*/ 1572 w 206"/>
                <a:gd name="T7" fmla="*/ 579 h 207"/>
                <a:gd name="T8" fmla="*/ 1572 w 206"/>
                <a:gd name="T9" fmla="*/ 1515 h 207"/>
                <a:gd name="T10" fmla="*/ 645 w 206"/>
                <a:gd name="T11" fmla="*/ 1515 h 207"/>
                <a:gd name="T12" fmla="*/ 147 w 206"/>
                <a:gd name="T13" fmla="*/ 998 h 207"/>
                <a:gd name="T14" fmla="*/ 78 w 206"/>
                <a:gd name="T15" fmla="*/ 919 h 207"/>
                <a:gd name="T16" fmla="*/ 0 w 206"/>
                <a:gd name="T17" fmla="*/ 1391 h 207"/>
                <a:gd name="T18" fmla="*/ 1387 w 206"/>
                <a:gd name="T19" fmla="*/ 2796 h 207"/>
                <a:gd name="T20" fmla="*/ 2773 w 206"/>
                <a:gd name="T21" fmla="*/ 1391 h 207"/>
                <a:gd name="T22" fmla="*/ 1387 w 206"/>
                <a:gd name="T23" fmla="*/ 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6" h="207">
                  <a:moveTo>
                    <a:pt x="103" y="0"/>
                  </a:moveTo>
                  <a:cubicBezTo>
                    <a:pt x="94" y="0"/>
                    <a:pt x="86" y="1"/>
                    <a:pt x="77" y="3"/>
                  </a:cubicBezTo>
                  <a:cubicBezTo>
                    <a:pt x="78" y="4"/>
                    <a:pt x="79" y="5"/>
                    <a:pt x="80" y="5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6" y="62"/>
                    <a:pt x="136" y="93"/>
                    <a:pt x="117" y="112"/>
                  </a:cubicBezTo>
                  <a:cubicBezTo>
                    <a:pt x="98" y="131"/>
                    <a:pt x="67" y="131"/>
                    <a:pt x="48" y="112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2"/>
                    <a:pt x="7" y="70"/>
                    <a:pt x="6" y="68"/>
                  </a:cubicBezTo>
                  <a:cubicBezTo>
                    <a:pt x="2" y="79"/>
                    <a:pt x="0" y="91"/>
                    <a:pt x="0" y="103"/>
                  </a:cubicBezTo>
                  <a:cubicBezTo>
                    <a:pt x="0" y="161"/>
                    <a:pt x="46" y="207"/>
                    <a:pt x="103" y="207"/>
                  </a:cubicBezTo>
                  <a:cubicBezTo>
                    <a:pt x="160" y="207"/>
                    <a:pt x="206" y="161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29"/>
            <p:cNvSpPr>
              <a:spLocks noEditPoints="1"/>
            </p:cNvSpPr>
            <p:nvPr/>
          </p:nvSpPr>
          <p:spPr bwMode="auto">
            <a:xfrm>
              <a:off x="6125" y="1185"/>
              <a:ext cx="444" cy="445"/>
            </a:xfrm>
            <a:custGeom>
              <a:avLst/>
              <a:gdLst>
                <a:gd name="T0" fmla="*/ 2194 w 187"/>
                <a:gd name="T1" fmla="*/ 2208 h 187"/>
                <a:gd name="T2" fmla="*/ 2194 w 187"/>
                <a:gd name="T3" fmla="*/ 1121 h 187"/>
                <a:gd name="T4" fmla="*/ 1083 w 187"/>
                <a:gd name="T5" fmla="*/ 0 h 187"/>
                <a:gd name="T6" fmla="*/ 0 w 187"/>
                <a:gd name="T7" fmla="*/ 1092 h 187"/>
                <a:gd name="T8" fmla="*/ 1111 w 187"/>
                <a:gd name="T9" fmla="*/ 2208 h 187"/>
                <a:gd name="T10" fmla="*/ 2194 w 187"/>
                <a:gd name="T11" fmla="*/ 2208 h 187"/>
                <a:gd name="T12" fmla="*/ 1460 w 187"/>
                <a:gd name="T13" fmla="*/ 1466 h 187"/>
                <a:gd name="T14" fmla="*/ 1916 w 187"/>
                <a:gd name="T15" fmla="*/ 1466 h 187"/>
                <a:gd name="T16" fmla="*/ 1916 w 187"/>
                <a:gd name="T17" fmla="*/ 1925 h 187"/>
                <a:gd name="T18" fmla="*/ 1460 w 187"/>
                <a:gd name="T19" fmla="*/ 1925 h 187"/>
                <a:gd name="T20" fmla="*/ 1460 w 187"/>
                <a:gd name="T21" fmla="*/ 1466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7" h="187">
                  <a:moveTo>
                    <a:pt x="164" y="164"/>
                  </a:moveTo>
                  <a:cubicBezTo>
                    <a:pt x="187" y="142"/>
                    <a:pt x="187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105" y="187"/>
                    <a:pt x="142" y="187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3" y="109"/>
                  </a:cubicBezTo>
                  <a:cubicBezTo>
                    <a:pt x="152" y="118"/>
                    <a:pt x="152" y="133"/>
                    <a:pt x="143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100" y="133"/>
                    <a:pt x="100" y="118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13"/>
          <p:cNvGrpSpPr>
            <a:grpSpLocks noChangeAspect="1"/>
          </p:cNvGrpSpPr>
          <p:nvPr/>
        </p:nvGrpSpPr>
        <p:grpSpPr bwMode="auto">
          <a:xfrm>
            <a:off x="1492381" y="2900197"/>
            <a:ext cx="604747" cy="672830"/>
            <a:chOff x="2568" y="615"/>
            <a:chExt cx="897" cy="1115"/>
          </a:xfrm>
          <a:solidFill>
            <a:schemeClr val="accent2"/>
          </a:solidFill>
        </p:grpSpPr>
        <p:sp>
          <p:nvSpPr>
            <p:cNvPr id="8" name="Freeform 14"/>
            <p:cNvSpPr/>
            <p:nvPr/>
          </p:nvSpPr>
          <p:spPr bwMode="auto">
            <a:xfrm>
              <a:off x="2584" y="615"/>
              <a:ext cx="836" cy="262"/>
            </a:xfrm>
            <a:custGeom>
              <a:avLst/>
              <a:gdLst>
                <a:gd name="T0" fmla="*/ 4742 w 351"/>
                <a:gd name="T1" fmla="*/ 555 h 110"/>
                <a:gd name="T2" fmla="*/ 3970 w 351"/>
                <a:gd name="T3" fmla="*/ 69 h 110"/>
                <a:gd name="T4" fmla="*/ 555 w 351"/>
                <a:gd name="T5" fmla="*/ 743 h 110"/>
                <a:gd name="T6" fmla="*/ 29 w 351"/>
                <a:gd name="T7" fmla="*/ 1486 h 110"/>
                <a:gd name="T8" fmla="*/ 4742 w 351"/>
                <a:gd name="T9" fmla="*/ 555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110">
                  <a:moveTo>
                    <a:pt x="351" y="41"/>
                  </a:moveTo>
                  <a:cubicBezTo>
                    <a:pt x="343" y="16"/>
                    <a:pt x="319" y="0"/>
                    <a:pt x="294" y="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17" y="60"/>
                    <a:pt x="0" y="84"/>
                    <a:pt x="2" y="110"/>
                  </a:cubicBezTo>
                  <a:lnTo>
                    <a:pt x="35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2894" y="615"/>
              <a:ext cx="169" cy="71"/>
            </a:xfrm>
            <a:custGeom>
              <a:avLst/>
              <a:gdLst>
                <a:gd name="T0" fmla="*/ 957 w 71"/>
                <a:gd name="T1" fmla="*/ 225 h 30"/>
                <a:gd name="T2" fmla="*/ 957 w 71"/>
                <a:gd name="T3" fmla="*/ 213 h 30"/>
                <a:gd name="T4" fmla="*/ 743 w 71"/>
                <a:gd name="T5" fmla="*/ 28 h 30"/>
                <a:gd name="T6" fmla="*/ 148 w 71"/>
                <a:gd name="T7" fmla="*/ 135 h 30"/>
                <a:gd name="T8" fmla="*/ 29 w 71"/>
                <a:gd name="T9" fmla="*/ 386 h 30"/>
                <a:gd name="T10" fmla="*/ 29 w 71"/>
                <a:gd name="T11" fmla="*/ 398 h 30"/>
                <a:gd name="T12" fmla="*/ 957 w 71"/>
                <a:gd name="T13" fmla="*/ 225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30">
                  <a:moveTo>
                    <a:pt x="71" y="17"/>
                  </a:moveTo>
                  <a:cubicBezTo>
                    <a:pt x="71" y="16"/>
                    <a:pt x="71" y="16"/>
                    <a:pt x="71" y="16"/>
                  </a:cubicBezTo>
                  <a:cubicBezTo>
                    <a:pt x="69" y="7"/>
                    <a:pt x="62" y="0"/>
                    <a:pt x="55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4" y="12"/>
                    <a:pt x="0" y="20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lnTo>
                    <a:pt x="7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2568" y="898"/>
              <a:ext cx="897" cy="832"/>
            </a:xfrm>
            <a:custGeom>
              <a:avLst/>
              <a:gdLst>
                <a:gd name="T0" fmla="*/ 0 w 377"/>
                <a:gd name="T1" fmla="*/ 254 h 350"/>
                <a:gd name="T2" fmla="*/ 928 w 377"/>
                <a:gd name="T3" fmla="*/ 4215 h 350"/>
                <a:gd name="T4" fmla="*/ 4109 w 377"/>
                <a:gd name="T5" fmla="*/ 4702 h 350"/>
                <a:gd name="T6" fmla="*/ 4756 w 377"/>
                <a:gd name="T7" fmla="*/ 509 h 350"/>
                <a:gd name="T8" fmla="*/ 4823 w 377"/>
                <a:gd name="T9" fmla="*/ 0 h 350"/>
                <a:gd name="T10" fmla="*/ 2072 w 377"/>
                <a:gd name="T11" fmla="*/ 1022 h 350"/>
                <a:gd name="T12" fmla="*/ 2208 w 377"/>
                <a:gd name="T13" fmla="*/ 1022 h 350"/>
                <a:gd name="T14" fmla="*/ 2774 w 377"/>
                <a:gd name="T15" fmla="*/ 1034 h 350"/>
                <a:gd name="T16" fmla="*/ 2158 w 377"/>
                <a:gd name="T17" fmla="*/ 1802 h 350"/>
                <a:gd name="T18" fmla="*/ 2020 w 377"/>
                <a:gd name="T19" fmla="*/ 1921 h 350"/>
                <a:gd name="T20" fmla="*/ 1630 w 377"/>
                <a:gd name="T21" fmla="*/ 1559 h 350"/>
                <a:gd name="T22" fmla="*/ 1592 w 377"/>
                <a:gd name="T23" fmla="*/ 2056 h 350"/>
                <a:gd name="T24" fmla="*/ 2032 w 377"/>
                <a:gd name="T25" fmla="*/ 2380 h 350"/>
                <a:gd name="T26" fmla="*/ 2129 w 377"/>
                <a:gd name="T27" fmla="*/ 2565 h 350"/>
                <a:gd name="T28" fmla="*/ 2011 w 377"/>
                <a:gd name="T29" fmla="*/ 2553 h 350"/>
                <a:gd name="T30" fmla="*/ 1806 w 377"/>
                <a:gd name="T31" fmla="*/ 2741 h 350"/>
                <a:gd name="T32" fmla="*/ 1268 w 377"/>
                <a:gd name="T33" fmla="*/ 2646 h 350"/>
                <a:gd name="T34" fmla="*/ 1309 w 377"/>
                <a:gd name="T35" fmla="*/ 2187 h 350"/>
                <a:gd name="T36" fmla="*/ 2372 w 377"/>
                <a:gd name="T37" fmla="*/ 3357 h 350"/>
                <a:gd name="T38" fmla="*/ 1563 w 377"/>
                <a:gd name="T39" fmla="*/ 3345 h 350"/>
                <a:gd name="T40" fmla="*/ 1228 w 377"/>
                <a:gd name="T41" fmla="*/ 2769 h 350"/>
                <a:gd name="T42" fmla="*/ 1252 w 377"/>
                <a:gd name="T43" fmla="*/ 2791 h 350"/>
                <a:gd name="T44" fmla="*/ 2303 w 377"/>
                <a:gd name="T45" fmla="*/ 2898 h 350"/>
                <a:gd name="T46" fmla="*/ 2667 w 377"/>
                <a:gd name="T47" fmla="*/ 1909 h 350"/>
                <a:gd name="T48" fmla="*/ 2451 w 377"/>
                <a:gd name="T49" fmla="*/ 1864 h 350"/>
                <a:gd name="T50" fmla="*/ 2548 w 377"/>
                <a:gd name="T51" fmla="*/ 1785 h 350"/>
                <a:gd name="T52" fmla="*/ 2532 w 377"/>
                <a:gd name="T53" fmla="*/ 1628 h 350"/>
                <a:gd name="T54" fmla="*/ 2532 w 377"/>
                <a:gd name="T55" fmla="*/ 1502 h 350"/>
                <a:gd name="T56" fmla="*/ 3046 w 377"/>
                <a:gd name="T57" fmla="*/ 1288 h 350"/>
                <a:gd name="T58" fmla="*/ 3300 w 377"/>
                <a:gd name="T59" fmla="*/ 1357 h 350"/>
                <a:gd name="T60" fmla="*/ 3181 w 377"/>
                <a:gd name="T61" fmla="*/ 1707 h 350"/>
                <a:gd name="T62" fmla="*/ 2667 w 377"/>
                <a:gd name="T63" fmla="*/ 1909 h 350"/>
                <a:gd name="T64" fmla="*/ 3233 w 377"/>
                <a:gd name="T65" fmla="*/ 3316 h 350"/>
                <a:gd name="T66" fmla="*/ 3086 w 377"/>
                <a:gd name="T67" fmla="*/ 3521 h 350"/>
                <a:gd name="T68" fmla="*/ 2815 w 377"/>
                <a:gd name="T69" fmla="*/ 3278 h 350"/>
                <a:gd name="T70" fmla="*/ 2831 w 377"/>
                <a:gd name="T71" fmla="*/ 2729 h 350"/>
                <a:gd name="T72" fmla="*/ 2910 w 377"/>
                <a:gd name="T73" fmla="*/ 2527 h 350"/>
                <a:gd name="T74" fmla="*/ 2979 w 377"/>
                <a:gd name="T75" fmla="*/ 2646 h 350"/>
                <a:gd name="T76" fmla="*/ 3086 w 377"/>
                <a:gd name="T77" fmla="*/ 2712 h 350"/>
                <a:gd name="T78" fmla="*/ 3205 w 377"/>
                <a:gd name="T79" fmla="*/ 2700 h 350"/>
                <a:gd name="T80" fmla="*/ 3436 w 377"/>
                <a:gd name="T81" fmla="*/ 3197 h 350"/>
                <a:gd name="T82" fmla="*/ 3838 w 377"/>
                <a:gd name="T83" fmla="*/ 2634 h 350"/>
                <a:gd name="T84" fmla="*/ 3595 w 377"/>
                <a:gd name="T85" fmla="*/ 3114 h 350"/>
                <a:gd name="T86" fmla="*/ 3136 w 377"/>
                <a:gd name="T87" fmla="*/ 2254 h 350"/>
                <a:gd name="T88" fmla="*/ 3419 w 377"/>
                <a:gd name="T89" fmla="*/ 1883 h 350"/>
                <a:gd name="T90" fmla="*/ 3878 w 377"/>
                <a:gd name="T91" fmla="*/ 2536 h 3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50">
                  <a:moveTo>
                    <a:pt x="35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8"/>
                    <a:pt x="19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1" y="315"/>
                    <a:pt x="54" y="323"/>
                    <a:pt x="54" y="332"/>
                  </a:cubicBezTo>
                  <a:cubicBezTo>
                    <a:pt x="54" y="342"/>
                    <a:pt x="62" y="350"/>
                    <a:pt x="72" y="350"/>
                  </a:cubicBezTo>
                  <a:cubicBezTo>
                    <a:pt x="305" y="350"/>
                    <a:pt x="305" y="350"/>
                    <a:pt x="305" y="350"/>
                  </a:cubicBezTo>
                  <a:cubicBezTo>
                    <a:pt x="315" y="350"/>
                    <a:pt x="323" y="342"/>
                    <a:pt x="323" y="332"/>
                  </a:cubicBezTo>
                  <a:cubicBezTo>
                    <a:pt x="323" y="323"/>
                    <a:pt x="317" y="315"/>
                    <a:pt x="308" y="314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8" y="38"/>
                    <a:pt x="358" y="38"/>
                    <a:pt x="358" y="38"/>
                  </a:cubicBezTo>
                  <a:cubicBezTo>
                    <a:pt x="369" y="38"/>
                    <a:pt x="377" y="29"/>
                    <a:pt x="377" y="19"/>
                  </a:cubicBezTo>
                  <a:cubicBezTo>
                    <a:pt x="377" y="8"/>
                    <a:pt x="369" y="0"/>
                    <a:pt x="358" y="0"/>
                  </a:cubicBezTo>
                  <a:close/>
                  <a:moveTo>
                    <a:pt x="121" y="116"/>
                  </a:moveTo>
                  <a:cubicBezTo>
                    <a:pt x="141" y="86"/>
                    <a:pt x="141" y="86"/>
                    <a:pt x="141" y="86"/>
                  </a:cubicBezTo>
                  <a:cubicBezTo>
                    <a:pt x="148" y="76"/>
                    <a:pt x="154" y="76"/>
                    <a:pt x="154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6" y="76"/>
                    <a:pt x="157" y="76"/>
                    <a:pt x="157" y="76"/>
                  </a:cubicBezTo>
                  <a:cubicBezTo>
                    <a:pt x="159" y="76"/>
                    <a:pt x="162" y="76"/>
                    <a:pt x="164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7" y="77"/>
                    <a:pt x="206" y="77"/>
                    <a:pt x="206" y="77"/>
                  </a:cubicBezTo>
                  <a:cubicBezTo>
                    <a:pt x="205" y="77"/>
                    <a:pt x="205" y="77"/>
                    <a:pt x="205" y="78"/>
                  </a:cubicBezTo>
                  <a:cubicBezTo>
                    <a:pt x="205" y="78"/>
                    <a:pt x="204" y="78"/>
                    <a:pt x="204" y="78"/>
                  </a:cubicBezTo>
                  <a:cubicBezTo>
                    <a:pt x="191" y="83"/>
                    <a:pt x="171" y="115"/>
                    <a:pt x="160" y="134"/>
                  </a:cubicBezTo>
                  <a:cubicBezTo>
                    <a:pt x="160" y="134"/>
                    <a:pt x="160" y="134"/>
                    <a:pt x="160" y="134"/>
                  </a:cubicBezTo>
                  <a:cubicBezTo>
                    <a:pt x="158" y="137"/>
                    <a:pt x="157" y="140"/>
                    <a:pt x="157" y="140"/>
                  </a:cubicBezTo>
                  <a:cubicBezTo>
                    <a:pt x="155" y="142"/>
                    <a:pt x="153" y="143"/>
                    <a:pt x="150" y="143"/>
                  </a:cubicBezTo>
                  <a:cubicBezTo>
                    <a:pt x="148" y="144"/>
                    <a:pt x="146" y="144"/>
                    <a:pt x="144" y="142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19" y="124"/>
                    <a:pt x="118" y="119"/>
                    <a:pt x="121" y="116"/>
                  </a:cubicBezTo>
                  <a:close/>
                  <a:moveTo>
                    <a:pt x="92" y="156"/>
                  </a:moveTo>
                  <a:cubicBezTo>
                    <a:pt x="108" y="154"/>
                    <a:pt x="108" y="154"/>
                    <a:pt x="108" y="154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3" y="151"/>
                    <a:pt x="137" y="153"/>
                    <a:pt x="138" y="155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8" y="191"/>
                    <a:pt x="158" y="191"/>
                    <a:pt x="158" y="191"/>
                  </a:cubicBezTo>
                  <a:cubicBezTo>
                    <a:pt x="160" y="193"/>
                    <a:pt x="159" y="194"/>
                    <a:pt x="156" y="193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5" y="188"/>
                    <a:pt x="142" y="190"/>
                    <a:pt x="140" y="192"/>
                  </a:cubicBezTo>
                  <a:cubicBezTo>
                    <a:pt x="134" y="204"/>
                    <a:pt x="134" y="204"/>
                    <a:pt x="134" y="204"/>
                  </a:cubicBezTo>
                  <a:cubicBezTo>
                    <a:pt x="134" y="204"/>
                    <a:pt x="133" y="206"/>
                    <a:pt x="129" y="205"/>
                  </a:cubicBezTo>
                  <a:cubicBezTo>
                    <a:pt x="129" y="205"/>
                    <a:pt x="103" y="205"/>
                    <a:pt x="95" y="198"/>
                  </a:cubicBezTo>
                  <a:cubicBezTo>
                    <a:pt x="95" y="198"/>
                    <a:pt x="94" y="198"/>
                    <a:pt x="94" y="197"/>
                  </a:cubicBezTo>
                  <a:cubicBezTo>
                    <a:pt x="94" y="197"/>
                    <a:pt x="90" y="192"/>
                    <a:pt x="95" y="180"/>
                  </a:cubicBezTo>
                  <a:cubicBezTo>
                    <a:pt x="100" y="171"/>
                    <a:pt x="100" y="171"/>
                    <a:pt x="100" y="171"/>
                  </a:cubicBezTo>
                  <a:cubicBezTo>
                    <a:pt x="101" y="168"/>
                    <a:pt x="100" y="165"/>
                    <a:pt x="97" y="163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88" y="157"/>
                    <a:pt x="89" y="156"/>
                    <a:pt x="92" y="156"/>
                  </a:cubicBezTo>
                  <a:close/>
                  <a:moveTo>
                    <a:pt x="176" y="250"/>
                  </a:moveTo>
                  <a:cubicBezTo>
                    <a:pt x="175" y="254"/>
                    <a:pt x="172" y="258"/>
                    <a:pt x="167" y="257"/>
                  </a:cubicBezTo>
                  <a:cubicBezTo>
                    <a:pt x="132" y="255"/>
                    <a:pt x="132" y="255"/>
                    <a:pt x="132" y="255"/>
                  </a:cubicBezTo>
                  <a:cubicBezTo>
                    <a:pt x="120" y="255"/>
                    <a:pt x="116" y="249"/>
                    <a:pt x="116" y="249"/>
                  </a:cubicBezTo>
                  <a:cubicBezTo>
                    <a:pt x="115" y="248"/>
                    <a:pt x="114" y="245"/>
                    <a:pt x="112" y="243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91" y="206"/>
                    <a:pt x="91" y="206"/>
                    <a:pt x="91" y="206"/>
                  </a:cubicBezTo>
                  <a:cubicBezTo>
                    <a:pt x="91" y="206"/>
                    <a:pt x="92" y="207"/>
                    <a:pt x="92" y="207"/>
                  </a:cubicBezTo>
                  <a:cubicBezTo>
                    <a:pt x="92" y="207"/>
                    <a:pt x="93" y="208"/>
                    <a:pt x="93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05" y="217"/>
                    <a:pt x="143" y="217"/>
                    <a:pt x="164" y="21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8" y="217"/>
                    <a:pt x="171" y="216"/>
                    <a:pt x="171" y="216"/>
                  </a:cubicBezTo>
                  <a:cubicBezTo>
                    <a:pt x="175" y="216"/>
                    <a:pt x="178" y="219"/>
                    <a:pt x="178" y="224"/>
                  </a:cubicBezTo>
                  <a:lnTo>
                    <a:pt x="176" y="250"/>
                  </a:lnTo>
                  <a:close/>
                  <a:moveTo>
                    <a:pt x="198" y="142"/>
                  </a:moveTo>
                  <a:cubicBezTo>
                    <a:pt x="189" y="142"/>
                    <a:pt x="189" y="142"/>
                    <a:pt x="189" y="142"/>
                  </a:cubicBezTo>
                  <a:cubicBezTo>
                    <a:pt x="183" y="142"/>
                    <a:pt x="183" y="142"/>
                    <a:pt x="183" y="142"/>
                  </a:cubicBezTo>
                  <a:cubicBezTo>
                    <a:pt x="180" y="142"/>
                    <a:pt x="179" y="140"/>
                    <a:pt x="182" y="139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8" y="134"/>
                    <a:pt x="188" y="134"/>
                    <a:pt x="188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2" y="131"/>
                    <a:pt x="192" y="128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6" y="117"/>
                    <a:pt x="185" y="115"/>
                    <a:pt x="188" y="112"/>
                  </a:cubicBezTo>
                  <a:cubicBezTo>
                    <a:pt x="188" y="112"/>
                    <a:pt x="201" y="90"/>
                    <a:pt x="211" y="87"/>
                  </a:cubicBezTo>
                  <a:cubicBezTo>
                    <a:pt x="212" y="86"/>
                    <a:pt x="212" y="86"/>
                    <a:pt x="213" y="86"/>
                  </a:cubicBezTo>
                  <a:cubicBezTo>
                    <a:pt x="213" y="86"/>
                    <a:pt x="219" y="86"/>
                    <a:pt x="226" y="96"/>
                  </a:cubicBezTo>
                  <a:cubicBezTo>
                    <a:pt x="230" y="102"/>
                    <a:pt x="230" y="102"/>
                    <a:pt x="230" y="102"/>
                  </a:cubicBezTo>
                  <a:cubicBezTo>
                    <a:pt x="232" y="104"/>
                    <a:pt x="235" y="105"/>
                    <a:pt x="238" y="104"/>
                  </a:cubicBezTo>
                  <a:cubicBezTo>
                    <a:pt x="245" y="101"/>
                    <a:pt x="245" y="101"/>
                    <a:pt x="245" y="101"/>
                  </a:cubicBezTo>
                  <a:cubicBezTo>
                    <a:pt x="248" y="99"/>
                    <a:pt x="249" y="100"/>
                    <a:pt x="247" y="103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36" y="127"/>
                    <a:pt x="236" y="127"/>
                    <a:pt x="236" y="127"/>
                  </a:cubicBezTo>
                  <a:cubicBezTo>
                    <a:pt x="231" y="138"/>
                    <a:pt x="231" y="138"/>
                    <a:pt x="231" y="138"/>
                  </a:cubicBezTo>
                  <a:cubicBezTo>
                    <a:pt x="229" y="141"/>
                    <a:pt x="226" y="143"/>
                    <a:pt x="223" y="143"/>
                  </a:cubicBezTo>
                  <a:cubicBezTo>
                    <a:pt x="198" y="142"/>
                    <a:pt x="198" y="142"/>
                    <a:pt x="198" y="142"/>
                  </a:cubicBezTo>
                  <a:cubicBezTo>
                    <a:pt x="198" y="142"/>
                    <a:pt x="198" y="142"/>
                    <a:pt x="198" y="142"/>
                  </a:cubicBezTo>
                  <a:close/>
                  <a:moveTo>
                    <a:pt x="255" y="238"/>
                  </a:moveTo>
                  <a:cubicBezTo>
                    <a:pt x="255" y="238"/>
                    <a:pt x="253" y="244"/>
                    <a:pt x="240" y="247"/>
                  </a:cubicBezTo>
                  <a:cubicBezTo>
                    <a:pt x="234" y="248"/>
                    <a:pt x="234" y="248"/>
                    <a:pt x="234" y="248"/>
                  </a:cubicBezTo>
                  <a:cubicBezTo>
                    <a:pt x="231" y="249"/>
                    <a:pt x="229" y="251"/>
                    <a:pt x="229" y="254"/>
                  </a:cubicBezTo>
                  <a:cubicBezTo>
                    <a:pt x="229" y="262"/>
                    <a:pt x="229" y="262"/>
                    <a:pt x="229" y="262"/>
                  </a:cubicBezTo>
                  <a:cubicBezTo>
                    <a:pt x="229" y="265"/>
                    <a:pt x="228" y="266"/>
                    <a:pt x="226" y="263"/>
                  </a:cubicBezTo>
                  <a:cubicBezTo>
                    <a:pt x="215" y="251"/>
                    <a:pt x="215" y="251"/>
                    <a:pt x="215" y="251"/>
                  </a:cubicBezTo>
                  <a:cubicBezTo>
                    <a:pt x="209" y="244"/>
                    <a:pt x="209" y="244"/>
                    <a:pt x="209" y="244"/>
                  </a:cubicBezTo>
                  <a:cubicBezTo>
                    <a:pt x="200" y="234"/>
                    <a:pt x="200" y="234"/>
                    <a:pt x="200" y="234"/>
                  </a:cubicBezTo>
                  <a:cubicBezTo>
                    <a:pt x="198" y="232"/>
                    <a:pt x="198" y="228"/>
                    <a:pt x="199" y="225"/>
                  </a:cubicBezTo>
                  <a:cubicBezTo>
                    <a:pt x="210" y="203"/>
                    <a:pt x="210" y="203"/>
                    <a:pt x="210" y="203"/>
                  </a:cubicBezTo>
                  <a:cubicBezTo>
                    <a:pt x="210" y="203"/>
                    <a:pt x="210" y="203"/>
                    <a:pt x="210" y="203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6" y="188"/>
                    <a:pt x="216" y="188"/>
                    <a:pt x="216" y="188"/>
                  </a:cubicBezTo>
                  <a:cubicBezTo>
                    <a:pt x="217" y="186"/>
                    <a:pt x="219" y="186"/>
                    <a:pt x="219" y="189"/>
                  </a:cubicBezTo>
                  <a:cubicBezTo>
                    <a:pt x="221" y="195"/>
                    <a:pt x="221" y="195"/>
                    <a:pt x="221" y="195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1" y="198"/>
                    <a:pt x="221" y="198"/>
                    <a:pt x="221" y="198"/>
                  </a:cubicBezTo>
                  <a:cubicBezTo>
                    <a:pt x="222" y="201"/>
                    <a:pt x="225" y="203"/>
                    <a:pt x="228" y="202"/>
                  </a:cubicBezTo>
                  <a:cubicBezTo>
                    <a:pt x="229" y="202"/>
                    <a:pt x="229" y="202"/>
                    <a:pt x="229" y="202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8" y="201"/>
                    <a:pt x="238" y="201"/>
                    <a:pt x="238" y="201"/>
                  </a:cubicBezTo>
                  <a:cubicBezTo>
                    <a:pt x="238" y="201"/>
                    <a:pt x="240" y="201"/>
                    <a:pt x="242" y="205"/>
                  </a:cubicBezTo>
                  <a:cubicBezTo>
                    <a:pt x="242" y="205"/>
                    <a:pt x="256" y="226"/>
                    <a:pt x="255" y="236"/>
                  </a:cubicBezTo>
                  <a:cubicBezTo>
                    <a:pt x="255" y="237"/>
                    <a:pt x="255" y="238"/>
                    <a:pt x="255" y="238"/>
                  </a:cubicBezTo>
                  <a:close/>
                  <a:moveTo>
                    <a:pt x="288" y="189"/>
                  </a:moveTo>
                  <a:cubicBezTo>
                    <a:pt x="287" y="191"/>
                    <a:pt x="286" y="193"/>
                    <a:pt x="285" y="196"/>
                  </a:cubicBezTo>
                  <a:cubicBezTo>
                    <a:pt x="285" y="196"/>
                    <a:pt x="285" y="196"/>
                    <a:pt x="285" y="196"/>
                  </a:cubicBezTo>
                  <a:cubicBezTo>
                    <a:pt x="267" y="234"/>
                    <a:pt x="267" y="234"/>
                    <a:pt x="267" y="234"/>
                  </a:cubicBezTo>
                  <a:cubicBezTo>
                    <a:pt x="267" y="234"/>
                    <a:pt x="267" y="233"/>
                    <a:pt x="267" y="233"/>
                  </a:cubicBezTo>
                  <a:cubicBezTo>
                    <a:pt x="267" y="232"/>
                    <a:pt x="267" y="232"/>
                    <a:pt x="267" y="232"/>
                  </a:cubicBezTo>
                  <a:cubicBezTo>
                    <a:pt x="267" y="232"/>
                    <a:pt x="267" y="232"/>
                    <a:pt x="267" y="232"/>
                  </a:cubicBezTo>
                  <a:cubicBezTo>
                    <a:pt x="268" y="217"/>
                    <a:pt x="246" y="185"/>
                    <a:pt x="233" y="168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1" y="165"/>
                    <a:pt x="229" y="163"/>
                    <a:pt x="229" y="163"/>
                  </a:cubicBezTo>
                  <a:cubicBezTo>
                    <a:pt x="227" y="160"/>
                    <a:pt x="227" y="155"/>
                    <a:pt x="231" y="153"/>
                  </a:cubicBezTo>
                  <a:cubicBezTo>
                    <a:pt x="254" y="140"/>
                    <a:pt x="254" y="140"/>
                    <a:pt x="254" y="140"/>
                  </a:cubicBezTo>
                  <a:cubicBezTo>
                    <a:pt x="257" y="138"/>
                    <a:pt x="262" y="139"/>
                    <a:pt x="265" y="142"/>
                  </a:cubicBezTo>
                  <a:cubicBezTo>
                    <a:pt x="284" y="173"/>
                    <a:pt x="284" y="173"/>
                    <a:pt x="284" y="173"/>
                  </a:cubicBezTo>
                  <a:cubicBezTo>
                    <a:pt x="290" y="183"/>
                    <a:pt x="288" y="189"/>
                    <a:pt x="288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93"/>
          <p:cNvGrpSpPr>
            <a:grpSpLocks noChangeAspect="1"/>
          </p:cNvGrpSpPr>
          <p:nvPr/>
        </p:nvGrpSpPr>
        <p:grpSpPr bwMode="auto">
          <a:xfrm>
            <a:off x="1517333" y="4161811"/>
            <a:ext cx="571626" cy="553243"/>
            <a:chOff x="1" y="1"/>
            <a:chExt cx="1115" cy="1079"/>
          </a:xfrm>
          <a:solidFill>
            <a:schemeClr val="accent3"/>
          </a:solidFill>
        </p:grpSpPr>
        <p:sp>
          <p:nvSpPr>
            <p:cNvPr id="12" name="Freeform 94"/>
            <p:cNvSpPr/>
            <p:nvPr/>
          </p:nvSpPr>
          <p:spPr bwMode="auto">
            <a:xfrm>
              <a:off x="1" y="184"/>
              <a:ext cx="174" cy="95"/>
            </a:xfrm>
            <a:custGeom>
              <a:avLst/>
              <a:gdLst>
                <a:gd name="T0" fmla="*/ 989 w 73"/>
                <a:gd name="T1" fmla="*/ 271 h 40"/>
                <a:gd name="T2" fmla="*/ 715 w 73"/>
                <a:gd name="T3" fmla="*/ 537 h 40"/>
                <a:gd name="T4" fmla="*/ 272 w 73"/>
                <a:gd name="T5" fmla="*/ 537 h 40"/>
                <a:gd name="T6" fmla="*/ 0 w 73"/>
                <a:gd name="T7" fmla="*/ 271 h 40"/>
                <a:gd name="T8" fmla="*/ 0 w 73"/>
                <a:gd name="T9" fmla="*/ 271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95"/>
            <p:cNvSpPr/>
            <p:nvPr/>
          </p:nvSpPr>
          <p:spPr bwMode="auto">
            <a:xfrm>
              <a:off x="1" y="391"/>
              <a:ext cx="174" cy="95"/>
            </a:xfrm>
            <a:custGeom>
              <a:avLst/>
              <a:gdLst>
                <a:gd name="T0" fmla="*/ 989 w 73"/>
                <a:gd name="T1" fmla="*/ 271 h 40"/>
                <a:gd name="T2" fmla="*/ 715 w 73"/>
                <a:gd name="T3" fmla="*/ 537 h 40"/>
                <a:gd name="T4" fmla="*/ 272 w 73"/>
                <a:gd name="T5" fmla="*/ 537 h 40"/>
                <a:gd name="T6" fmla="*/ 0 w 73"/>
                <a:gd name="T7" fmla="*/ 271 h 40"/>
                <a:gd name="T8" fmla="*/ 0 w 73"/>
                <a:gd name="T9" fmla="*/ 271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96"/>
            <p:cNvSpPr/>
            <p:nvPr/>
          </p:nvSpPr>
          <p:spPr bwMode="auto">
            <a:xfrm>
              <a:off x="1" y="595"/>
              <a:ext cx="174" cy="96"/>
            </a:xfrm>
            <a:custGeom>
              <a:avLst/>
              <a:gdLst>
                <a:gd name="T0" fmla="*/ 989 w 73"/>
                <a:gd name="T1" fmla="*/ 276 h 40"/>
                <a:gd name="T2" fmla="*/ 715 w 73"/>
                <a:gd name="T3" fmla="*/ 552 h 40"/>
                <a:gd name="T4" fmla="*/ 272 w 73"/>
                <a:gd name="T5" fmla="*/ 552 h 40"/>
                <a:gd name="T6" fmla="*/ 0 w 73"/>
                <a:gd name="T7" fmla="*/ 276 h 40"/>
                <a:gd name="T8" fmla="*/ 0 w 73"/>
                <a:gd name="T9" fmla="*/ 276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6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97"/>
            <p:cNvSpPr/>
            <p:nvPr/>
          </p:nvSpPr>
          <p:spPr bwMode="auto">
            <a:xfrm>
              <a:off x="1" y="802"/>
              <a:ext cx="174" cy="95"/>
            </a:xfrm>
            <a:custGeom>
              <a:avLst/>
              <a:gdLst>
                <a:gd name="T0" fmla="*/ 989 w 73"/>
                <a:gd name="T1" fmla="*/ 271 h 40"/>
                <a:gd name="T2" fmla="*/ 715 w 73"/>
                <a:gd name="T3" fmla="*/ 537 h 40"/>
                <a:gd name="T4" fmla="*/ 272 w 73"/>
                <a:gd name="T5" fmla="*/ 537 h 40"/>
                <a:gd name="T6" fmla="*/ 0 w 73"/>
                <a:gd name="T7" fmla="*/ 271 h 40"/>
                <a:gd name="T8" fmla="*/ 0 w 73"/>
                <a:gd name="T9" fmla="*/ 271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98"/>
            <p:cNvSpPr/>
            <p:nvPr/>
          </p:nvSpPr>
          <p:spPr bwMode="auto">
            <a:xfrm>
              <a:off x="1043" y="91"/>
              <a:ext cx="73" cy="203"/>
            </a:xfrm>
            <a:custGeom>
              <a:avLst/>
              <a:gdLst>
                <a:gd name="T0" fmla="*/ 78 w 31"/>
                <a:gd name="T1" fmla="*/ 0 h 85"/>
                <a:gd name="T2" fmla="*/ 0 w 31"/>
                <a:gd name="T3" fmla="*/ 12 h 85"/>
                <a:gd name="T4" fmla="*/ 0 w 31"/>
                <a:gd name="T5" fmla="*/ 1146 h 85"/>
                <a:gd name="T6" fmla="*/ 78 w 31"/>
                <a:gd name="T7" fmla="*/ 1158 h 85"/>
                <a:gd name="T8" fmla="*/ 405 w 31"/>
                <a:gd name="T9" fmla="*/ 817 h 85"/>
                <a:gd name="T10" fmla="*/ 405 w 31"/>
                <a:gd name="T11" fmla="*/ 353 h 85"/>
                <a:gd name="T12" fmla="*/ 78 w 31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5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5"/>
                    <a:pt x="4" y="85"/>
                    <a:pt x="6" y="85"/>
                  </a:cubicBezTo>
                  <a:cubicBezTo>
                    <a:pt x="20" y="85"/>
                    <a:pt x="31" y="74"/>
                    <a:pt x="31" y="6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2"/>
                    <a:pt x="2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99"/>
            <p:cNvSpPr/>
            <p:nvPr/>
          </p:nvSpPr>
          <p:spPr bwMode="auto">
            <a:xfrm>
              <a:off x="1043" y="303"/>
              <a:ext cx="73" cy="200"/>
            </a:xfrm>
            <a:custGeom>
              <a:avLst/>
              <a:gdLst>
                <a:gd name="T0" fmla="*/ 78 w 31"/>
                <a:gd name="T1" fmla="*/ 0 h 84"/>
                <a:gd name="T2" fmla="*/ 0 w 31"/>
                <a:gd name="T3" fmla="*/ 12 h 84"/>
                <a:gd name="T4" fmla="*/ 0 w 31"/>
                <a:gd name="T5" fmla="*/ 1133 h 84"/>
                <a:gd name="T6" fmla="*/ 78 w 31"/>
                <a:gd name="T7" fmla="*/ 1133 h 84"/>
                <a:gd name="T8" fmla="*/ 405 w 31"/>
                <a:gd name="T9" fmla="*/ 793 h 84"/>
                <a:gd name="T10" fmla="*/ 405 w 31"/>
                <a:gd name="T11" fmla="*/ 340 h 84"/>
                <a:gd name="T12" fmla="*/ 78 w 31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4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4"/>
                    <a:pt x="4" y="84"/>
                    <a:pt x="6" y="84"/>
                  </a:cubicBezTo>
                  <a:cubicBezTo>
                    <a:pt x="20" y="84"/>
                    <a:pt x="31" y="73"/>
                    <a:pt x="31" y="59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1"/>
                    <a:pt x="2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00"/>
            <p:cNvSpPr/>
            <p:nvPr/>
          </p:nvSpPr>
          <p:spPr bwMode="auto">
            <a:xfrm>
              <a:off x="1043" y="512"/>
              <a:ext cx="73" cy="202"/>
            </a:xfrm>
            <a:custGeom>
              <a:avLst/>
              <a:gdLst>
                <a:gd name="T0" fmla="*/ 78 w 31"/>
                <a:gd name="T1" fmla="*/ 0 h 85"/>
                <a:gd name="T2" fmla="*/ 0 w 31"/>
                <a:gd name="T3" fmla="*/ 12 h 85"/>
                <a:gd name="T4" fmla="*/ 0 w 31"/>
                <a:gd name="T5" fmla="*/ 1129 h 85"/>
                <a:gd name="T6" fmla="*/ 78 w 31"/>
                <a:gd name="T7" fmla="*/ 1141 h 85"/>
                <a:gd name="T8" fmla="*/ 405 w 31"/>
                <a:gd name="T9" fmla="*/ 808 h 85"/>
                <a:gd name="T10" fmla="*/ 405 w 31"/>
                <a:gd name="T11" fmla="*/ 349 h 85"/>
                <a:gd name="T12" fmla="*/ 78 w 31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5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5"/>
                    <a:pt x="4" y="85"/>
                    <a:pt x="6" y="85"/>
                  </a:cubicBezTo>
                  <a:cubicBezTo>
                    <a:pt x="20" y="85"/>
                    <a:pt x="31" y="74"/>
                    <a:pt x="31" y="6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2"/>
                    <a:pt x="2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01"/>
            <p:cNvSpPr>
              <a:spLocks noEditPoints="1"/>
            </p:cNvSpPr>
            <p:nvPr/>
          </p:nvSpPr>
          <p:spPr bwMode="auto">
            <a:xfrm>
              <a:off x="72" y="1"/>
              <a:ext cx="949" cy="1079"/>
            </a:xfrm>
            <a:custGeom>
              <a:avLst/>
              <a:gdLst>
                <a:gd name="T0" fmla="*/ 4814 w 399"/>
                <a:gd name="T1" fmla="*/ 0 h 454"/>
                <a:gd name="T2" fmla="*/ 554 w 399"/>
                <a:gd name="T3" fmla="*/ 0 h 454"/>
                <a:gd name="T4" fmla="*/ 0 w 399"/>
                <a:gd name="T5" fmla="*/ 549 h 454"/>
                <a:gd name="T6" fmla="*/ 0 w 399"/>
                <a:gd name="T7" fmla="*/ 870 h 454"/>
                <a:gd name="T8" fmla="*/ 312 w 399"/>
                <a:gd name="T9" fmla="*/ 870 h 454"/>
                <a:gd name="T10" fmla="*/ 742 w 399"/>
                <a:gd name="T11" fmla="*/ 1305 h 454"/>
                <a:gd name="T12" fmla="*/ 312 w 399"/>
                <a:gd name="T13" fmla="*/ 1744 h 454"/>
                <a:gd name="T14" fmla="*/ 0 w 399"/>
                <a:gd name="T15" fmla="*/ 1744 h 454"/>
                <a:gd name="T16" fmla="*/ 0 w 399"/>
                <a:gd name="T17" fmla="*/ 2039 h 454"/>
                <a:gd name="T18" fmla="*/ 312 w 399"/>
                <a:gd name="T19" fmla="*/ 2039 h 454"/>
                <a:gd name="T20" fmla="*/ 742 w 399"/>
                <a:gd name="T21" fmla="*/ 2469 h 454"/>
                <a:gd name="T22" fmla="*/ 312 w 399"/>
                <a:gd name="T23" fmla="*/ 2897 h 454"/>
                <a:gd name="T24" fmla="*/ 0 w 399"/>
                <a:gd name="T25" fmla="*/ 2897 h 454"/>
                <a:gd name="T26" fmla="*/ 0 w 399"/>
                <a:gd name="T27" fmla="*/ 3197 h 454"/>
                <a:gd name="T28" fmla="*/ 312 w 399"/>
                <a:gd name="T29" fmla="*/ 3197 h 454"/>
                <a:gd name="T30" fmla="*/ 742 w 399"/>
                <a:gd name="T31" fmla="*/ 3627 h 454"/>
                <a:gd name="T32" fmla="*/ 312 w 399"/>
                <a:gd name="T33" fmla="*/ 4055 h 454"/>
                <a:gd name="T34" fmla="*/ 0 w 399"/>
                <a:gd name="T35" fmla="*/ 4055 h 454"/>
                <a:gd name="T36" fmla="*/ 0 w 399"/>
                <a:gd name="T37" fmla="*/ 4361 h 454"/>
                <a:gd name="T38" fmla="*/ 312 w 399"/>
                <a:gd name="T39" fmla="*/ 4361 h 454"/>
                <a:gd name="T40" fmla="*/ 742 w 399"/>
                <a:gd name="T41" fmla="*/ 4789 h 454"/>
                <a:gd name="T42" fmla="*/ 312 w 399"/>
                <a:gd name="T43" fmla="*/ 5224 h 454"/>
                <a:gd name="T44" fmla="*/ 0 w 399"/>
                <a:gd name="T45" fmla="*/ 5224 h 454"/>
                <a:gd name="T46" fmla="*/ 0 w 399"/>
                <a:gd name="T47" fmla="*/ 5547 h 454"/>
                <a:gd name="T48" fmla="*/ 554 w 399"/>
                <a:gd name="T49" fmla="*/ 6094 h 454"/>
                <a:gd name="T50" fmla="*/ 4814 w 399"/>
                <a:gd name="T51" fmla="*/ 6094 h 454"/>
                <a:gd name="T52" fmla="*/ 5368 w 399"/>
                <a:gd name="T53" fmla="*/ 5547 h 454"/>
                <a:gd name="T54" fmla="*/ 5368 w 399"/>
                <a:gd name="T55" fmla="*/ 549 h 454"/>
                <a:gd name="T56" fmla="*/ 4814 w 399"/>
                <a:gd name="T57" fmla="*/ 0 h 454"/>
                <a:gd name="T58" fmla="*/ 1979 w 399"/>
                <a:gd name="T59" fmla="*/ 780 h 454"/>
                <a:gd name="T60" fmla="*/ 2462 w 399"/>
                <a:gd name="T61" fmla="*/ 1005 h 454"/>
                <a:gd name="T62" fmla="*/ 2676 w 399"/>
                <a:gd name="T63" fmla="*/ 1580 h 454"/>
                <a:gd name="T64" fmla="*/ 2450 w 399"/>
                <a:gd name="T65" fmla="*/ 2068 h 454"/>
                <a:gd name="T66" fmla="*/ 2421 w 399"/>
                <a:gd name="T67" fmla="*/ 2080 h 454"/>
                <a:gd name="T68" fmla="*/ 1962 w 399"/>
                <a:gd name="T69" fmla="*/ 791 h 454"/>
                <a:gd name="T70" fmla="*/ 1979 w 399"/>
                <a:gd name="T71" fmla="*/ 780 h 454"/>
                <a:gd name="T72" fmla="*/ 3094 w 399"/>
                <a:gd name="T73" fmla="*/ 5157 h 454"/>
                <a:gd name="T74" fmla="*/ 1855 w 399"/>
                <a:gd name="T75" fmla="*/ 3677 h 454"/>
                <a:gd name="T76" fmla="*/ 1280 w 399"/>
                <a:gd name="T77" fmla="*/ 1842 h 454"/>
                <a:gd name="T78" fmla="*/ 1827 w 399"/>
                <a:gd name="T79" fmla="*/ 846 h 454"/>
                <a:gd name="T80" fmla="*/ 2274 w 399"/>
                <a:gd name="T81" fmla="*/ 2096 h 454"/>
                <a:gd name="T82" fmla="*/ 2245 w 399"/>
                <a:gd name="T83" fmla="*/ 2096 h 454"/>
                <a:gd name="T84" fmla="*/ 2462 w 399"/>
                <a:gd name="T85" fmla="*/ 3327 h 454"/>
                <a:gd name="T86" fmla="*/ 2462 w 399"/>
                <a:gd name="T87" fmla="*/ 3327 h 454"/>
                <a:gd name="T88" fmla="*/ 2478 w 399"/>
                <a:gd name="T89" fmla="*/ 3344 h 454"/>
                <a:gd name="T90" fmla="*/ 2478 w 399"/>
                <a:gd name="T91" fmla="*/ 3344 h 454"/>
                <a:gd name="T92" fmla="*/ 2478 w 399"/>
                <a:gd name="T93" fmla="*/ 3344 h 454"/>
                <a:gd name="T94" fmla="*/ 3406 w 399"/>
                <a:gd name="T95" fmla="*/ 4202 h 454"/>
                <a:gd name="T96" fmla="*/ 3418 w 399"/>
                <a:gd name="T97" fmla="*/ 4190 h 454"/>
                <a:gd name="T98" fmla="*/ 4226 w 399"/>
                <a:gd name="T99" fmla="*/ 5224 h 454"/>
                <a:gd name="T100" fmla="*/ 3094 w 399"/>
                <a:gd name="T101" fmla="*/ 5157 h 454"/>
                <a:gd name="T102" fmla="*/ 4362 w 399"/>
                <a:gd name="T103" fmla="*/ 5141 h 454"/>
                <a:gd name="T104" fmla="*/ 4345 w 399"/>
                <a:gd name="T105" fmla="*/ 5157 h 454"/>
                <a:gd name="T106" fmla="*/ 3513 w 399"/>
                <a:gd name="T107" fmla="*/ 4066 h 454"/>
                <a:gd name="T108" fmla="*/ 3525 w 399"/>
                <a:gd name="T109" fmla="*/ 4038 h 454"/>
                <a:gd name="T110" fmla="*/ 4062 w 399"/>
                <a:gd name="T111" fmla="*/ 4123 h 454"/>
                <a:gd name="T112" fmla="*/ 4441 w 399"/>
                <a:gd name="T113" fmla="*/ 4604 h 454"/>
                <a:gd name="T114" fmla="*/ 4362 w 399"/>
                <a:gd name="T115" fmla="*/ 5141 h 4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99" h="454">
                  <a:moveTo>
                    <a:pt x="358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40" y="65"/>
                    <a:pt x="55" y="80"/>
                    <a:pt x="55" y="97"/>
                  </a:cubicBezTo>
                  <a:cubicBezTo>
                    <a:pt x="55" y="115"/>
                    <a:pt x="40" y="129"/>
                    <a:pt x="23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40" y="152"/>
                    <a:pt x="55" y="166"/>
                    <a:pt x="55" y="184"/>
                  </a:cubicBezTo>
                  <a:cubicBezTo>
                    <a:pt x="55" y="202"/>
                    <a:pt x="40" y="216"/>
                    <a:pt x="23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40" y="238"/>
                    <a:pt x="55" y="253"/>
                    <a:pt x="55" y="270"/>
                  </a:cubicBezTo>
                  <a:cubicBezTo>
                    <a:pt x="55" y="288"/>
                    <a:pt x="40" y="302"/>
                    <a:pt x="23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40" y="325"/>
                    <a:pt x="55" y="339"/>
                    <a:pt x="55" y="357"/>
                  </a:cubicBezTo>
                  <a:cubicBezTo>
                    <a:pt x="55" y="375"/>
                    <a:pt x="40" y="389"/>
                    <a:pt x="23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36"/>
                    <a:pt x="19" y="454"/>
                    <a:pt x="41" y="454"/>
                  </a:cubicBezTo>
                  <a:cubicBezTo>
                    <a:pt x="358" y="454"/>
                    <a:pt x="358" y="454"/>
                    <a:pt x="358" y="454"/>
                  </a:cubicBezTo>
                  <a:cubicBezTo>
                    <a:pt x="381" y="454"/>
                    <a:pt x="399" y="436"/>
                    <a:pt x="399" y="413"/>
                  </a:cubicBezTo>
                  <a:cubicBezTo>
                    <a:pt x="399" y="41"/>
                    <a:pt x="399" y="41"/>
                    <a:pt x="399" y="41"/>
                  </a:cubicBezTo>
                  <a:cubicBezTo>
                    <a:pt x="399" y="18"/>
                    <a:pt x="381" y="0"/>
                    <a:pt x="358" y="0"/>
                  </a:cubicBezTo>
                  <a:close/>
                  <a:moveTo>
                    <a:pt x="147" y="58"/>
                  </a:moveTo>
                  <a:cubicBezTo>
                    <a:pt x="161" y="53"/>
                    <a:pt x="178" y="60"/>
                    <a:pt x="183" y="75"/>
                  </a:cubicBezTo>
                  <a:cubicBezTo>
                    <a:pt x="199" y="118"/>
                    <a:pt x="199" y="118"/>
                    <a:pt x="199" y="118"/>
                  </a:cubicBezTo>
                  <a:cubicBezTo>
                    <a:pt x="204" y="133"/>
                    <a:pt x="197" y="149"/>
                    <a:pt x="182" y="154"/>
                  </a:cubicBezTo>
                  <a:cubicBezTo>
                    <a:pt x="182" y="155"/>
                    <a:pt x="181" y="155"/>
                    <a:pt x="180" y="155"/>
                  </a:cubicBezTo>
                  <a:cubicBezTo>
                    <a:pt x="163" y="123"/>
                    <a:pt x="152" y="85"/>
                    <a:pt x="146" y="59"/>
                  </a:cubicBezTo>
                  <a:cubicBezTo>
                    <a:pt x="146" y="58"/>
                    <a:pt x="146" y="58"/>
                    <a:pt x="147" y="58"/>
                  </a:cubicBezTo>
                  <a:close/>
                  <a:moveTo>
                    <a:pt x="230" y="384"/>
                  </a:moveTo>
                  <a:cubicBezTo>
                    <a:pt x="182" y="357"/>
                    <a:pt x="142" y="280"/>
                    <a:pt x="138" y="274"/>
                  </a:cubicBezTo>
                  <a:cubicBezTo>
                    <a:pt x="135" y="267"/>
                    <a:pt x="92" y="192"/>
                    <a:pt x="95" y="137"/>
                  </a:cubicBezTo>
                  <a:cubicBezTo>
                    <a:pt x="97" y="93"/>
                    <a:pt x="123" y="72"/>
                    <a:pt x="136" y="63"/>
                  </a:cubicBezTo>
                  <a:cubicBezTo>
                    <a:pt x="142" y="89"/>
                    <a:pt x="153" y="124"/>
                    <a:pt x="169" y="156"/>
                  </a:cubicBezTo>
                  <a:cubicBezTo>
                    <a:pt x="168" y="156"/>
                    <a:pt x="168" y="156"/>
                    <a:pt x="167" y="156"/>
                  </a:cubicBezTo>
                  <a:cubicBezTo>
                    <a:pt x="139" y="172"/>
                    <a:pt x="178" y="240"/>
                    <a:pt x="183" y="248"/>
                  </a:cubicBezTo>
                  <a:cubicBezTo>
                    <a:pt x="183" y="248"/>
                    <a:pt x="183" y="248"/>
                    <a:pt x="183" y="248"/>
                  </a:cubicBezTo>
                  <a:cubicBezTo>
                    <a:pt x="183" y="248"/>
                    <a:pt x="184" y="249"/>
                    <a:pt x="184" y="249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88" y="258"/>
                    <a:pt x="224" y="328"/>
                    <a:pt x="253" y="313"/>
                  </a:cubicBezTo>
                  <a:cubicBezTo>
                    <a:pt x="253" y="312"/>
                    <a:pt x="254" y="312"/>
                    <a:pt x="254" y="312"/>
                  </a:cubicBezTo>
                  <a:cubicBezTo>
                    <a:pt x="272" y="343"/>
                    <a:pt x="296" y="370"/>
                    <a:pt x="314" y="389"/>
                  </a:cubicBezTo>
                  <a:cubicBezTo>
                    <a:pt x="300" y="396"/>
                    <a:pt x="268" y="406"/>
                    <a:pt x="230" y="384"/>
                  </a:cubicBezTo>
                  <a:close/>
                  <a:moveTo>
                    <a:pt x="324" y="383"/>
                  </a:moveTo>
                  <a:cubicBezTo>
                    <a:pt x="324" y="383"/>
                    <a:pt x="324" y="383"/>
                    <a:pt x="323" y="384"/>
                  </a:cubicBezTo>
                  <a:cubicBezTo>
                    <a:pt x="304" y="364"/>
                    <a:pt x="279" y="335"/>
                    <a:pt x="261" y="303"/>
                  </a:cubicBezTo>
                  <a:cubicBezTo>
                    <a:pt x="261" y="302"/>
                    <a:pt x="262" y="302"/>
                    <a:pt x="262" y="301"/>
                  </a:cubicBezTo>
                  <a:cubicBezTo>
                    <a:pt x="275" y="292"/>
                    <a:pt x="292" y="294"/>
                    <a:pt x="302" y="307"/>
                  </a:cubicBezTo>
                  <a:cubicBezTo>
                    <a:pt x="330" y="343"/>
                    <a:pt x="330" y="343"/>
                    <a:pt x="330" y="343"/>
                  </a:cubicBezTo>
                  <a:cubicBezTo>
                    <a:pt x="339" y="356"/>
                    <a:pt x="337" y="374"/>
                    <a:pt x="324" y="3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组合 1"/>
          <p:cNvGrpSpPr/>
          <p:nvPr/>
        </p:nvGrpSpPr>
        <p:grpSpPr bwMode="auto">
          <a:xfrm>
            <a:off x="1553733" y="5074470"/>
            <a:ext cx="531019" cy="541386"/>
            <a:chOff x="1444625" y="2115707"/>
            <a:chExt cx="1719263" cy="1752600"/>
          </a:xfrm>
          <a:solidFill>
            <a:schemeClr val="accent4"/>
          </a:solidFill>
        </p:grpSpPr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2032000" y="2549095"/>
              <a:ext cx="547688" cy="550862"/>
            </a:xfrm>
            <a:custGeom>
              <a:avLst/>
              <a:gdLst>
                <a:gd name="T0" fmla="*/ 2147483646 w 145"/>
                <a:gd name="T1" fmla="*/ 1281214459 h 146"/>
                <a:gd name="T2" fmla="*/ 2147483646 w 145"/>
                <a:gd name="T3" fmla="*/ 2147483646 h 146"/>
                <a:gd name="T4" fmla="*/ 2147483646 w 145"/>
                <a:gd name="T5" fmla="*/ 2147483646 h 146"/>
                <a:gd name="T6" fmla="*/ 2147483646 w 145"/>
                <a:gd name="T7" fmla="*/ 2147483646 h 146"/>
                <a:gd name="T8" fmla="*/ 2147483646 w 145"/>
                <a:gd name="T9" fmla="*/ 2147483646 h 146"/>
                <a:gd name="T10" fmla="*/ 2147483646 w 145"/>
                <a:gd name="T11" fmla="*/ 2147483646 h 146"/>
                <a:gd name="T12" fmla="*/ 2147483646 w 145"/>
                <a:gd name="T13" fmla="*/ 1010737444 h 146"/>
                <a:gd name="T14" fmla="*/ 2147483646 w 145"/>
                <a:gd name="T15" fmla="*/ 569429068 h 146"/>
                <a:gd name="T16" fmla="*/ 1226957098 w 145"/>
                <a:gd name="T17" fmla="*/ 1110386871 h 146"/>
                <a:gd name="T18" fmla="*/ 684813967 w 145"/>
                <a:gd name="T19" fmla="*/ 2147483646 h 146"/>
                <a:gd name="T20" fmla="*/ 1184154336 w 145"/>
                <a:gd name="T21" fmla="*/ 2147483646 h 146"/>
                <a:gd name="T22" fmla="*/ 2147483646 w 145"/>
                <a:gd name="T23" fmla="*/ 2147483646 h 146"/>
                <a:gd name="T24" fmla="*/ 2147483646 w 145"/>
                <a:gd name="T25" fmla="*/ 2147483646 h 146"/>
                <a:gd name="T26" fmla="*/ 2147483646 w 145"/>
                <a:gd name="T27" fmla="*/ 2147483646 h 146"/>
                <a:gd name="T28" fmla="*/ 2147483646 w 145"/>
                <a:gd name="T29" fmla="*/ 2147483646 h 146"/>
                <a:gd name="T30" fmla="*/ 713346623 w 145"/>
                <a:gd name="T31" fmla="*/ 2147483646 h 146"/>
                <a:gd name="T32" fmla="*/ 0 w 145"/>
                <a:gd name="T33" fmla="*/ 2147483646 h 146"/>
                <a:gd name="T34" fmla="*/ 741879279 w 145"/>
                <a:gd name="T35" fmla="*/ 711785392 h 146"/>
                <a:gd name="T36" fmla="*/ 2147483646 w 145"/>
                <a:gd name="T37" fmla="*/ 0 h 146"/>
                <a:gd name="T38" fmla="*/ 2147483646 w 145"/>
                <a:gd name="T39" fmla="*/ 640607230 h 146"/>
                <a:gd name="T40" fmla="*/ 2147483646 w 145"/>
                <a:gd name="T41" fmla="*/ 2135359948 h 146"/>
                <a:gd name="T42" fmla="*/ 2147483646 w 145"/>
                <a:gd name="T43" fmla="*/ 2147483646 h 146"/>
                <a:gd name="T44" fmla="*/ 2147483646 w 145"/>
                <a:gd name="T45" fmla="*/ 2147483646 h 146"/>
                <a:gd name="T46" fmla="*/ 2147483646 w 145"/>
                <a:gd name="T47" fmla="*/ 2147483646 h 146"/>
                <a:gd name="T48" fmla="*/ 2147483646 w 145"/>
                <a:gd name="T49" fmla="*/ 2147483646 h 146"/>
                <a:gd name="T50" fmla="*/ 1597896737 w 145"/>
                <a:gd name="T51" fmla="*/ 2147483646 h 146"/>
                <a:gd name="T52" fmla="*/ 1284022410 w 145"/>
                <a:gd name="T53" fmla="*/ 2147483646 h 146"/>
                <a:gd name="T54" fmla="*/ 1626429393 w 145"/>
                <a:gd name="T55" fmla="*/ 1622873409 h 146"/>
                <a:gd name="T56" fmla="*/ 2147483646 w 145"/>
                <a:gd name="T57" fmla="*/ 1252743195 h 146"/>
                <a:gd name="T58" fmla="*/ 2147483646 w 145"/>
                <a:gd name="T59" fmla="*/ 1452045821 h 146"/>
                <a:gd name="T60" fmla="*/ 2147483646 w 145"/>
                <a:gd name="T61" fmla="*/ 1281214459 h 146"/>
                <a:gd name="T62" fmla="*/ 2147483646 w 145"/>
                <a:gd name="T63" fmla="*/ 1281214459 h 146"/>
                <a:gd name="T64" fmla="*/ 2147483646 w 145"/>
                <a:gd name="T65" fmla="*/ 2147483646 h 146"/>
                <a:gd name="T66" fmla="*/ 2147483646 w 145"/>
                <a:gd name="T67" fmla="*/ 2147483646 h 146"/>
                <a:gd name="T68" fmla="*/ 2147483646 w 145"/>
                <a:gd name="T69" fmla="*/ 2147483646 h 146"/>
                <a:gd name="T70" fmla="*/ 2147483646 w 145"/>
                <a:gd name="T71" fmla="*/ 2035710521 h 146"/>
                <a:gd name="T72" fmla="*/ 2147483646 w 145"/>
                <a:gd name="T73" fmla="*/ 1893354197 h 146"/>
                <a:gd name="T74" fmla="*/ 2111503435 w 145"/>
                <a:gd name="T75" fmla="*/ 2092653050 h 146"/>
                <a:gd name="T76" fmla="*/ 1968836377 w 145"/>
                <a:gd name="T77" fmla="*/ 2147483646 h 146"/>
                <a:gd name="T78" fmla="*/ 2068704451 w 145"/>
                <a:gd name="T79" fmla="*/ 2147483646 h 146"/>
                <a:gd name="T80" fmla="*/ 2147483646 w 145"/>
                <a:gd name="T81" fmla="*/ 2147483646 h 1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5" h="146">
                  <a:moveTo>
                    <a:pt x="108" y="38"/>
                  </a:moveTo>
                  <a:cubicBezTo>
                    <a:pt x="102" y="84"/>
                    <a:pt x="102" y="84"/>
                    <a:pt x="102" y="84"/>
                  </a:cubicBezTo>
                  <a:cubicBezTo>
                    <a:pt x="102" y="87"/>
                    <a:pt x="102" y="89"/>
                    <a:pt x="102" y="92"/>
                  </a:cubicBezTo>
                  <a:cubicBezTo>
                    <a:pt x="102" y="94"/>
                    <a:pt x="103" y="96"/>
                    <a:pt x="106" y="96"/>
                  </a:cubicBezTo>
                  <a:cubicBezTo>
                    <a:pt x="110" y="96"/>
                    <a:pt x="115" y="93"/>
                    <a:pt x="120" y="87"/>
                  </a:cubicBezTo>
                  <a:cubicBezTo>
                    <a:pt x="124" y="81"/>
                    <a:pt x="126" y="73"/>
                    <a:pt x="126" y="64"/>
                  </a:cubicBezTo>
                  <a:cubicBezTo>
                    <a:pt x="126" y="50"/>
                    <a:pt x="121" y="39"/>
                    <a:pt x="112" y="30"/>
                  </a:cubicBezTo>
                  <a:cubicBezTo>
                    <a:pt x="102" y="21"/>
                    <a:pt x="90" y="17"/>
                    <a:pt x="75" y="17"/>
                  </a:cubicBezTo>
                  <a:cubicBezTo>
                    <a:pt x="60" y="17"/>
                    <a:pt x="47" y="22"/>
                    <a:pt x="36" y="33"/>
                  </a:cubicBezTo>
                  <a:cubicBezTo>
                    <a:pt x="26" y="44"/>
                    <a:pt x="20" y="57"/>
                    <a:pt x="20" y="73"/>
                  </a:cubicBezTo>
                  <a:cubicBezTo>
                    <a:pt x="20" y="88"/>
                    <a:pt x="25" y="101"/>
                    <a:pt x="35" y="112"/>
                  </a:cubicBezTo>
                  <a:cubicBezTo>
                    <a:pt x="45" y="123"/>
                    <a:pt x="59" y="129"/>
                    <a:pt x="77" y="129"/>
                  </a:cubicBezTo>
                  <a:cubicBezTo>
                    <a:pt x="91" y="129"/>
                    <a:pt x="106" y="125"/>
                    <a:pt x="121" y="117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1" y="142"/>
                    <a:pt x="94" y="146"/>
                    <a:pt x="77" y="146"/>
                  </a:cubicBezTo>
                  <a:cubicBezTo>
                    <a:pt x="54" y="146"/>
                    <a:pt x="35" y="139"/>
                    <a:pt x="21" y="125"/>
                  </a:cubicBezTo>
                  <a:cubicBezTo>
                    <a:pt x="7" y="110"/>
                    <a:pt x="0" y="93"/>
                    <a:pt x="0" y="73"/>
                  </a:cubicBezTo>
                  <a:cubicBezTo>
                    <a:pt x="0" y="53"/>
                    <a:pt x="7" y="35"/>
                    <a:pt x="22" y="21"/>
                  </a:cubicBezTo>
                  <a:cubicBezTo>
                    <a:pt x="37" y="7"/>
                    <a:pt x="54" y="0"/>
                    <a:pt x="75" y="0"/>
                  </a:cubicBezTo>
                  <a:cubicBezTo>
                    <a:pt x="95" y="0"/>
                    <a:pt x="112" y="6"/>
                    <a:pt x="125" y="19"/>
                  </a:cubicBezTo>
                  <a:cubicBezTo>
                    <a:pt x="138" y="31"/>
                    <a:pt x="145" y="46"/>
                    <a:pt x="145" y="63"/>
                  </a:cubicBezTo>
                  <a:cubicBezTo>
                    <a:pt x="145" y="77"/>
                    <a:pt x="141" y="89"/>
                    <a:pt x="133" y="98"/>
                  </a:cubicBezTo>
                  <a:cubicBezTo>
                    <a:pt x="125" y="108"/>
                    <a:pt x="115" y="113"/>
                    <a:pt x="104" y="113"/>
                  </a:cubicBezTo>
                  <a:cubicBezTo>
                    <a:pt x="96" y="113"/>
                    <a:pt x="90" y="110"/>
                    <a:pt x="86" y="104"/>
                  </a:cubicBezTo>
                  <a:cubicBezTo>
                    <a:pt x="81" y="110"/>
                    <a:pt x="75" y="113"/>
                    <a:pt x="68" y="113"/>
                  </a:cubicBezTo>
                  <a:cubicBezTo>
                    <a:pt x="60" y="113"/>
                    <a:pt x="53" y="110"/>
                    <a:pt x="47" y="103"/>
                  </a:cubicBezTo>
                  <a:cubicBezTo>
                    <a:pt x="41" y="96"/>
                    <a:pt x="38" y="87"/>
                    <a:pt x="38" y="76"/>
                  </a:cubicBezTo>
                  <a:cubicBezTo>
                    <a:pt x="38" y="64"/>
                    <a:pt x="41" y="55"/>
                    <a:pt x="48" y="48"/>
                  </a:cubicBezTo>
                  <a:cubicBezTo>
                    <a:pt x="54" y="40"/>
                    <a:pt x="62" y="37"/>
                    <a:pt x="71" y="37"/>
                  </a:cubicBezTo>
                  <a:cubicBezTo>
                    <a:pt x="77" y="37"/>
                    <a:pt x="83" y="39"/>
                    <a:pt x="87" y="43"/>
                  </a:cubicBezTo>
                  <a:cubicBezTo>
                    <a:pt x="89" y="38"/>
                    <a:pt x="89" y="38"/>
                    <a:pt x="89" y="38"/>
                  </a:cubicBezTo>
                  <a:lnTo>
                    <a:pt x="108" y="38"/>
                  </a:lnTo>
                  <a:close/>
                  <a:moveTo>
                    <a:pt x="69" y="94"/>
                  </a:moveTo>
                  <a:cubicBezTo>
                    <a:pt x="74" y="94"/>
                    <a:pt x="78" y="92"/>
                    <a:pt x="81" y="87"/>
                  </a:cubicBezTo>
                  <a:cubicBezTo>
                    <a:pt x="84" y="83"/>
                    <a:pt x="86" y="77"/>
                    <a:pt x="86" y="72"/>
                  </a:cubicBezTo>
                  <a:cubicBezTo>
                    <a:pt x="86" y="67"/>
                    <a:pt x="85" y="63"/>
                    <a:pt x="82" y="60"/>
                  </a:cubicBezTo>
                  <a:cubicBezTo>
                    <a:pt x="79" y="57"/>
                    <a:pt x="76" y="56"/>
                    <a:pt x="73" y="56"/>
                  </a:cubicBezTo>
                  <a:cubicBezTo>
                    <a:pt x="68" y="56"/>
                    <a:pt x="65" y="58"/>
                    <a:pt x="62" y="62"/>
                  </a:cubicBezTo>
                  <a:cubicBezTo>
                    <a:pt x="60" y="65"/>
                    <a:pt x="58" y="70"/>
                    <a:pt x="58" y="77"/>
                  </a:cubicBezTo>
                  <a:cubicBezTo>
                    <a:pt x="58" y="82"/>
                    <a:pt x="59" y="86"/>
                    <a:pt x="61" y="89"/>
                  </a:cubicBezTo>
                  <a:cubicBezTo>
                    <a:pt x="63" y="92"/>
                    <a:pt x="66" y="94"/>
                    <a:pt x="6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1497013" y="2680857"/>
              <a:ext cx="98425" cy="142875"/>
            </a:xfrm>
            <a:custGeom>
              <a:avLst/>
              <a:gdLst>
                <a:gd name="T0" fmla="*/ 0 w 26"/>
                <a:gd name="T1" fmla="*/ 664421388 h 38"/>
                <a:gd name="T2" fmla="*/ 888497617 w 26"/>
                <a:gd name="T3" fmla="*/ 1272294355 h 38"/>
                <a:gd name="T4" fmla="*/ 888497617 w 26"/>
                <a:gd name="T5" fmla="*/ 0 h 38"/>
                <a:gd name="T6" fmla="*/ 0 w 26"/>
                <a:gd name="T7" fmla="*/ 664421388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8">
                  <a:moveTo>
                    <a:pt x="0" y="20"/>
                  </a:moveTo>
                  <a:cubicBezTo>
                    <a:pt x="6" y="29"/>
                    <a:pt x="15" y="36"/>
                    <a:pt x="26" y="3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2138363" y="2115707"/>
              <a:ext cx="334963" cy="115887"/>
            </a:xfrm>
            <a:custGeom>
              <a:avLst/>
              <a:gdLst>
                <a:gd name="T0" fmla="*/ 2011415179 w 89"/>
                <a:gd name="T1" fmla="*/ 223598359 h 31"/>
                <a:gd name="T2" fmla="*/ 977376870 w 89"/>
                <a:gd name="T3" fmla="*/ 223598359 h 31"/>
                <a:gd name="T4" fmla="*/ 0 w 89"/>
                <a:gd name="T5" fmla="*/ 1020160738 h 31"/>
                <a:gd name="T6" fmla="*/ 2147483646 w 89"/>
                <a:gd name="T7" fmla="*/ 1020160738 h 31"/>
                <a:gd name="T8" fmla="*/ 2011415179 w 89"/>
                <a:gd name="T9" fmla="*/ 22359835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31">
                  <a:moveTo>
                    <a:pt x="60" y="7"/>
                  </a:moveTo>
                  <a:cubicBezTo>
                    <a:pt x="52" y="0"/>
                    <a:pt x="37" y="0"/>
                    <a:pt x="29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9" y="31"/>
                    <a:pt x="89" y="31"/>
                    <a:pt x="89" y="31"/>
                  </a:cubicBezTo>
                  <a:lnTo>
                    <a:pt x="6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3017838" y="2680857"/>
              <a:ext cx="96838" cy="142875"/>
            </a:xfrm>
            <a:custGeom>
              <a:avLst/>
              <a:gdLst>
                <a:gd name="T0" fmla="*/ 846203965 w 26"/>
                <a:gd name="T1" fmla="*/ 664421388 h 38"/>
                <a:gd name="T2" fmla="*/ 0 w 26"/>
                <a:gd name="T3" fmla="*/ 0 h 38"/>
                <a:gd name="T4" fmla="*/ 0 w 26"/>
                <a:gd name="T5" fmla="*/ 1272294355 h 38"/>
                <a:gd name="T6" fmla="*/ 846203965 w 26"/>
                <a:gd name="T7" fmla="*/ 664421388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8">
                  <a:moveTo>
                    <a:pt x="26" y="2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1" y="36"/>
                    <a:pt x="20" y="29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1595438" y="2231595"/>
              <a:ext cx="1422400" cy="1176337"/>
            </a:xfrm>
            <a:custGeom>
              <a:avLst/>
              <a:gdLst>
                <a:gd name="T0" fmla="*/ 711754623 w 377"/>
                <a:gd name="T1" fmla="*/ 2147483646 h 312"/>
                <a:gd name="T2" fmla="*/ 711754623 w 377"/>
                <a:gd name="T3" fmla="*/ 1691614079 h 312"/>
                <a:gd name="T4" fmla="*/ 1010692545 w 377"/>
                <a:gd name="T5" fmla="*/ 1009282065 h 312"/>
                <a:gd name="T6" fmla="*/ 1765153125 w 377"/>
                <a:gd name="T7" fmla="*/ 710763929 h 312"/>
                <a:gd name="T8" fmla="*/ 2147483646 w 377"/>
                <a:gd name="T9" fmla="*/ 710763929 h 312"/>
                <a:gd name="T10" fmla="*/ 2147483646 w 377"/>
                <a:gd name="T11" fmla="*/ 1009282065 h 312"/>
                <a:gd name="T12" fmla="*/ 2147483646 w 377"/>
                <a:gd name="T13" fmla="*/ 1691614079 h 312"/>
                <a:gd name="T14" fmla="*/ 2147483646 w 377"/>
                <a:gd name="T15" fmla="*/ 2147483646 h 312"/>
                <a:gd name="T16" fmla="*/ 2147483646 w 377"/>
                <a:gd name="T17" fmla="*/ 2147483646 h 312"/>
                <a:gd name="T18" fmla="*/ 2147483646 w 377"/>
                <a:gd name="T19" fmla="*/ 1691614079 h 312"/>
                <a:gd name="T20" fmla="*/ 2147483646 w 377"/>
                <a:gd name="T21" fmla="*/ 0 h 312"/>
                <a:gd name="T22" fmla="*/ 1765153125 w 377"/>
                <a:gd name="T23" fmla="*/ 0 h 312"/>
                <a:gd name="T24" fmla="*/ 0 w 377"/>
                <a:gd name="T25" fmla="*/ 1691614079 h 312"/>
                <a:gd name="T26" fmla="*/ 0 w 377"/>
                <a:gd name="T27" fmla="*/ 2147483646 h 312"/>
                <a:gd name="T28" fmla="*/ 711754623 w 377"/>
                <a:gd name="T29" fmla="*/ 2147483646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7" h="312">
                  <a:moveTo>
                    <a:pt x="21" y="312"/>
                  </a:moveTo>
                  <a:cubicBezTo>
                    <a:pt x="21" y="50"/>
                    <a:pt x="21" y="50"/>
                    <a:pt x="21" y="50"/>
                  </a:cubicBezTo>
                  <a:cubicBezTo>
                    <a:pt x="21" y="42"/>
                    <a:pt x="24" y="35"/>
                    <a:pt x="30" y="30"/>
                  </a:cubicBezTo>
                  <a:cubicBezTo>
                    <a:pt x="35" y="24"/>
                    <a:pt x="43" y="21"/>
                    <a:pt x="52" y="21"/>
                  </a:cubicBezTo>
                  <a:cubicBezTo>
                    <a:pt x="325" y="21"/>
                    <a:pt x="325" y="21"/>
                    <a:pt x="325" y="21"/>
                  </a:cubicBezTo>
                  <a:cubicBezTo>
                    <a:pt x="334" y="21"/>
                    <a:pt x="342" y="24"/>
                    <a:pt x="347" y="30"/>
                  </a:cubicBezTo>
                  <a:cubicBezTo>
                    <a:pt x="353" y="35"/>
                    <a:pt x="356" y="42"/>
                    <a:pt x="356" y="50"/>
                  </a:cubicBezTo>
                  <a:cubicBezTo>
                    <a:pt x="356" y="312"/>
                    <a:pt x="356" y="312"/>
                    <a:pt x="356" y="312"/>
                  </a:cubicBezTo>
                  <a:cubicBezTo>
                    <a:pt x="377" y="312"/>
                    <a:pt x="377" y="312"/>
                    <a:pt x="377" y="312"/>
                  </a:cubicBezTo>
                  <a:cubicBezTo>
                    <a:pt x="377" y="50"/>
                    <a:pt x="377" y="50"/>
                    <a:pt x="377" y="50"/>
                  </a:cubicBezTo>
                  <a:cubicBezTo>
                    <a:pt x="377" y="22"/>
                    <a:pt x="353" y="0"/>
                    <a:pt x="32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4" y="0"/>
                    <a:pt x="0" y="22"/>
                    <a:pt x="0" y="50"/>
                  </a:cubicBezTo>
                  <a:cubicBezTo>
                    <a:pt x="0" y="312"/>
                    <a:pt x="0" y="312"/>
                    <a:pt x="0" y="312"/>
                  </a:cubicBezTo>
                  <a:lnTo>
                    <a:pt x="21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1444625" y="2809445"/>
              <a:ext cx="1719263" cy="1058862"/>
            </a:xfrm>
            <a:custGeom>
              <a:avLst/>
              <a:gdLst>
                <a:gd name="T0" fmla="*/ 2147483646 w 456"/>
                <a:gd name="T1" fmla="*/ 0 h 281"/>
                <a:gd name="T2" fmla="*/ 2147483646 w 456"/>
                <a:gd name="T3" fmla="*/ 2147483646 h 281"/>
                <a:gd name="T4" fmla="*/ 2147483646 w 456"/>
                <a:gd name="T5" fmla="*/ 2147483646 h 281"/>
                <a:gd name="T6" fmla="*/ 241658250 w 456"/>
                <a:gd name="T7" fmla="*/ 0 h 281"/>
                <a:gd name="T8" fmla="*/ 0 w 456"/>
                <a:gd name="T9" fmla="*/ 738362183 h 281"/>
                <a:gd name="T10" fmla="*/ 0 w 456"/>
                <a:gd name="T11" fmla="*/ 2147483646 h 281"/>
                <a:gd name="T12" fmla="*/ 1449957040 w 456"/>
                <a:gd name="T13" fmla="*/ 2147483646 h 281"/>
                <a:gd name="T14" fmla="*/ 2147483646 w 456"/>
                <a:gd name="T15" fmla="*/ 2147483646 h 281"/>
                <a:gd name="T16" fmla="*/ 2147483646 w 456"/>
                <a:gd name="T17" fmla="*/ 2147483646 h 281"/>
                <a:gd name="T18" fmla="*/ 2147483646 w 456"/>
                <a:gd name="T19" fmla="*/ 738362183 h 281"/>
                <a:gd name="T20" fmla="*/ 2147483646 w 456"/>
                <a:gd name="T21" fmla="*/ 0 h 281"/>
                <a:gd name="T22" fmla="*/ 2147483646 w 456"/>
                <a:gd name="T23" fmla="*/ 2147483646 h 281"/>
                <a:gd name="T24" fmla="*/ 1521034992 w 456"/>
                <a:gd name="T25" fmla="*/ 2147483646 h 281"/>
                <a:gd name="T26" fmla="*/ 1108788904 w 456"/>
                <a:gd name="T27" fmla="*/ 2147483646 h 281"/>
                <a:gd name="T28" fmla="*/ 1222512873 w 456"/>
                <a:gd name="T29" fmla="*/ 2147483646 h 281"/>
                <a:gd name="T30" fmla="*/ 2147483646 w 456"/>
                <a:gd name="T31" fmla="*/ 2147483646 h 281"/>
                <a:gd name="T32" fmla="*/ 2147483646 w 456"/>
                <a:gd name="T33" fmla="*/ 2147483646 h 281"/>
                <a:gd name="T34" fmla="*/ 2147483646 w 456"/>
                <a:gd name="T35" fmla="*/ 2147483646 h 281"/>
                <a:gd name="T36" fmla="*/ 2147483646 w 456"/>
                <a:gd name="T37" fmla="*/ 2147483646 h 281"/>
                <a:gd name="T38" fmla="*/ 2147483646 w 456"/>
                <a:gd name="T39" fmla="*/ 2147483646 h 281"/>
                <a:gd name="T40" fmla="*/ 2147483646 w 456"/>
                <a:gd name="T41" fmla="*/ 2147483646 h 281"/>
                <a:gd name="T42" fmla="*/ 2147483646 w 456"/>
                <a:gd name="T43" fmla="*/ 2147483646 h 281"/>
                <a:gd name="T44" fmla="*/ 2147483646 w 456"/>
                <a:gd name="T45" fmla="*/ 2147483646 h 281"/>
                <a:gd name="T46" fmla="*/ 2147483646 w 456"/>
                <a:gd name="T47" fmla="*/ 2147483646 h 281"/>
                <a:gd name="T48" fmla="*/ 2147483646 w 456"/>
                <a:gd name="T49" fmla="*/ 2147483646 h 2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56" h="281">
                  <a:moveTo>
                    <a:pt x="450" y="0"/>
                  </a:moveTo>
                  <a:cubicBezTo>
                    <a:pt x="245" y="169"/>
                    <a:pt x="245" y="169"/>
                    <a:pt x="245" y="169"/>
                  </a:cubicBezTo>
                  <a:cubicBezTo>
                    <a:pt x="236" y="176"/>
                    <a:pt x="221" y="176"/>
                    <a:pt x="212" y="16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7"/>
                    <a:pt x="0" y="14"/>
                    <a:pt x="0" y="22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62"/>
                    <a:pt x="19" y="281"/>
                    <a:pt x="43" y="281"/>
                  </a:cubicBezTo>
                  <a:cubicBezTo>
                    <a:pt x="414" y="281"/>
                    <a:pt x="414" y="281"/>
                    <a:pt x="414" y="281"/>
                  </a:cubicBezTo>
                  <a:cubicBezTo>
                    <a:pt x="437" y="281"/>
                    <a:pt x="456" y="262"/>
                    <a:pt x="456" y="239"/>
                  </a:cubicBezTo>
                  <a:cubicBezTo>
                    <a:pt x="456" y="22"/>
                    <a:pt x="456" y="22"/>
                    <a:pt x="456" y="22"/>
                  </a:cubicBezTo>
                  <a:cubicBezTo>
                    <a:pt x="456" y="14"/>
                    <a:pt x="454" y="7"/>
                    <a:pt x="450" y="0"/>
                  </a:cubicBezTo>
                  <a:close/>
                  <a:moveTo>
                    <a:pt x="151" y="182"/>
                  </a:moveTo>
                  <a:cubicBezTo>
                    <a:pt x="45" y="248"/>
                    <a:pt x="45" y="248"/>
                    <a:pt x="45" y="248"/>
                  </a:cubicBezTo>
                  <a:cubicBezTo>
                    <a:pt x="41" y="250"/>
                    <a:pt x="35" y="249"/>
                    <a:pt x="33" y="245"/>
                  </a:cubicBezTo>
                  <a:cubicBezTo>
                    <a:pt x="30" y="241"/>
                    <a:pt x="31" y="235"/>
                    <a:pt x="36" y="233"/>
                  </a:cubicBezTo>
                  <a:cubicBezTo>
                    <a:pt x="142" y="167"/>
                    <a:pt x="142" y="167"/>
                    <a:pt x="142" y="167"/>
                  </a:cubicBezTo>
                  <a:cubicBezTo>
                    <a:pt x="146" y="165"/>
                    <a:pt x="151" y="166"/>
                    <a:pt x="154" y="170"/>
                  </a:cubicBezTo>
                  <a:cubicBezTo>
                    <a:pt x="156" y="174"/>
                    <a:pt x="155" y="180"/>
                    <a:pt x="151" y="182"/>
                  </a:cubicBezTo>
                  <a:close/>
                  <a:moveTo>
                    <a:pt x="424" y="245"/>
                  </a:moveTo>
                  <a:cubicBezTo>
                    <a:pt x="422" y="249"/>
                    <a:pt x="416" y="250"/>
                    <a:pt x="412" y="248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2" y="180"/>
                    <a:pt x="301" y="174"/>
                    <a:pt x="303" y="170"/>
                  </a:cubicBezTo>
                  <a:cubicBezTo>
                    <a:pt x="306" y="166"/>
                    <a:pt x="311" y="165"/>
                    <a:pt x="315" y="167"/>
                  </a:cubicBezTo>
                  <a:cubicBezTo>
                    <a:pt x="421" y="233"/>
                    <a:pt x="421" y="233"/>
                    <a:pt x="421" y="233"/>
                  </a:cubicBezTo>
                  <a:cubicBezTo>
                    <a:pt x="426" y="235"/>
                    <a:pt x="427" y="241"/>
                    <a:pt x="424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2620110" y="1993595"/>
            <a:ext cx="4137992" cy="579736"/>
          </a:xfrm>
          <a:prstGeom prst="roundRect">
            <a:avLst>
              <a:gd name="adj" fmla="val 12912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2620109" y="3010341"/>
            <a:ext cx="4136078" cy="57973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2620110" y="4089023"/>
            <a:ext cx="4137992" cy="57973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2620109" y="5074469"/>
            <a:ext cx="4136078" cy="57973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2620109" y="1993595"/>
            <a:ext cx="3605616" cy="579736"/>
            <a:chOff x="1964742" y="1376955"/>
            <a:chExt cx="2704564" cy="434936"/>
          </a:xfrm>
          <a:solidFill>
            <a:schemeClr val="accent1">
              <a:lumMod val="75000"/>
            </a:schemeClr>
          </a:solidFill>
        </p:grpSpPr>
        <p:sp>
          <p:nvSpPr>
            <p:cNvPr id="35" name="圆角矩形 34"/>
            <p:cNvSpPr/>
            <p:nvPr/>
          </p:nvSpPr>
          <p:spPr>
            <a:xfrm>
              <a:off x="1964742" y="1376955"/>
              <a:ext cx="2704564" cy="4349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719" y="1479146"/>
              <a:ext cx="558392" cy="236676"/>
            </a:xfrm>
            <a:prstGeom prst="rect">
              <a:avLst/>
            </a:prstGeom>
            <a:grp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95%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620110" y="3007386"/>
            <a:ext cx="2639828" cy="579736"/>
            <a:chOff x="1964742" y="2137533"/>
            <a:chExt cx="1980129" cy="434936"/>
          </a:xfrm>
          <a:solidFill>
            <a:schemeClr val="accent2"/>
          </a:solidFill>
        </p:grpSpPr>
        <p:sp>
          <p:nvSpPr>
            <p:cNvPr id="37" name="圆角矩形 36"/>
            <p:cNvSpPr/>
            <p:nvPr/>
          </p:nvSpPr>
          <p:spPr>
            <a:xfrm>
              <a:off x="1964742" y="2137533"/>
              <a:ext cx="1980128" cy="4349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386479" y="2241908"/>
              <a:ext cx="558392" cy="236676"/>
            </a:xfrm>
            <a:prstGeom prst="rect">
              <a:avLst/>
            </a:prstGeom>
            <a:grp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75%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620110" y="4096263"/>
            <a:ext cx="2060354" cy="579736"/>
            <a:chOff x="1964742" y="2954443"/>
            <a:chExt cx="1545467" cy="434936"/>
          </a:xfrm>
          <a:solidFill>
            <a:schemeClr val="accent3"/>
          </a:solidFill>
        </p:grpSpPr>
        <p:sp>
          <p:nvSpPr>
            <p:cNvPr id="39" name="圆角矩形 38"/>
            <p:cNvSpPr/>
            <p:nvPr/>
          </p:nvSpPr>
          <p:spPr>
            <a:xfrm>
              <a:off x="1964742" y="2954443"/>
              <a:ext cx="1545467" cy="4349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951817" y="3058180"/>
              <a:ext cx="558392" cy="236676"/>
            </a:xfrm>
            <a:prstGeom prst="rect">
              <a:avLst/>
            </a:prstGeom>
            <a:grp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620110" y="5081512"/>
            <a:ext cx="1438029" cy="579736"/>
            <a:chOff x="1964742" y="3693608"/>
            <a:chExt cx="1078662" cy="434936"/>
          </a:xfrm>
          <a:solidFill>
            <a:schemeClr val="accent4"/>
          </a:solidFill>
        </p:grpSpPr>
        <p:sp>
          <p:nvSpPr>
            <p:cNvPr id="41" name="圆角矩形 40"/>
            <p:cNvSpPr/>
            <p:nvPr/>
          </p:nvSpPr>
          <p:spPr>
            <a:xfrm>
              <a:off x="1964742" y="3693608"/>
              <a:ext cx="1067506" cy="4349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485012" y="3788761"/>
              <a:ext cx="558392" cy="236676"/>
            </a:xfrm>
            <a:prstGeom prst="rect">
              <a:avLst/>
            </a:prstGeom>
            <a:grp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7030023" y="2636312"/>
            <a:ext cx="3961884" cy="8002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0945" tIns="30472" rIns="60945" bIns="30472">
            <a:spAutoFit/>
          </a:bodyPr>
          <a:lstStyle>
            <a:lvl1pPr defTabSz="14490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490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490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490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490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490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490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490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490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10976" y="2239436"/>
            <a:ext cx="2707922" cy="369310"/>
          </a:xfrm>
          <a:prstGeom prst="rect">
            <a:avLst/>
          </a:prstGeom>
          <a:noFill/>
        </p:spPr>
        <p:txBody>
          <a:bodyPr lIns="91417" tIns="45709" rIns="91417" bIns="45709">
            <a:spAutoFit/>
          </a:bodyPr>
          <a:lstStyle/>
          <a:p>
            <a:pPr defTabSz="913765"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7030023" y="4592111"/>
            <a:ext cx="3961884" cy="8002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0945" tIns="30472" rIns="60945" bIns="30472">
            <a:spAutoFit/>
          </a:bodyPr>
          <a:lstStyle>
            <a:lvl1pPr defTabSz="14490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490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490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490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490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490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490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490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490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10976" y="4195236"/>
            <a:ext cx="2707922" cy="369310"/>
          </a:xfrm>
          <a:prstGeom prst="rect">
            <a:avLst/>
          </a:prstGeom>
          <a:noFill/>
        </p:spPr>
        <p:txBody>
          <a:bodyPr lIns="91417" tIns="45709" rIns="91417" bIns="45709">
            <a:spAutoFit/>
          </a:bodyPr>
          <a:lstStyle/>
          <a:p>
            <a:pPr defTabSz="913765"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47" grpId="0"/>
      <p:bldP spid="48" grpId="0"/>
      <p:bldP spid="49" grpId="0"/>
      <p:bldP spid="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5"/>
          <p:cNvGrpSpPr/>
          <p:nvPr/>
        </p:nvGrpSpPr>
        <p:grpSpPr>
          <a:xfrm>
            <a:off x="929230" y="3888929"/>
            <a:ext cx="2596630" cy="942961"/>
            <a:chOff x="5603652" y="1638228"/>
            <a:chExt cx="1947726" cy="707221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6878029" y="1638228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2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" name="Group 72"/>
          <p:cNvGrpSpPr/>
          <p:nvPr/>
        </p:nvGrpSpPr>
        <p:grpSpPr>
          <a:xfrm>
            <a:off x="2025636" y="1688551"/>
            <a:ext cx="2596630" cy="915868"/>
            <a:chOff x="5603652" y="1658548"/>
            <a:chExt cx="1947726" cy="686901"/>
          </a:xfrm>
        </p:grpSpPr>
        <p:sp>
          <p:nvSpPr>
            <p:cNvPr id="67" name="Text Placeholder 3"/>
            <p:cNvSpPr txBox="1"/>
            <p:nvPr/>
          </p:nvSpPr>
          <p:spPr>
            <a:xfrm>
              <a:off x="6878029" y="1658548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68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7555188" y="1641578"/>
            <a:ext cx="2596630" cy="911661"/>
            <a:chOff x="5603652" y="1661703"/>
            <a:chExt cx="1947726" cy="683746"/>
          </a:xfrm>
        </p:grpSpPr>
        <p:sp>
          <p:nvSpPr>
            <p:cNvPr id="81" name="Text Placeholder 3"/>
            <p:cNvSpPr txBox="1"/>
            <p:nvPr/>
          </p:nvSpPr>
          <p:spPr>
            <a:xfrm>
              <a:off x="5603652" y="1661703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" name="Group 69"/>
          <p:cNvGrpSpPr/>
          <p:nvPr/>
        </p:nvGrpSpPr>
        <p:grpSpPr>
          <a:xfrm>
            <a:off x="8553579" y="3918636"/>
            <a:ext cx="2596630" cy="913253"/>
            <a:chOff x="5603652" y="1660509"/>
            <a:chExt cx="1947726" cy="684940"/>
          </a:xfrm>
        </p:grpSpPr>
        <p:sp>
          <p:nvSpPr>
            <p:cNvPr id="88" name="Text Placeholder 3"/>
            <p:cNvSpPr txBox="1"/>
            <p:nvPr/>
          </p:nvSpPr>
          <p:spPr>
            <a:xfrm>
              <a:off x="5603652" y="1660509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89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>
            <a:off x="4955537" y="402731"/>
            <a:ext cx="2280931" cy="2281228"/>
          </a:xfrm>
          <a:custGeom>
            <a:avLst/>
            <a:gdLst>
              <a:gd name="connsiteX0" fmla="*/ 0 w 1710921"/>
              <a:gd name="connsiteY0" fmla="*/ 1710921 h 1710921"/>
              <a:gd name="connsiteX1" fmla="*/ 855461 w 1710921"/>
              <a:gd name="connsiteY1" fmla="*/ 0 h 1710921"/>
              <a:gd name="connsiteX2" fmla="*/ 1710921 w 1710921"/>
              <a:gd name="connsiteY2" fmla="*/ 1710921 h 1710921"/>
              <a:gd name="connsiteX3" fmla="*/ 0 w 1710921"/>
              <a:gd name="connsiteY3" fmla="*/ 1710921 h 171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0921" h="1710921">
                <a:moveTo>
                  <a:pt x="0" y="1710921"/>
                </a:moveTo>
                <a:lnTo>
                  <a:pt x="855461" y="0"/>
                </a:lnTo>
                <a:lnTo>
                  <a:pt x="1710921" y="1710921"/>
                </a:lnTo>
                <a:lnTo>
                  <a:pt x="0" y="171092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078" tIns="1257329" rIns="687078" bIns="116828" numCol="1" spcCol="1693" anchor="ctr" anchorCtr="0">
            <a:noAutofit/>
          </a:bodyPr>
          <a:lstStyle/>
          <a:p>
            <a:pPr algn="ctr" defTabSz="13627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dirty="0">
              <a:latin typeface="+mn-ea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815071" y="2683959"/>
            <a:ext cx="2280931" cy="2281228"/>
          </a:xfrm>
          <a:custGeom>
            <a:avLst/>
            <a:gdLst>
              <a:gd name="connsiteX0" fmla="*/ 0 w 1710921"/>
              <a:gd name="connsiteY0" fmla="*/ 1710921 h 1710921"/>
              <a:gd name="connsiteX1" fmla="*/ 855461 w 1710921"/>
              <a:gd name="connsiteY1" fmla="*/ 0 h 1710921"/>
              <a:gd name="connsiteX2" fmla="*/ 1710921 w 1710921"/>
              <a:gd name="connsiteY2" fmla="*/ 1710921 h 1710921"/>
              <a:gd name="connsiteX3" fmla="*/ 0 w 1710921"/>
              <a:gd name="connsiteY3" fmla="*/ 1710921 h 171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0921" h="1710921">
                <a:moveTo>
                  <a:pt x="0" y="1710921"/>
                </a:moveTo>
                <a:lnTo>
                  <a:pt x="855461" y="0"/>
                </a:lnTo>
                <a:lnTo>
                  <a:pt x="1710921" y="1710921"/>
                </a:lnTo>
                <a:lnTo>
                  <a:pt x="0" y="1710921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078" tIns="1257329" rIns="687078" bIns="116828" numCol="1" spcCol="1693" anchor="ctr" anchorCtr="0">
            <a:noAutofit/>
          </a:bodyPr>
          <a:lstStyle/>
          <a:p>
            <a:pPr algn="ctr" defTabSz="13627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dirty="0">
              <a:latin typeface="+mn-ea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955536" y="2683959"/>
            <a:ext cx="2280932" cy="2281229"/>
          </a:xfrm>
          <a:custGeom>
            <a:avLst/>
            <a:gdLst>
              <a:gd name="connsiteX0" fmla="*/ 0 w 1710921"/>
              <a:gd name="connsiteY0" fmla="*/ 1710921 h 1710921"/>
              <a:gd name="connsiteX1" fmla="*/ 855461 w 1710921"/>
              <a:gd name="connsiteY1" fmla="*/ 0 h 1710921"/>
              <a:gd name="connsiteX2" fmla="*/ 1710921 w 1710921"/>
              <a:gd name="connsiteY2" fmla="*/ 1710921 h 1710921"/>
              <a:gd name="connsiteX3" fmla="*/ 0 w 1710921"/>
              <a:gd name="connsiteY3" fmla="*/ 1710921 h 171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0921" h="1710921">
                <a:moveTo>
                  <a:pt x="1710921" y="0"/>
                </a:moveTo>
                <a:lnTo>
                  <a:pt x="855460" y="1710921"/>
                </a:lnTo>
                <a:lnTo>
                  <a:pt x="0" y="0"/>
                </a:lnTo>
                <a:lnTo>
                  <a:pt x="1710921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078" tIns="731447" rIns="687079" bIns="1257329" numCol="1" spcCol="1693" anchor="ctr" anchorCtr="0">
            <a:noAutofit/>
          </a:bodyPr>
          <a:lstStyle/>
          <a:p>
            <a:pPr algn="ctr" defTabSz="13627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dirty="0">
              <a:latin typeface="+mn-ea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096004" y="2683959"/>
            <a:ext cx="2280931" cy="2281228"/>
          </a:xfrm>
          <a:custGeom>
            <a:avLst/>
            <a:gdLst>
              <a:gd name="connsiteX0" fmla="*/ 0 w 1710921"/>
              <a:gd name="connsiteY0" fmla="*/ 1710921 h 1710921"/>
              <a:gd name="connsiteX1" fmla="*/ 855461 w 1710921"/>
              <a:gd name="connsiteY1" fmla="*/ 0 h 1710921"/>
              <a:gd name="connsiteX2" fmla="*/ 1710921 w 1710921"/>
              <a:gd name="connsiteY2" fmla="*/ 1710921 h 1710921"/>
              <a:gd name="connsiteX3" fmla="*/ 0 w 1710921"/>
              <a:gd name="connsiteY3" fmla="*/ 1710921 h 171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0921" h="1710921">
                <a:moveTo>
                  <a:pt x="0" y="1710921"/>
                </a:moveTo>
                <a:lnTo>
                  <a:pt x="855461" y="0"/>
                </a:lnTo>
                <a:lnTo>
                  <a:pt x="1710921" y="1710921"/>
                </a:lnTo>
                <a:lnTo>
                  <a:pt x="0" y="1710921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078" tIns="1257329" rIns="687078" bIns="116828" numCol="1" spcCol="1693" anchor="ctr" anchorCtr="0">
            <a:noAutofit/>
          </a:bodyPr>
          <a:lstStyle/>
          <a:p>
            <a:pPr algn="ctr" defTabSz="13627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900" dirty="0"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5440" y="5296591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1863525" y="2117250"/>
            <a:ext cx="1676182" cy="12464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9" tIns="22854" rIns="45709" bIns="22854">
            <a:spAutoFit/>
          </a:bodyPr>
          <a:lstStyle/>
          <a:p>
            <a:pPr defTabSz="1087755">
              <a:lnSpc>
                <a:spcPct val="130000"/>
              </a:lnSpc>
            </a:pPr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en-US" altLang="zh-CN" sz="15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1087755"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en-US" altLang="zh-CN" sz="1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1776083" y="4540960"/>
            <a:ext cx="1676182" cy="12464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9" tIns="22854" rIns="45709" bIns="22854">
            <a:spAutoFit/>
          </a:bodyPr>
          <a:lstStyle/>
          <a:p>
            <a:pPr defTabSz="1087755">
              <a:lnSpc>
                <a:spcPct val="130000"/>
              </a:lnSpc>
            </a:pPr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en-US" altLang="zh-CN" sz="15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1087755"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en-US" altLang="zh-CN" sz="1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8351611" y="2317329"/>
            <a:ext cx="1676182" cy="12464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9" tIns="22854" rIns="45709" bIns="22854">
            <a:spAutoFit/>
          </a:bodyPr>
          <a:lstStyle/>
          <a:p>
            <a:pPr defTabSz="1087755">
              <a:lnSpc>
                <a:spcPct val="130000"/>
              </a:lnSpc>
            </a:pPr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en-US" altLang="zh-CN" sz="15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1087755"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en-US" altLang="zh-CN" sz="1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8328050" y="4657250"/>
            <a:ext cx="1676182" cy="12464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9" tIns="22854" rIns="45709" bIns="22854">
            <a:spAutoFit/>
          </a:bodyPr>
          <a:lstStyle/>
          <a:p>
            <a:pPr defTabSz="1087755">
              <a:lnSpc>
                <a:spcPct val="130000"/>
              </a:lnSpc>
            </a:pPr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en-US" altLang="zh-CN" sz="15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1087755"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en-US" altLang="zh-CN" sz="1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49227" y="2532275"/>
            <a:ext cx="3580934" cy="2667001"/>
            <a:chOff x="4692692" y="2532274"/>
            <a:chExt cx="3581400" cy="2667000"/>
          </a:xfrm>
        </p:grpSpPr>
        <p:graphicFrame>
          <p:nvGraphicFramePr>
            <p:cNvPr id="55" name="Chart 2"/>
            <p:cNvGraphicFramePr/>
            <p:nvPr/>
          </p:nvGraphicFramePr>
          <p:xfrm>
            <a:off x="4692692" y="2676048"/>
            <a:ext cx="3581400" cy="238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6" name="Oval 3"/>
            <p:cNvSpPr/>
            <p:nvPr/>
          </p:nvSpPr>
          <p:spPr>
            <a:xfrm>
              <a:off x="5149892" y="2532274"/>
              <a:ext cx="2667000" cy="2667000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>
              <a:off x="6015879" y="3524981"/>
              <a:ext cx="935028" cy="6001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区域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  <a:p>
              <a:pPr algn="ctr" defTabSz="1087755"/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市场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87894" y="2269649"/>
            <a:ext cx="1386710" cy="1328784"/>
            <a:chOff x="4131285" y="2269648"/>
            <a:chExt cx="1386891" cy="1328785"/>
          </a:xfrm>
        </p:grpSpPr>
        <p:sp>
          <p:nvSpPr>
            <p:cNvPr id="57" name="Oval 4"/>
            <p:cNvSpPr/>
            <p:nvPr/>
          </p:nvSpPr>
          <p:spPr>
            <a:xfrm>
              <a:off x="4923526" y="3031361"/>
              <a:ext cx="586024" cy="567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2" name="Oval 9"/>
            <p:cNvSpPr/>
            <p:nvPr/>
          </p:nvSpPr>
          <p:spPr>
            <a:xfrm>
              <a:off x="4131285" y="2269648"/>
              <a:ext cx="594227" cy="59763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63" name="Group 10"/>
            <p:cNvGrpSpPr/>
            <p:nvPr/>
          </p:nvGrpSpPr>
          <p:grpSpPr>
            <a:xfrm>
              <a:off x="4239552" y="2398666"/>
              <a:ext cx="381854" cy="31072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64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65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</p:grpSp>
        <p:sp>
          <p:nvSpPr>
            <p:cNvPr id="83" name="Text Box 10"/>
            <p:cNvSpPr txBox="1">
              <a:spLocks noChangeArrowheads="1"/>
            </p:cNvSpPr>
            <p:nvPr/>
          </p:nvSpPr>
          <p:spPr bwMode="auto">
            <a:xfrm>
              <a:off x="4932152" y="3154995"/>
              <a:ext cx="586024" cy="292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35%</a:t>
              </a:r>
            </a:p>
          </p:txBody>
        </p:sp>
        <p:cxnSp>
          <p:nvCxnSpPr>
            <p:cNvPr id="100" name="Straight Arrow Connector 55"/>
            <p:cNvCxnSpPr>
              <a:stCxn id="57" idx="1"/>
              <a:endCxn id="62" idx="5"/>
            </p:cNvCxnSpPr>
            <p:nvPr/>
          </p:nvCxnSpPr>
          <p:spPr>
            <a:xfrm flipH="1" flipV="1">
              <a:off x="4638489" y="2779763"/>
              <a:ext cx="370858" cy="33464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665735" y="2469728"/>
            <a:ext cx="1609688" cy="795330"/>
            <a:chOff x="7209526" y="2469728"/>
            <a:chExt cx="1609897" cy="795330"/>
          </a:xfrm>
        </p:grpSpPr>
        <p:sp>
          <p:nvSpPr>
            <p:cNvPr id="58" name="Oval 5"/>
            <p:cNvSpPr/>
            <p:nvPr/>
          </p:nvSpPr>
          <p:spPr>
            <a:xfrm>
              <a:off x="7209526" y="2697986"/>
              <a:ext cx="586024" cy="56707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0" name="Oval 21"/>
            <p:cNvSpPr/>
            <p:nvPr/>
          </p:nvSpPr>
          <p:spPr>
            <a:xfrm>
              <a:off x="8225196" y="2469728"/>
              <a:ext cx="594227" cy="5976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71" name="Group 22"/>
            <p:cNvGrpSpPr/>
            <p:nvPr/>
          </p:nvGrpSpPr>
          <p:grpSpPr>
            <a:xfrm>
              <a:off x="8346345" y="2631940"/>
              <a:ext cx="353172" cy="262091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72" name="Freeform 66"/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73" name="Freeform 67"/>
              <p:cNvSpPr/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</p:grpSp>
        <p:sp>
          <p:nvSpPr>
            <p:cNvPr id="84" name="Text Box 10"/>
            <p:cNvSpPr txBox="1">
              <a:spLocks noChangeArrowheads="1"/>
            </p:cNvSpPr>
            <p:nvPr/>
          </p:nvSpPr>
          <p:spPr bwMode="auto">
            <a:xfrm>
              <a:off x="7226778" y="2810979"/>
              <a:ext cx="586024" cy="292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25%</a:t>
              </a:r>
            </a:p>
          </p:txBody>
        </p:sp>
        <p:cxnSp>
          <p:nvCxnSpPr>
            <p:cNvPr id="101" name="Straight Arrow Connector 58"/>
            <p:cNvCxnSpPr>
              <a:endCxn id="70" idx="2"/>
            </p:cNvCxnSpPr>
            <p:nvPr/>
          </p:nvCxnSpPr>
          <p:spPr>
            <a:xfrm flipV="1">
              <a:off x="7740692" y="2768547"/>
              <a:ext cx="484504" cy="183726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821075" y="4341814"/>
            <a:ext cx="1375877" cy="1152993"/>
            <a:chOff x="7364886" y="4341813"/>
            <a:chExt cx="1376056" cy="1152994"/>
          </a:xfrm>
        </p:grpSpPr>
        <p:sp>
          <p:nvSpPr>
            <p:cNvPr id="60" name="Oval 7"/>
            <p:cNvSpPr/>
            <p:nvPr/>
          </p:nvSpPr>
          <p:spPr>
            <a:xfrm>
              <a:off x="7365388" y="4341813"/>
              <a:ext cx="586024" cy="567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5" name="Oval 26"/>
            <p:cNvSpPr/>
            <p:nvPr/>
          </p:nvSpPr>
          <p:spPr>
            <a:xfrm>
              <a:off x="8146715" y="4897170"/>
              <a:ext cx="594227" cy="597637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80" name="Group 34"/>
            <p:cNvGrpSpPr/>
            <p:nvPr/>
          </p:nvGrpSpPr>
          <p:grpSpPr>
            <a:xfrm>
              <a:off x="8268361" y="5040081"/>
              <a:ext cx="385440" cy="269394"/>
              <a:chOff x="7999238" y="1399322"/>
              <a:chExt cx="464215" cy="324452"/>
            </a:xfrm>
            <a:solidFill>
              <a:schemeClr val="bg1"/>
            </a:solidFill>
          </p:grpSpPr>
          <p:sp>
            <p:nvSpPr>
              <p:cNvPr id="81" name="Freeform 57"/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avLst/>
                <a:gdLst>
                  <a:gd name="T0" fmla="*/ 86 w 100"/>
                  <a:gd name="T1" fmla="*/ 60 h 97"/>
                  <a:gd name="T2" fmla="*/ 100 w 100"/>
                  <a:gd name="T3" fmla="*/ 54 h 97"/>
                  <a:gd name="T4" fmla="*/ 100 w 100"/>
                  <a:gd name="T5" fmla="*/ 43 h 97"/>
                  <a:gd name="T6" fmla="*/ 86 w 100"/>
                  <a:gd name="T7" fmla="*/ 38 h 97"/>
                  <a:gd name="T8" fmla="*/ 83 w 100"/>
                  <a:gd name="T9" fmla="*/ 32 h 97"/>
                  <a:gd name="T10" fmla="*/ 89 w 100"/>
                  <a:gd name="T11" fmla="*/ 18 h 97"/>
                  <a:gd name="T12" fmla="*/ 81 w 100"/>
                  <a:gd name="T13" fmla="*/ 11 h 97"/>
                  <a:gd name="T14" fmla="*/ 67 w 100"/>
                  <a:gd name="T15" fmla="*/ 16 h 97"/>
                  <a:gd name="T16" fmla="*/ 61 w 100"/>
                  <a:gd name="T17" fmla="*/ 14 h 97"/>
                  <a:gd name="T18" fmla="*/ 55 w 100"/>
                  <a:gd name="T19" fmla="*/ 0 h 97"/>
                  <a:gd name="T20" fmla="*/ 44 w 100"/>
                  <a:gd name="T21" fmla="*/ 0 h 97"/>
                  <a:gd name="T22" fmla="*/ 39 w 100"/>
                  <a:gd name="T23" fmla="*/ 14 h 97"/>
                  <a:gd name="T24" fmla="*/ 33 w 100"/>
                  <a:gd name="T25" fmla="*/ 16 h 97"/>
                  <a:gd name="T26" fmla="*/ 19 w 100"/>
                  <a:gd name="T27" fmla="*/ 11 h 97"/>
                  <a:gd name="T28" fmla="*/ 11 w 100"/>
                  <a:gd name="T29" fmla="*/ 19 h 97"/>
                  <a:gd name="T30" fmla="*/ 17 w 100"/>
                  <a:gd name="T31" fmla="*/ 32 h 97"/>
                  <a:gd name="T32" fmla="*/ 14 w 100"/>
                  <a:gd name="T33" fmla="*/ 38 h 97"/>
                  <a:gd name="T34" fmla="*/ 0 w 100"/>
                  <a:gd name="T35" fmla="*/ 44 h 97"/>
                  <a:gd name="T36" fmla="*/ 0 w 100"/>
                  <a:gd name="T37" fmla="*/ 54 h 97"/>
                  <a:gd name="T38" fmla="*/ 14 w 100"/>
                  <a:gd name="T39" fmla="*/ 60 h 97"/>
                  <a:gd name="T40" fmla="*/ 17 w 100"/>
                  <a:gd name="T41" fmla="*/ 66 h 97"/>
                  <a:gd name="T42" fmla="*/ 11 w 100"/>
                  <a:gd name="T43" fmla="*/ 80 h 97"/>
                  <a:gd name="T44" fmla="*/ 19 w 100"/>
                  <a:gd name="T45" fmla="*/ 87 h 97"/>
                  <a:gd name="T46" fmla="*/ 33 w 100"/>
                  <a:gd name="T47" fmla="*/ 82 h 97"/>
                  <a:gd name="T48" fmla="*/ 39 w 100"/>
                  <a:gd name="T49" fmla="*/ 84 h 97"/>
                  <a:gd name="T50" fmla="*/ 45 w 100"/>
                  <a:gd name="T51" fmla="*/ 97 h 97"/>
                  <a:gd name="T52" fmla="*/ 56 w 100"/>
                  <a:gd name="T53" fmla="*/ 97 h 97"/>
                  <a:gd name="T54" fmla="*/ 61 w 100"/>
                  <a:gd name="T55" fmla="*/ 84 h 97"/>
                  <a:gd name="T56" fmla="*/ 67 w 100"/>
                  <a:gd name="T57" fmla="*/ 82 h 97"/>
                  <a:gd name="T58" fmla="*/ 81 w 100"/>
                  <a:gd name="T59" fmla="*/ 87 h 97"/>
                  <a:gd name="T60" fmla="*/ 89 w 100"/>
                  <a:gd name="T61" fmla="*/ 79 h 97"/>
                  <a:gd name="T62" fmla="*/ 83 w 100"/>
                  <a:gd name="T63" fmla="*/ 66 h 97"/>
                  <a:gd name="T64" fmla="*/ 86 w 100"/>
                  <a:gd name="T65" fmla="*/ 60 h 97"/>
                  <a:gd name="T66" fmla="*/ 50 w 100"/>
                  <a:gd name="T67" fmla="*/ 64 h 97"/>
                  <a:gd name="T68" fmla="*/ 34 w 100"/>
                  <a:gd name="T69" fmla="*/ 49 h 97"/>
                  <a:gd name="T70" fmla="*/ 50 w 100"/>
                  <a:gd name="T71" fmla="*/ 33 h 97"/>
                  <a:gd name="T72" fmla="*/ 66 w 100"/>
                  <a:gd name="T73" fmla="*/ 49 h 97"/>
                  <a:gd name="T74" fmla="*/ 50 w 100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97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82" name="Freeform 58"/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3 w 47"/>
                  <a:gd name="T17" fmla="*/ 6 h 47"/>
                  <a:gd name="T18" fmla="*/ 20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1 w 47"/>
                  <a:gd name="T31" fmla="*/ 21 h 47"/>
                  <a:gd name="T32" fmla="*/ 6 w 47"/>
                  <a:gd name="T33" fmla="*/ 25 h 47"/>
                  <a:gd name="T34" fmla="*/ 7 w 47"/>
                  <a:gd name="T35" fmla="*/ 28 h 47"/>
                  <a:gd name="T36" fmla="*/ 3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1 w 47"/>
                  <a:gd name="T47" fmla="*/ 47 h 47"/>
                  <a:gd name="T48" fmla="*/ 25 w 47"/>
                  <a:gd name="T49" fmla="*/ 41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6 w 47"/>
                  <a:gd name="T61" fmla="*/ 31 h 47"/>
                  <a:gd name="T62" fmla="*/ 47 w 47"/>
                  <a:gd name="T63" fmla="*/ 26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</p:grpSp>
        <p:sp>
          <p:nvSpPr>
            <p:cNvPr id="86" name="Text Box 10"/>
            <p:cNvSpPr txBox="1">
              <a:spLocks noChangeArrowheads="1"/>
            </p:cNvSpPr>
            <p:nvPr/>
          </p:nvSpPr>
          <p:spPr bwMode="auto">
            <a:xfrm>
              <a:off x="7364886" y="4468590"/>
              <a:ext cx="586023" cy="292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10%</a:t>
              </a:r>
            </a:p>
          </p:txBody>
        </p:sp>
        <p:cxnSp>
          <p:nvCxnSpPr>
            <p:cNvPr id="102" name="Straight Arrow Connector 60"/>
            <p:cNvCxnSpPr>
              <a:stCxn id="60" idx="5"/>
              <a:endCxn id="75" idx="1"/>
            </p:cNvCxnSpPr>
            <p:nvPr/>
          </p:nvCxnSpPr>
          <p:spPr>
            <a:xfrm>
              <a:off x="7865591" y="4825839"/>
              <a:ext cx="368147" cy="158853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3637878" y="4936362"/>
            <a:ext cx="2356668" cy="734069"/>
            <a:chOff x="4181276" y="4936361"/>
            <a:chExt cx="2356974" cy="734069"/>
          </a:xfrm>
        </p:grpSpPr>
        <p:sp>
          <p:nvSpPr>
            <p:cNvPr id="59" name="Oval 6"/>
            <p:cNvSpPr/>
            <p:nvPr/>
          </p:nvSpPr>
          <p:spPr>
            <a:xfrm>
              <a:off x="5952226" y="4936361"/>
              <a:ext cx="586024" cy="56707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8" name="Oval 15"/>
            <p:cNvSpPr/>
            <p:nvPr/>
          </p:nvSpPr>
          <p:spPr>
            <a:xfrm>
              <a:off x="4181276" y="5072793"/>
              <a:ext cx="594227" cy="5976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76" name="Group 30"/>
            <p:cNvGrpSpPr/>
            <p:nvPr/>
          </p:nvGrpSpPr>
          <p:grpSpPr>
            <a:xfrm>
              <a:off x="4315369" y="5231695"/>
              <a:ext cx="341924" cy="312911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77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78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79" name="Freeform 54"/>
              <p:cNvSpPr/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</p:grpSp>
        <p:sp>
          <p:nvSpPr>
            <p:cNvPr id="85" name="Text Box 10"/>
            <p:cNvSpPr txBox="1">
              <a:spLocks noChangeArrowheads="1"/>
            </p:cNvSpPr>
            <p:nvPr/>
          </p:nvSpPr>
          <p:spPr bwMode="auto">
            <a:xfrm>
              <a:off x="5960851" y="5055494"/>
              <a:ext cx="573991" cy="292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20%</a:t>
              </a:r>
            </a:p>
          </p:txBody>
        </p:sp>
        <p:cxnSp>
          <p:nvCxnSpPr>
            <p:cNvPr id="103" name="Straight Arrow Connector 62"/>
            <p:cNvCxnSpPr>
              <a:stCxn id="59" idx="3"/>
              <a:endCxn id="68" idx="6"/>
            </p:cNvCxnSpPr>
            <p:nvPr/>
          </p:nvCxnSpPr>
          <p:spPr>
            <a:xfrm flipH="1" flipV="1">
              <a:off x="4775503" y="5371612"/>
              <a:ext cx="1262544" cy="48775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7" grpId="0"/>
      <p:bldP spid="69" grpId="0"/>
      <p:bldP spid="7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1"/>
          <p:cNvSpPr/>
          <p:nvPr/>
        </p:nvSpPr>
        <p:spPr bwMode="auto">
          <a:xfrm>
            <a:off x="-7143" y="2646364"/>
            <a:ext cx="9793601" cy="3582987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rgbClr val="ADBACA"/>
            </a:solidFill>
            <a:prstDash val="dash"/>
            <a:miter lim="800000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730903" y="2063749"/>
            <a:ext cx="1315867" cy="790576"/>
            <a:chOff x="9730108" y="2063749"/>
            <a:chExt cx="1315867" cy="790576"/>
          </a:xfrm>
        </p:grpSpPr>
        <p:sp>
          <p:nvSpPr>
            <p:cNvPr id="21" name="Freeform 22"/>
            <p:cNvSpPr/>
            <p:nvPr/>
          </p:nvSpPr>
          <p:spPr bwMode="auto">
            <a:xfrm>
              <a:off x="10084075" y="2498724"/>
              <a:ext cx="406347" cy="355600"/>
            </a:xfrm>
            <a:custGeom>
              <a:avLst/>
              <a:gdLst>
                <a:gd name="T0" fmla="*/ 71 w 71"/>
                <a:gd name="T1" fmla="*/ 3 h 62"/>
                <a:gd name="T2" fmla="*/ 0 w 71"/>
                <a:gd name="T3" fmla="*/ 62 h 62"/>
                <a:gd name="T4" fmla="*/ 14 w 71"/>
                <a:gd name="T5" fmla="*/ 0 h 62"/>
                <a:gd name="T6" fmla="*/ 71 w 71"/>
                <a:gd name="T7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62">
                  <a:moveTo>
                    <a:pt x="71" y="3"/>
                  </a:moveTo>
                  <a:lnTo>
                    <a:pt x="0" y="62"/>
                  </a:lnTo>
                  <a:lnTo>
                    <a:pt x="1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6617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9730108" y="2063749"/>
              <a:ext cx="1315867" cy="681038"/>
            </a:xfrm>
            <a:custGeom>
              <a:avLst/>
              <a:gdLst>
                <a:gd name="T0" fmla="*/ 230 w 230"/>
                <a:gd name="T1" fmla="*/ 0 h 119"/>
                <a:gd name="T2" fmla="*/ 0 w 230"/>
                <a:gd name="T3" fmla="*/ 26 h 119"/>
                <a:gd name="T4" fmla="*/ 140 w 230"/>
                <a:gd name="T5" fmla="*/ 119 h 119"/>
                <a:gd name="T6" fmla="*/ 230 w 230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19">
                  <a:moveTo>
                    <a:pt x="230" y="0"/>
                  </a:moveTo>
                  <a:lnTo>
                    <a:pt x="0" y="26"/>
                  </a:lnTo>
                  <a:lnTo>
                    <a:pt x="140" y="11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C1C7D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10015821" y="2109788"/>
              <a:ext cx="933328" cy="744537"/>
            </a:xfrm>
            <a:custGeom>
              <a:avLst/>
              <a:gdLst>
                <a:gd name="T0" fmla="*/ 163 w 163"/>
                <a:gd name="T1" fmla="*/ 0 h 130"/>
                <a:gd name="T2" fmla="*/ 0 w 163"/>
                <a:gd name="T3" fmla="*/ 52 h 130"/>
                <a:gd name="T4" fmla="*/ 12 w 163"/>
                <a:gd name="T5" fmla="*/ 130 h 130"/>
                <a:gd name="T6" fmla="*/ 26 w 163"/>
                <a:gd name="T7" fmla="*/ 68 h 130"/>
                <a:gd name="T8" fmla="*/ 163 w 163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30">
                  <a:moveTo>
                    <a:pt x="163" y="0"/>
                  </a:moveTo>
                  <a:lnTo>
                    <a:pt x="0" y="52"/>
                  </a:lnTo>
                  <a:lnTo>
                    <a:pt x="12" y="130"/>
                  </a:lnTo>
                  <a:lnTo>
                    <a:pt x="26" y="6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8893A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553168" y="2035176"/>
            <a:ext cx="1573008" cy="1025525"/>
            <a:chOff x="1552374" y="2035175"/>
            <a:chExt cx="1573008" cy="1025525"/>
          </a:xfrm>
        </p:grpSpPr>
        <p:sp>
          <p:nvSpPr>
            <p:cNvPr id="25" name="TextBox 73"/>
            <p:cNvSpPr txBox="1"/>
            <p:nvPr/>
          </p:nvSpPr>
          <p:spPr>
            <a:xfrm flipH="1">
              <a:off x="1552374" y="2035175"/>
              <a:ext cx="1573008" cy="492125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>
              <a:defPPr>
                <a:defRPr lang="zh-CN"/>
              </a:defPPr>
              <a:lvl1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en-AU" dirty="0">
                  <a:sym typeface="Arial" panose="020B0604020202020204" pitchFamily="34" charset="0"/>
                </a:rPr>
                <a:t>12%</a:t>
              </a: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1638087" y="2589212"/>
              <a:ext cx="1377771" cy="24606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1642850" y="2874963"/>
              <a:ext cx="1380945" cy="18573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73792" y="2516189"/>
            <a:ext cx="1573008" cy="984249"/>
            <a:chOff x="3472998" y="2516188"/>
            <a:chExt cx="1573008" cy="984249"/>
          </a:xfrm>
        </p:grpSpPr>
        <p:sp>
          <p:nvSpPr>
            <p:cNvPr id="24" name="TextBox 72"/>
            <p:cNvSpPr txBox="1"/>
            <p:nvPr/>
          </p:nvSpPr>
          <p:spPr>
            <a:xfrm flipH="1">
              <a:off x="3472998" y="2516188"/>
              <a:ext cx="1573008" cy="492125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>
              <a:defPPr>
                <a:defRPr lang="zh-CN"/>
              </a:defPPr>
              <a:lvl1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en-AU" dirty="0">
                  <a:sym typeface="Arial" panose="020B0604020202020204" pitchFamily="34" charset="0"/>
                </a:rPr>
                <a:t>37%</a:t>
              </a:r>
            </a:p>
          </p:txBody>
        </p:sp>
        <p:sp>
          <p:nvSpPr>
            <p:cNvPr id="30" name="TextBox 13"/>
            <p:cNvSpPr txBox="1"/>
            <p:nvPr/>
          </p:nvSpPr>
          <p:spPr>
            <a:xfrm>
              <a:off x="3507918" y="3030537"/>
              <a:ext cx="1377771" cy="24606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3512681" y="3316287"/>
              <a:ext cx="1380945" cy="184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57911" y="4862514"/>
            <a:ext cx="1573007" cy="1015999"/>
            <a:chOff x="5357116" y="4862513"/>
            <a:chExt cx="1573007" cy="1015999"/>
          </a:xfrm>
        </p:grpSpPr>
        <p:sp>
          <p:nvSpPr>
            <p:cNvPr id="26" name="TextBox 76"/>
            <p:cNvSpPr txBox="1"/>
            <p:nvPr/>
          </p:nvSpPr>
          <p:spPr>
            <a:xfrm flipH="1">
              <a:off x="5357116" y="4862513"/>
              <a:ext cx="1573007" cy="492125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32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25%</a:t>
              </a: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5425369" y="5408612"/>
              <a:ext cx="1377771" cy="24606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5430132" y="5694362"/>
              <a:ext cx="1380945" cy="184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227742" y="1984375"/>
            <a:ext cx="1573007" cy="1003300"/>
            <a:chOff x="7226947" y="1984375"/>
            <a:chExt cx="1573007" cy="1003300"/>
          </a:xfrm>
        </p:grpSpPr>
        <p:sp>
          <p:nvSpPr>
            <p:cNvPr id="27" name="TextBox 79"/>
            <p:cNvSpPr txBox="1"/>
            <p:nvPr/>
          </p:nvSpPr>
          <p:spPr>
            <a:xfrm flipH="1">
              <a:off x="7226947" y="1984375"/>
              <a:ext cx="1573007" cy="492125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>
              <a:defPPr>
                <a:defRPr lang="zh-CN"/>
              </a:defPPr>
              <a:lvl1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en-AU" dirty="0">
                  <a:sym typeface="Arial" panose="020B0604020202020204" pitchFamily="34" charset="0"/>
                </a:rPr>
                <a:t>9%</a:t>
              </a: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7325359" y="2516187"/>
              <a:ext cx="1376183" cy="24606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13"/>
            <p:cNvSpPr txBox="1"/>
            <p:nvPr/>
          </p:nvSpPr>
          <p:spPr>
            <a:xfrm>
              <a:off x="7330121" y="2801938"/>
              <a:ext cx="1380945" cy="18573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37293" y="3732213"/>
            <a:ext cx="995232" cy="1301751"/>
            <a:chOff x="1836499" y="3732212"/>
            <a:chExt cx="995232" cy="1301751"/>
          </a:xfrm>
        </p:grpSpPr>
        <p:cxnSp>
          <p:nvCxnSpPr>
            <p:cNvPr id="15" name="Straight Connector 60"/>
            <p:cNvCxnSpPr/>
            <p:nvPr/>
          </p:nvCxnSpPr>
          <p:spPr>
            <a:xfrm flipV="1">
              <a:off x="2338084" y="3732212"/>
              <a:ext cx="0" cy="860425"/>
            </a:xfrm>
            <a:prstGeom prst="line">
              <a:avLst/>
            </a:prstGeom>
            <a:ln>
              <a:solidFill>
                <a:srgbClr val="ADBAC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836499" y="4040188"/>
              <a:ext cx="995232" cy="9937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70"/>
            <p:cNvSpPr>
              <a:spLocks noEditPoints="1"/>
            </p:cNvSpPr>
            <p:nvPr/>
          </p:nvSpPr>
          <p:spPr bwMode="auto">
            <a:xfrm>
              <a:off x="2152370" y="4279900"/>
              <a:ext cx="419045" cy="354013"/>
            </a:xfrm>
            <a:custGeom>
              <a:avLst/>
              <a:gdLst/>
              <a:ahLst/>
              <a:cxnLst>
                <a:cxn ang="0">
                  <a:pos x="244" y="216"/>
                </a:cxn>
                <a:cxn ang="0">
                  <a:pos x="12" y="216"/>
                </a:cxn>
                <a:cxn ang="0">
                  <a:pos x="0" y="20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4" y="164"/>
                </a:cxn>
                <a:cxn ang="0">
                  <a:pos x="24" y="192"/>
                </a:cxn>
                <a:cxn ang="0">
                  <a:pos x="244" y="192"/>
                </a:cxn>
                <a:cxn ang="0">
                  <a:pos x="256" y="204"/>
                </a:cxn>
                <a:cxn ang="0">
                  <a:pos x="244" y="216"/>
                </a:cxn>
                <a:cxn ang="0">
                  <a:pos x="216" y="180"/>
                </a:cxn>
                <a:cxn ang="0">
                  <a:pos x="192" y="180"/>
                </a:cxn>
                <a:cxn ang="0">
                  <a:pos x="180" y="168"/>
                </a:cxn>
                <a:cxn ang="0">
                  <a:pos x="180" y="84"/>
                </a:cxn>
                <a:cxn ang="0">
                  <a:pos x="192" y="72"/>
                </a:cxn>
                <a:cxn ang="0">
                  <a:pos x="216" y="72"/>
                </a:cxn>
                <a:cxn ang="0">
                  <a:pos x="228" y="84"/>
                </a:cxn>
                <a:cxn ang="0">
                  <a:pos x="228" y="168"/>
                </a:cxn>
                <a:cxn ang="0">
                  <a:pos x="216" y="180"/>
                </a:cxn>
                <a:cxn ang="0">
                  <a:pos x="148" y="180"/>
                </a:cxn>
                <a:cxn ang="0">
                  <a:pos x="124" y="180"/>
                </a:cxn>
                <a:cxn ang="0">
                  <a:pos x="112" y="168"/>
                </a:cxn>
                <a:cxn ang="0">
                  <a:pos x="112" y="36"/>
                </a:cxn>
                <a:cxn ang="0">
                  <a:pos x="124" y="24"/>
                </a:cxn>
                <a:cxn ang="0">
                  <a:pos x="148" y="24"/>
                </a:cxn>
                <a:cxn ang="0">
                  <a:pos x="160" y="36"/>
                </a:cxn>
                <a:cxn ang="0">
                  <a:pos x="160" y="168"/>
                </a:cxn>
                <a:cxn ang="0">
                  <a:pos x="148" y="180"/>
                </a:cxn>
                <a:cxn ang="0">
                  <a:pos x="80" y="180"/>
                </a:cxn>
                <a:cxn ang="0">
                  <a:pos x="56" y="180"/>
                </a:cxn>
                <a:cxn ang="0">
                  <a:pos x="44" y="168"/>
                </a:cxn>
                <a:cxn ang="0">
                  <a:pos x="44" y="144"/>
                </a:cxn>
                <a:cxn ang="0">
                  <a:pos x="56" y="132"/>
                </a:cxn>
                <a:cxn ang="0">
                  <a:pos x="80" y="132"/>
                </a:cxn>
                <a:cxn ang="0">
                  <a:pos x="92" y="144"/>
                </a:cxn>
                <a:cxn ang="0">
                  <a:pos x="92" y="168"/>
                </a:cxn>
                <a:cxn ang="0">
                  <a:pos x="80" y="180"/>
                </a:cxn>
              </a:cxnLst>
              <a:rect l="0" t="0" r="r" b="b"/>
              <a:pathLst>
                <a:path w="256" h="216">
                  <a:moveTo>
                    <a:pt x="244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moveTo>
                    <a:pt x="216" y="180"/>
                  </a:moveTo>
                  <a:cubicBezTo>
                    <a:pt x="192" y="180"/>
                    <a:pt x="192" y="180"/>
                    <a:pt x="192" y="180"/>
                  </a:cubicBezTo>
                  <a:cubicBezTo>
                    <a:pt x="185" y="180"/>
                    <a:pt x="180" y="175"/>
                    <a:pt x="180" y="16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7"/>
                    <a:pt x="185" y="72"/>
                    <a:pt x="192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23" y="72"/>
                    <a:pt x="228" y="77"/>
                    <a:pt x="228" y="84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28" y="175"/>
                    <a:pt x="223" y="180"/>
                    <a:pt x="216" y="180"/>
                  </a:cubicBezTo>
                  <a:moveTo>
                    <a:pt x="148" y="180"/>
                  </a:moveTo>
                  <a:cubicBezTo>
                    <a:pt x="124" y="180"/>
                    <a:pt x="124" y="180"/>
                    <a:pt x="124" y="180"/>
                  </a:cubicBezTo>
                  <a:cubicBezTo>
                    <a:pt x="117" y="180"/>
                    <a:pt x="112" y="175"/>
                    <a:pt x="112" y="16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29"/>
                    <a:pt x="117" y="24"/>
                    <a:pt x="124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5" y="24"/>
                    <a:pt x="160" y="29"/>
                    <a:pt x="160" y="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75"/>
                    <a:pt x="155" y="180"/>
                    <a:pt x="148" y="180"/>
                  </a:cubicBezTo>
                  <a:moveTo>
                    <a:pt x="80" y="180"/>
                  </a:moveTo>
                  <a:cubicBezTo>
                    <a:pt x="56" y="180"/>
                    <a:pt x="56" y="180"/>
                    <a:pt x="56" y="180"/>
                  </a:cubicBezTo>
                  <a:cubicBezTo>
                    <a:pt x="49" y="180"/>
                    <a:pt x="44" y="175"/>
                    <a:pt x="44" y="16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7"/>
                    <a:pt x="49" y="132"/>
                    <a:pt x="56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2"/>
                    <a:pt x="92" y="137"/>
                    <a:pt x="92" y="14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32511" y="3305176"/>
            <a:ext cx="996820" cy="1355725"/>
            <a:chOff x="5631717" y="3305175"/>
            <a:chExt cx="996820" cy="1355725"/>
          </a:xfrm>
        </p:grpSpPr>
        <p:cxnSp>
          <p:nvCxnSpPr>
            <p:cNvPr id="13" name="Straight Connector 56"/>
            <p:cNvCxnSpPr/>
            <p:nvPr/>
          </p:nvCxnSpPr>
          <p:spPr>
            <a:xfrm>
              <a:off x="6130127" y="3802063"/>
              <a:ext cx="0" cy="858837"/>
            </a:xfrm>
            <a:prstGeom prst="line">
              <a:avLst/>
            </a:prstGeom>
            <a:ln>
              <a:solidFill>
                <a:srgbClr val="ADBAC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5631717" y="3305175"/>
              <a:ext cx="996820" cy="9937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AU" sz="2400" dirty="0">
                  <a:solidFill>
                    <a:srgbClr val="1C8EE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</a:t>
              </a:r>
              <a:endParaRPr lang="en-US" sz="2400" dirty="0">
                <a:solidFill>
                  <a:srgbClr val="1C8EE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5925367" y="3649662"/>
              <a:ext cx="436505" cy="423862"/>
            </a:xfrm>
            <a:custGeom>
              <a:avLst/>
              <a:gdLst/>
              <a:ahLst/>
              <a:cxnLst>
                <a:cxn ang="0">
                  <a:pos x="671" y="73"/>
                </a:cxn>
                <a:cxn ang="0">
                  <a:pos x="569" y="25"/>
                </a:cxn>
                <a:cxn ang="0">
                  <a:pos x="576" y="4"/>
                </a:cxn>
                <a:cxn ang="0">
                  <a:pos x="567" y="0"/>
                </a:cxn>
                <a:cxn ang="0">
                  <a:pos x="111" y="1"/>
                </a:cxn>
                <a:cxn ang="0">
                  <a:pos x="107" y="18"/>
                </a:cxn>
                <a:cxn ang="0">
                  <a:pos x="103" y="73"/>
                </a:cxn>
                <a:cxn ang="0">
                  <a:pos x="4" y="77"/>
                </a:cxn>
                <a:cxn ang="0">
                  <a:pos x="67" y="254"/>
                </a:cxn>
                <a:cxn ang="0">
                  <a:pos x="241" y="392"/>
                </a:cxn>
                <a:cxn ang="0">
                  <a:pos x="271" y="444"/>
                </a:cxn>
                <a:cxn ang="0">
                  <a:pos x="292" y="590"/>
                </a:cxn>
                <a:cxn ang="0">
                  <a:pos x="254" y="594"/>
                </a:cxn>
                <a:cxn ang="0">
                  <a:pos x="204" y="629"/>
                </a:cxn>
                <a:cxn ang="0">
                  <a:pos x="213" y="662"/>
                </a:cxn>
                <a:cxn ang="0">
                  <a:pos x="479" y="654"/>
                </a:cxn>
                <a:cxn ang="0">
                  <a:pos x="472" y="617"/>
                </a:cxn>
                <a:cxn ang="0">
                  <a:pos x="414" y="590"/>
                </a:cxn>
                <a:cxn ang="0">
                  <a:pos x="416" y="455"/>
                </a:cxn>
                <a:cxn ang="0">
                  <a:pos x="406" y="437"/>
                </a:cxn>
                <a:cxn ang="0">
                  <a:pos x="431" y="397"/>
                </a:cxn>
                <a:cxn ang="0">
                  <a:pos x="455" y="357"/>
                </a:cxn>
                <a:cxn ang="0">
                  <a:pos x="683" y="85"/>
                </a:cxn>
                <a:cxn ang="0">
                  <a:pos x="146" y="288"/>
                </a:cxn>
                <a:cxn ang="0">
                  <a:pos x="95" y="244"/>
                </a:cxn>
                <a:cxn ang="0">
                  <a:pos x="81" y="229"/>
                </a:cxn>
                <a:cxn ang="0">
                  <a:pos x="78" y="224"/>
                </a:cxn>
                <a:cxn ang="0">
                  <a:pos x="43" y="166"/>
                </a:cxn>
                <a:cxn ang="0">
                  <a:pos x="41" y="161"/>
                </a:cxn>
                <a:cxn ang="0">
                  <a:pos x="30" y="130"/>
                </a:cxn>
                <a:cxn ang="0">
                  <a:pos x="23" y="97"/>
                </a:cxn>
                <a:cxn ang="0">
                  <a:pos x="180" y="307"/>
                </a:cxn>
                <a:cxn ang="0">
                  <a:pos x="453" y="141"/>
                </a:cxn>
                <a:cxn ang="0">
                  <a:pos x="413" y="266"/>
                </a:cxn>
                <a:cxn ang="0">
                  <a:pos x="342" y="222"/>
                </a:cxn>
                <a:cxn ang="0">
                  <a:pos x="271" y="266"/>
                </a:cxn>
                <a:cxn ang="0">
                  <a:pos x="230" y="141"/>
                </a:cxn>
                <a:cxn ang="0">
                  <a:pos x="314" y="135"/>
                </a:cxn>
                <a:cxn ang="0">
                  <a:pos x="345" y="57"/>
                </a:cxn>
                <a:cxn ang="0">
                  <a:pos x="452" y="135"/>
                </a:cxn>
                <a:cxn ang="0">
                  <a:pos x="653" y="103"/>
                </a:cxn>
                <a:cxn ang="0">
                  <a:pos x="638" y="156"/>
                </a:cxn>
                <a:cxn ang="0">
                  <a:pos x="635" y="163"/>
                </a:cxn>
                <a:cxn ang="0">
                  <a:pos x="627" y="179"/>
                </a:cxn>
                <a:cxn ang="0">
                  <a:pos x="598" y="226"/>
                </a:cxn>
                <a:cxn ang="0">
                  <a:pos x="591" y="234"/>
                </a:cxn>
                <a:cxn ang="0">
                  <a:pos x="563" y="263"/>
                </a:cxn>
                <a:cxn ang="0">
                  <a:pos x="497" y="307"/>
                </a:cxn>
                <a:cxn ang="0">
                  <a:pos x="654" y="97"/>
                </a:cxn>
                <a:cxn ang="0">
                  <a:pos x="653" y="103"/>
                </a:cxn>
              </a:cxnLst>
              <a:rect l="0" t="0" r="r" b="b"/>
              <a:pathLst>
                <a:path w="683" h="662">
                  <a:moveTo>
                    <a:pt x="680" y="78"/>
                  </a:moveTo>
                  <a:cubicBezTo>
                    <a:pt x="678" y="75"/>
                    <a:pt x="675" y="73"/>
                    <a:pt x="671" y="73"/>
                  </a:cubicBezTo>
                  <a:cubicBezTo>
                    <a:pt x="580" y="73"/>
                    <a:pt x="580" y="73"/>
                    <a:pt x="580" y="73"/>
                  </a:cubicBezTo>
                  <a:cubicBezTo>
                    <a:pt x="577" y="49"/>
                    <a:pt x="571" y="32"/>
                    <a:pt x="569" y="25"/>
                  </a:cubicBezTo>
                  <a:cubicBezTo>
                    <a:pt x="572" y="23"/>
                    <a:pt x="574" y="20"/>
                    <a:pt x="576" y="18"/>
                  </a:cubicBezTo>
                  <a:cubicBezTo>
                    <a:pt x="580" y="14"/>
                    <a:pt x="580" y="8"/>
                    <a:pt x="576" y="4"/>
                  </a:cubicBezTo>
                  <a:cubicBezTo>
                    <a:pt x="575" y="3"/>
                    <a:pt x="574" y="2"/>
                    <a:pt x="572" y="1"/>
                  </a:cubicBezTo>
                  <a:cubicBezTo>
                    <a:pt x="571" y="1"/>
                    <a:pt x="569" y="0"/>
                    <a:pt x="56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2" y="1"/>
                    <a:pt x="111" y="1"/>
                  </a:cubicBezTo>
                  <a:cubicBezTo>
                    <a:pt x="109" y="2"/>
                    <a:pt x="108" y="3"/>
                    <a:pt x="107" y="4"/>
                  </a:cubicBezTo>
                  <a:cubicBezTo>
                    <a:pt x="103" y="8"/>
                    <a:pt x="103" y="14"/>
                    <a:pt x="107" y="18"/>
                  </a:cubicBezTo>
                  <a:cubicBezTo>
                    <a:pt x="109" y="20"/>
                    <a:pt x="111" y="23"/>
                    <a:pt x="114" y="25"/>
                  </a:cubicBezTo>
                  <a:cubicBezTo>
                    <a:pt x="112" y="32"/>
                    <a:pt x="107" y="49"/>
                    <a:pt x="10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8" y="73"/>
                    <a:pt x="6" y="75"/>
                    <a:pt x="4" y="77"/>
                  </a:cubicBezTo>
                  <a:cubicBezTo>
                    <a:pt x="1" y="79"/>
                    <a:pt x="0" y="82"/>
                    <a:pt x="0" y="85"/>
                  </a:cubicBezTo>
                  <a:cubicBezTo>
                    <a:pt x="5" y="147"/>
                    <a:pt x="28" y="206"/>
                    <a:pt x="67" y="254"/>
                  </a:cubicBezTo>
                  <a:cubicBezTo>
                    <a:pt x="108" y="304"/>
                    <a:pt x="165" y="341"/>
                    <a:pt x="228" y="357"/>
                  </a:cubicBezTo>
                  <a:cubicBezTo>
                    <a:pt x="225" y="368"/>
                    <a:pt x="224" y="385"/>
                    <a:pt x="241" y="392"/>
                  </a:cubicBezTo>
                  <a:cubicBezTo>
                    <a:pt x="253" y="397"/>
                    <a:pt x="266" y="403"/>
                    <a:pt x="275" y="413"/>
                  </a:cubicBezTo>
                  <a:cubicBezTo>
                    <a:pt x="284" y="423"/>
                    <a:pt x="281" y="435"/>
                    <a:pt x="271" y="444"/>
                  </a:cubicBezTo>
                  <a:cubicBezTo>
                    <a:pt x="268" y="447"/>
                    <a:pt x="267" y="450"/>
                    <a:pt x="268" y="455"/>
                  </a:cubicBezTo>
                  <a:cubicBezTo>
                    <a:pt x="292" y="590"/>
                    <a:pt x="292" y="590"/>
                    <a:pt x="292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64" y="590"/>
                    <a:pt x="258" y="591"/>
                    <a:pt x="254" y="594"/>
                  </a:cubicBezTo>
                  <a:cubicBezTo>
                    <a:pt x="212" y="617"/>
                    <a:pt x="212" y="617"/>
                    <a:pt x="212" y="617"/>
                  </a:cubicBezTo>
                  <a:cubicBezTo>
                    <a:pt x="208" y="619"/>
                    <a:pt x="204" y="624"/>
                    <a:pt x="204" y="629"/>
                  </a:cubicBezTo>
                  <a:cubicBezTo>
                    <a:pt x="204" y="654"/>
                    <a:pt x="204" y="654"/>
                    <a:pt x="204" y="654"/>
                  </a:cubicBezTo>
                  <a:cubicBezTo>
                    <a:pt x="204" y="659"/>
                    <a:pt x="208" y="662"/>
                    <a:pt x="213" y="662"/>
                  </a:cubicBezTo>
                  <a:cubicBezTo>
                    <a:pt x="471" y="662"/>
                    <a:pt x="471" y="662"/>
                    <a:pt x="471" y="662"/>
                  </a:cubicBezTo>
                  <a:cubicBezTo>
                    <a:pt x="475" y="662"/>
                    <a:pt x="479" y="659"/>
                    <a:pt x="479" y="654"/>
                  </a:cubicBezTo>
                  <a:cubicBezTo>
                    <a:pt x="479" y="628"/>
                    <a:pt x="479" y="628"/>
                    <a:pt x="479" y="628"/>
                  </a:cubicBezTo>
                  <a:cubicBezTo>
                    <a:pt x="479" y="624"/>
                    <a:pt x="476" y="619"/>
                    <a:pt x="472" y="617"/>
                  </a:cubicBezTo>
                  <a:cubicBezTo>
                    <a:pt x="461" y="611"/>
                    <a:pt x="440" y="600"/>
                    <a:pt x="429" y="594"/>
                  </a:cubicBezTo>
                  <a:cubicBezTo>
                    <a:pt x="426" y="591"/>
                    <a:pt x="419" y="590"/>
                    <a:pt x="414" y="590"/>
                  </a:cubicBezTo>
                  <a:cubicBezTo>
                    <a:pt x="392" y="590"/>
                    <a:pt x="392" y="590"/>
                    <a:pt x="392" y="590"/>
                  </a:cubicBezTo>
                  <a:cubicBezTo>
                    <a:pt x="392" y="590"/>
                    <a:pt x="415" y="456"/>
                    <a:pt x="416" y="455"/>
                  </a:cubicBezTo>
                  <a:cubicBezTo>
                    <a:pt x="416" y="452"/>
                    <a:pt x="416" y="448"/>
                    <a:pt x="414" y="446"/>
                  </a:cubicBezTo>
                  <a:cubicBezTo>
                    <a:pt x="411" y="443"/>
                    <a:pt x="408" y="440"/>
                    <a:pt x="406" y="437"/>
                  </a:cubicBezTo>
                  <a:cubicBezTo>
                    <a:pt x="403" y="432"/>
                    <a:pt x="402" y="427"/>
                    <a:pt x="403" y="421"/>
                  </a:cubicBezTo>
                  <a:cubicBezTo>
                    <a:pt x="407" y="409"/>
                    <a:pt x="421" y="402"/>
                    <a:pt x="431" y="397"/>
                  </a:cubicBezTo>
                  <a:cubicBezTo>
                    <a:pt x="435" y="395"/>
                    <a:pt x="438" y="394"/>
                    <a:pt x="442" y="392"/>
                  </a:cubicBezTo>
                  <a:cubicBezTo>
                    <a:pt x="460" y="385"/>
                    <a:pt x="458" y="368"/>
                    <a:pt x="455" y="357"/>
                  </a:cubicBezTo>
                  <a:cubicBezTo>
                    <a:pt x="518" y="340"/>
                    <a:pt x="575" y="304"/>
                    <a:pt x="616" y="254"/>
                  </a:cubicBezTo>
                  <a:cubicBezTo>
                    <a:pt x="655" y="206"/>
                    <a:pt x="679" y="147"/>
                    <a:pt x="683" y="85"/>
                  </a:cubicBezTo>
                  <a:cubicBezTo>
                    <a:pt x="683" y="83"/>
                    <a:pt x="682" y="80"/>
                    <a:pt x="680" y="78"/>
                  </a:cubicBezTo>
                  <a:close/>
                  <a:moveTo>
                    <a:pt x="146" y="288"/>
                  </a:moveTo>
                  <a:cubicBezTo>
                    <a:pt x="133" y="279"/>
                    <a:pt x="125" y="273"/>
                    <a:pt x="114" y="263"/>
                  </a:cubicBezTo>
                  <a:cubicBezTo>
                    <a:pt x="108" y="257"/>
                    <a:pt x="101" y="251"/>
                    <a:pt x="95" y="244"/>
                  </a:cubicBezTo>
                  <a:cubicBezTo>
                    <a:pt x="91" y="241"/>
                    <a:pt x="88" y="237"/>
                    <a:pt x="85" y="234"/>
                  </a:cubicBezTo>
                  <a:cubicBezTo>
                    <a:pt x="84" y="232"/>
                    <a:pt x="82" y="230"/>
                    <a:pt x="81" y="229"/>
                  </a:cubicBezTo>
                  <a:cubicBezTo>
                    <a:pt x="80" y="228"/>
                    <a:pt x="80" y="227"/>
                    <a:pt x="79" y="226"/>
                  </a:cubicBezTo>
                  <a:cubicBezTo>
                    <a:pt x="79" y="226"/>
                    <a:pt x="78" y="225"/>
                    <a:pt x="78" y="224"/>
                  </a:cubicBezTo>
                  <a:cubicBezTo>
                    <a:pt x="67" y="210"/>
                    <a:pt x="57" y="195"/>
                    <a:pt x="49" y="179"/>
                  </a:cubicBezTo>
                  <a:cubicBezTo>
                    <a:pt x="47" y="175"/>
                    <a:pt x="45" y="171"/>
                    <a:pt x="43" y="16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2" y="163"/>
                    <a:pt x="41" y="161"/>
                    <a:pt x="41" y="161"/>
                  </a:cubicBezTo>
                  <a:cubicBezTo>
                    <a:pt x="40" y="159"/>
                    <a:pt x="40" y="158"/>
                    <a:pt x="39" y="156"/>
                  </a:cubicBezTo>
                  <a:cubicBezTo>
                    <a:pt x="36" y="147"/>
                    <a:pt x="33" y="139"/>
                    <a:pt x="30" y="130"/>
                  </a:cubicBezTo>
                  <a:cubicBezTo>
                    <a:pt x="28" y="121"/>
                    <a:pt x="26" y="112"/>
                    <a:pt x="24" y="103"/>
                  </a:cubicBezTo>
                  <a:cubicBezTo>
                    <a:pt x="24" y="101"/>
                    <a:pt x="23" y="99"/>
                    <a:pt x="23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159"/>
                    <a:pt x="105" y="244"/>
                    <a:pt x="180" y="307"/>
                  </a:cubicBezTo>
                  <a:cubicBezTo>
                    <a:pt x="168" y="301"/>
                    <a:pt x="156" y="295"/>
                    <a:pt x="146" y="288"/>
                  </a:cubicBezTo>
                  <a:close/>
                  <a:moveTo>
                    <a:pt x="453" y="141"/>
                  </a:moveTo>
                  <a:cubicBezTo>
                    <a:pt x="388" y="188"/>
                    <a:pt x="388" y="188"/>
                    <a:pt x="388" y="188"/>
                  </a:cubicBezTo>
                  <a:cubicBezTo>
                    <a:pt x="413" y="266"/>
                    <a:pt x="413" y="266"/>
                    <a:pt x="413" y="266"/>
                  </a:cubicBezTo>
                  <a:cubicBezTo>
                    <a:pt x="415" y="271"/>
                    <a:pt x="412" y="273"/>
                    <a:pt x="408" y="270"/>
                  </a:cubicBezTo>
                  <a:cubicBezTo>
                    <a:pt x="342" y="222"/>
                    <a:pt x="342" y="222"/>
                    <a:pt x="342" y="222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1" y="273"/>
                    <a:pt x="269" y="271"/>
                    <a:pt x="271" y="266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30" y="141"/>
                    <a:pt x="230" y="141"/>
                    <a:pt x="230" y="141"/>
                  </a:cubicBezTo>
                  <a:cubicBezTo>
                    <a:pt x="225" y="137"/>
                    <a:pt x="226" y="135"/>
                    <a:pt x="232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39" y="57"/>
                    <a:pt x="339" y="57"/>
                    <a:pt x="339" y="57"/>
                  </a:cubicBezTo>
                  <a:cubicBezTo>
                    <a:pt x="340" y="52"/>
                    <a:pt x="343" y="52"/>
                    <a:pt x="345" y="57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452" y="135"/>
                    <a:pt x="452" y="135"/>
                    <a:pt x="452" y="135"/>
                  </a:cubicBezTo>
                  <a:cubicBezTo>
                    <a:pt x="457" y="134"/>
                    <a:pt x="458" y="137"/>
                    <a:pt x="453" y="141"/>
                  </a:cubicBezTo>
                  <a:close/>
                  <a:moveTo>
                    <a:pt x="653" y="103"/>
                  </a:moveTo>
                  <a:cubicBezTo>
                    <a:pt x="651" y="112"/>
                    <a:pt x="649" y="121"/>
                    <a:pt x="647" y="130"/>
                  </a:cubicBezTo>
                  <a:cubicBezTo>
                    <a:pt x="644" y="139"/>
                    <a:pt x="641" y="147"/>
                    <a:pt x="638" y="156"/>
                  </a:cubicBezTo>
                  <a:cubicBezTo>
                    <a:pt x="637" y="158"/>
                    <a:pt x="636" y="159"/>
                    <a:pt x="636" y="161"/>
                  </a:cubicBezTo>
                  <a:cubicBezTo>
                    <a:pt x="636" y="161"/>
                    <a:pt x="635" y="163"/>
                    <a:pt x="635" y="163"/>
                  </a:cubicBezTo>
                  <a:cubicBezTo>
                    <a:pt x="634" y="166"/>
                    <a:pt x="634" y="166"/>
                    <a:pt x="634" y="166"/>
                  </a:cubicBezTo>
                  <a:cubicBezTo>
                    <a:pt x="632" y="171"/>
                    <a:pt x="630" y="175"/>
                    <a:pt x="627" y="179"/>
                  </a:cubicBezTo>
                  <a:cubicBezTo>
                    <a:pt x="619" y="195"/>
                    <a:pt x="610" y="210"/>
                    <a:pt x="599" y="224"/>
                  </a:cubicBezTo>
                  <a:cubicBezTo>
                    <a:pt x="599" y="225"/>
                    <a:pt x="598" y="226"/>
                    <a:pt x="598" y="226"/>
                  </a:cubicBezTo>
                  <a:cubicBezTo>
                    <a:pt x="597" y="227"/>
                    <a:pt x="596" y="228"/>
                    <a:pt x="596" y="229"/>
                  </a:cubicBezTo>
                  <a:cubicBezTo>
                    <a:pt x="594" y="230"/>
                    <a:pt x="593" y="232"/>
                    <a:pt x="591" y="234"/>
                  </a:cubicBezTo>
                  <a:cubicBezTo>
                    <a:pt x="588" y="237"/>
                    <a:pt x="585" y="241"/>
                    <a:pt x="582" y="244"/>
                  </a:cubicBezTo>
                  <a:cubicBezTo>
                    <a:pt x="576" y="251"/>
                    <a:pt x="569" y="257"/>
                    <a:pt x="563" y="263"/>
                  </a:cubicBezTo>
                  <a:cubicBezTo>
                    <a:pt x="551" y="273"/>
                    <a:pt x="544" y="279"/>
                    <a:pt x="531" y="288"/>
                  </a:cubicBezTo>
                  <a:cubicBezTo>
                    <a:pt x="520" y="295"/>
                    <a:pt x="509" y="301"/>
                    <a:pt x="497" y="307"/>
                  </a:cubicBezTo>
                  <a:cubicBezTo>
                    <a:pt x="571" y="244"/>
                    <a:pt x="584" y="159"/>
                    <a:pt x="580" y="97"/>
                  </a:cubicBezTo>
                  <a:cubicBezTo>
                    <a:pt x="654" y="97"/>
                    <a:pt x="654" y="97"/>
                    <a:pt x="654" y="97"/>
                  </a:cubicBezTo>
                  <a:cubicBezTo>
                    <a:pt x="653" y="99"/>
                    <a:pt x="653" y="101"/>
                    <a:pt x="653" y="103"/>
                  </a:cubicBezTo>
                  <a:close/>
                  <a:moveTo>
                    <a:pt x="653" y="103"/>
                  </a:moveTo>
                  <a:cubicBezTo>
                    <a:pt x="653" y="103"/>
                    <a:pt x="653" y="103"/>
                    <a:pt x="653" y="103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34108" y="4232275"/>
            <a:ext cx="996820" cy="1422401"/>
            <a:chOff x="3733314" y="4232274"/>
            <a:chExt cx="996820" cy="1422401"/>
          </a:xfrm>
        </p:grpSpPr>
        <p:cxnSp>
          <p:nvCxnSpPr>
            <p:cNvPr id="12" name="Straight Connector 55"/>
            <p:cNvCxnSpPr/>
            <p:nvPr/>
          </p:nvCxnSpPr>
          <p:spPr>
            <a:xfrm flipV="1">
              <a:off x="4246010" y="4232274"/>
              <a:ext cx="0" cy="858838"/>
            </a:xfrm>
            <a:prstGeom prst="line">
              <a:avLst/>
            </a:prstGeom>
            <a:ln>
              <a:solidFill>
                <a:srgbClr val="ADBAC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3733314" y="4660900"/>
              <a:ext cx="996820" cy="9937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45"/>
            <p:cNvSpPr>
              <a:spLocks noEditPoints="1"/>
            </p:cNvSpPr>
            <p:nvPr/>
          </p:nvSpPr>
          <p:spPr bwMode="auto">
            <a:xfrm>
              <a:off x="4014266" y="4808537"/>
              <a:ext cx="490473" cy="531812"/>
            </a:xfrm>
            <a:custGeom>
              <a:avLst/>
              <a:gdLst/>
              <a:ahLst/>
              <a:cxnLst>
                <a:cxn ang="0">
                  <a:pos x="783" y="812"/>
                </a:cxn>
                <a:cxn ang="0">
                  <a:pos x="684" y="703"/>
                </a:cxn>
                <a:cxn ang="0">
                  <a:pos x="698" y="592"/>
                </a:cxn>
                <a:cxn ang="0">
                  <a:pos x="674" y="483"/>
                </a:cxn>
                <a:cxn ang="0">
                  <a:pos x="617" y="387"/>
                </a:cxn>
                <a:cxn ang="0">
                  <a:pos x="532" y="315"/>
                </a:cxn>
                <a:cxn ang="0">
                  <a:pos x="428" y="275"/>
                </a:cxn>
                <a:cxn ang="0">
                  <a:pos x="316" y="270"/>
                </a:cxn>
                <a:cxn ang="0">
                  <a:pos x="209" y="303"/>
                </a:cxn>
                <a:cxn ang="0">
                  <a:pos x="119" y="367"/>
                </a:cxn>
                <a:cxn ang="0">
                  <a:pos x="54" y="458"/>
                </a:cxn>
                <a:cxn ang="0">
                  <a:pos x="22" y="565"/>
                </a:cxn>
                <a:cxn ang="0">
                  <a:pos x="27" y="677"/>
                </a:cxn>
                <a:cxn ang="0">
                  <a:pos x="68" y="781"/>
                </a:cxn>
                <a:cxn ang="0">
                  <a:pos x="140" y="866"/>
                </a:cxn>
                <a:cxn ang="0">
                  <a:pos x="236" y="923"/>
                </a:cxn>
                <a:cxn ang="0">
                  <a:pos x="345" y="945"/>
                </a:cxn>
                <a:cxn ang="0">
                  <a:pos x="456" y="931"/>
                </a:cxn>
                <a:cxn ang="0">
                  <a:pos x="556" y="882"/>
                </a:cxn>
                <a:cxn ang="0">
                  <a:pos x="605" y="817"/>
                </a:cxn>
                <a:cxn ang="0">
                  <a:pos x="769" y="943"/>
                </a:cxn>
                <a:cxn ang="0">
                  <a:pos x="843" y="818"/>
                </a:cxn>
                <a:cxn ang="0">
                  <a:pos x="456" y="618"/>
                </a:cxn>
                <a:cxn ang="0">
                  <a:pos x="317" y="545"/>
                </a:cxn>
                <a:cxn ang="0">
                  <a:pos x="381" y="630"/>
                </a:cxn>
                <a:cxn ang="0">
                  <a:pos x="276" y="614"/>
                </a:cxn>
                <a:cxn ang="0">
                  <a:pos x="407" y="700"/>
                </a:cxn>
                <a:cxn ang="0">
                  <a:pos x="408" y="804"/>
                </a:cxn>
                <a:cxn ang="0">
                  <a:pos x="307" y="409"/>
                </a:cxn>
                <a:cxn ang="0">
                  <a:pos x="550" y="674"/>
                </a:cxn>
                <a:cxn ang="0">
                  <a:pos x="576" y="689"/>
                </a:cxn>
                <a:cxn ang="0">
                  <a:pos x="299" y="379"/>
                </a:cxn>
                <a:cxn ang="0">
                  <a:pos x="415" y="833"/>
                </a:cxn>
                <a:cxn ang="0">
                  <a:pos x="544" y="781"/>
                </a:cxn>
                <a:cxn ang="0">
                  <a:pos x="109" y="670"/>
                </a:cxn>
                <a:cxn ang="0">
                  <a:pos x="605" y="543"/>
                </a:cxn>
                <a:cxn ang="0">
                  <a:pos x="839" y="900"/>
                </a:cxn>
                <a:cxn ang="0">
                  <a:pos x="773" y="900"/>
                </a:cxn>
                <a:cxn ang="0">
                  <a:pos x="807" y="842"/>
                </a:cxn>
                <a:cxn ang="0">
                  <a:pos x="839" y="900"/>
                </a:cxn>
                <a:cxn ang="0">
                  <a:pos x="543" y="226"/>
                </a:cxn>
                <a:cxn ang="0">
                  <a:pos x="570" y="293"/>
                </a:cxn>
                <a:cxn ang="0">
                  <a:pos x="620" y="312"/>
                </a:cxn>
                <a:cxn ang="0">
                  <a:pos x="687" y="340"/>
                </a:cxn>
                <a:cxn ang="0">
                  <a:pos x="736" y="318"/>
                </a:cxn>
                <a:cxn ang="0">
                  <a:pos x="802" y="290"/>
                </a:cxn>
                <a:cxn ang="0">
                  <a:pos x="821" y="240"/>
                </a:cxn>
                <a:cxn ang="0">
                  <a:pos x="849" y="173"/>
                </a:cxn>
                <a:cxn ang="0">
                  <a:pos x="827" y="124"/>
                </a:cxn>
                <a:cxn ang="0">
                  <a:pos x="800" y="58"/>
                </a:cxn>
                <a:cxn ang="0">
                  <a:pos x="749" y="39"/>
                </a:cxn>
                <a:cxn ang="0">
                  <a:pos x="683" y="11"/>
                </a:cxn>
                <a:cxn ang="0">
                  <a:pos x="634" y="33"/>
                </a:cxn>
                <a:cxn ang="0">
                  <a:pos x="567" y="60"/>
                </a:cxn>
                <a:cxn ang="0">
                  <a:pos x="548" y="111"/>
                </a:cxn>
                <a:cxn ang="0">
                  <a:pos x="521" y="177"/>
                </a:cxn>
                <a:cxn ang="0">
                  <a:pos x="685" y="93"/>
                </a:cxn>
                <a:cxn ang="0">
                  <a:pos x="685" y="258"/>
                </a:cxn>
                <a:cxn ang="0">
                  <a:pos x="685" y="93"/>
                </a:cxn>
                <a:cxn ang="0">
                  <a:pos x="685" y="93"/>
                </a:cxn>
              </a:cxnLst>
              <a:rect l="0" t="0" r="r" b="b"/>
              <a:pathLst>
                <a:path w="889" h="965">
                  <a:moveTo>
                    <a:pt x="843" y="818"/>
                  </a:moveTo>
                  <a:cubicBezTo>
                    <a:pt x="824" y="807"/>
                    <a:pt x="803" y="806"/>
                    <a:pt x="783" y="812"/>
                  </a:cubicBezTo>
                  <a:cubicBezTo>
                    <a:pt x="657" y="737"/>
                    <a:pt x="657" y="737"/>
                    <a:pt x="657" y="737"/>
                  </a:cubicBezTo>
                  <a:cubicBezTo>
                    <a:pt x="659" y="722"/>
                    <a:pt x="669" y="709"/>
                    <a:pt x="684" y="703"/>
                  </a:cubicBezTo>
                  <a:cubicBezTo>
                    <a:pt x="707" y="694"/>
                    <a:pt x="712" y="672"/>
                    <a:pt x="694" y="654"/>
                  </a:cubicBezTo>
                  <a:cubicBezTo>
                    <a:pt x="677" y="636"/>
                    <a:pt x="679" y="608"/>
                    <a:pt x="698" y="592"/>
                  </a:cubicBezTo>
                  <a:cubicBezTo>
                    <a:pt x="716" y="576"/>
                    <a:pt x="714" y="554"/>
                    <a:pt x="691" y="542"/>
                  </a:cubicBezTo>
                  <a:cubicBezTo>
                    <a:pt x="670" y="531"/>
                    <a:pt x="662" y="504"/>
                    <a:pt x="674" y="483"/>
                  </a:cubicBezTo>
                  <a:cubicBezTo>
                    <a:pt x="687" y="462"/>
                    <a:pt x="677" y="441"/>
                    <a:pt x="653" y="438"/>
                  </a:cubicBezTo>
                  <a:cubicBezTo>
                    <a:pt x="628" y="434"/>
                    <a:pt x="612" y="412"/>
                    <a:pt x="617" y="387"/>
                  </a:cubicBezTo>
                  <a:cubicBezTo>
                    <a:pt x="622" y="363"/>
                    <a:pt x="606" y="347"/>
                    <a:pt x="582" y="352"/>
                  </a:cubicBezTo>
                  <a:cubicBezTo>
                    <a:pt x="557" y="356"/>
                    <a:pt x="535" y="340"/>
                    <a:pt x="532" y="315"/>
                  </a:cubicBezTo>
                  <a:cubicBezTo>
                    <a:pt x="529" y="291"/>
                    <a:pt x="508" y="281"/>
                    <a:pt x="487" y="293"/>
                  </a:cubicBezTo>
                  <a:cubicBezTo>
                    <a:pt x="465" y="305"/>
                    <a:pt x="439" y="297"/>
                    <a:pt x="428" y="275"/>
                  </a:cubicBezTo>
                  <a:cubicBezTo>
                    <a:pt x="417" y="253"/>
                    <a:pt x="395" y="250"/>
                    <a:pt x="378" y="268"/>
                  </a:cubicBezTo>
                  <a:cubicBezTo>
                    <a:pt x="362" y="287"/>
                    <a:pt x="334" y="288"/>
                    <a:pt x="316" y="270"/>
                  </a:cubicBezTo>
                  <a:cubicBezTo>
                    <a:pt x="299" y="253"/>
                    <a:pt x="277" y="258"/>
                    <a:pt x="267" y="280"/>
                  </a:cubicBezTo>
                  <a:cubicBezTo>
                    <a:pt x="258" y="303"/>
                    <a:pt x="232" y="313"/>
                    <a:pt x="209" y="303"/>
                  </a:cubicBezTo>
                  <a:cubicBezTo>
                    <a:pt x="187" y="292"/>
                    <a:pt x="168" y="303"/>
                    <a:pt x="166" y="328"/>
                  </a:cubicBezTo>
                  <a:cubicBezTo>
                    <a:pt x="165" y="353"/>
                    <a:pt x="143" y="370"/>
                    <a:pt x="119" y="367"/>
                  </a:cubicBezTo>
                  <a:cubicBezTo>
                    <a:pt x="94" y="365"/>
                    <a:pt x="80" y="382"/>
                    <a:pt x="86" y="405"/>
                  </a:cubicBezTo>
                  <a:cubicBezTo>
                    <a:pt x="93" y="429"/>
                    <a:pt x="78" y="453"/>
                    <a:pt x="54" y="458"/>
                  </a:cubicBezTo>
                  <a:cubicBezTo>
                    <a:pt x="30" y="464"/>
                    <a:pt x="21" y="485"/>
                    <a:pt x="35" y="505"/>
                  </a:cubicBezTo>
                  <a:cubicBezTo>
                    <a:pt x="50" y="525"/>
                    <a:pt x="44" y="553"/>
                    <a:pt x="22" y="565"/>
                  </a:cubicBezTo>
                  <a:cubicBezTo>
                    <a:pt x="1" y="578"/>
                    <a:pt x="0" y="601"/>
                    <a:pt x="20" y="616"/>
                  </a:cubicBezTo>
                  <a:cubicBezTo>
                    <a:pt x="40" y="630"/>
                    <a:pt x="43" y="658"/>
                    <a:pt x="27" y="677"/>
                  </a:cubicBezTo>
                  <a:cubicBezTo>
                    <a:pt x="11" y="696"/>
                    <a:pt x="18" y="718"/>
                    <a:pt x="41" y="725"/>
                  </a:cubicBezTo>
                  <a:cubicBezTo>
                    <a:pt x="65" y="733"/>
                    <a:pt x="77" y="758"/>
                    <a:pt x="68" y="781"/>
                  </a:cubicBezTo>
                  <a:cubicBezTo>
                    <a:pt x="59" y="804"/>
                    <a:pt x="72" y="822"/>
                    <a:pt x="97" y="822"/>
                  </a:cubicBezTo>
                  <a:cubicBezTo>
                    <a:pt x="122" y="821"/>
                    <a:pt x="141" y="841"/>
                    <a:pt x="140" y="866"/>
                  </a:cubicBezTo>
                  <a:cubicBezTo>
                    <a:pt x="139" y="891"/>
                    <a:pt x="158" y="904"/>
                    <a:pt x="181" y="895"/>
                  </a:cubicBezTo>
                  <a:cubicBezTo>
                    <a:pt x="204" y="887"/>
                    <a:pt x="229" y="899"/>
                    <a:pt x="236" y="923"/>
                  </a:cubicBezTo>
                  <a:cubicBezTo>
                    <a:pt x="243" y="946"/>
                    <a:pt x="265" y="953"/>
                    <a:pt x="284" y="937"/>
                  </a:cubicBezTo>
                  <a:cubicBezTo>
                    <a:pt x="303" y="922"/>
                    <a:pt x="331" y="925"/>
                    <a:pt x="345" y="945"/>
                  </a:cubicBezTo>
                  <a:cubicBezTo>
                    <a:pt x="360" y="965"/>
                    <a:pt x="383" y="965"/>
                    <a:pt x="395" y="944"/>
                  </a:cubicBezTo>
                  <a:cubicBezTo>
                    <a:pt x="409" y="923"/>
                    <a:pt x="436" y="917"/>
                    <a:pt x="456" y="931"/>
                  </a:cubicBezTo>
                  <a:cubicBezTo>
                    <a:pt x="476" y="946"/>
                    <a:pt x="497" y="938"/>
                    <a:pt x="503" y="914"/>
                  </a:cubicBezTo>
                  <a:cubicBezTo>
                    <a:pt x="509" y="889"/>
                    <a:pt x="533" y="875"/>
                    <a:pt x="556" y="882"/>
                  </a:cubicBezTo>
                  <a:cubicBezTo>
                    <a:pt x="580" y="889"/>
                    <a:pt x="597" y="875"/>
                    <a:pt x="595" y="850"/>
                  </a:cubicBezTo>
                  <a:cubicBezTo>
                    <a:pt x="593" y="838"/>
                    <a:pt x="598" y="826"/>
                    <a:pt x="605" y="817"/>
                  </a:cubicBezTo>
                  <a:cubicBezTo>
                    <a:pt x="735" y="894"/>
                    <a:pt x="735" y="894"/>
                    <a:pt x="735" y="894"/>
                  </a:cubicBezTo>
                  <a:cubicBezTo>
                    <a:pt x="739" y="914"/>
                    <a:pt x="750" y="932"/>
                    <a:pt x="769" y="943"/>
                  </a:cubicBezTo>
                  <a:cubicBezTo>
                    <a:pt x="804" y="964"/>
                    <a:pt x="848" y="952"/>
                    <a:pt x="869" y="918"/>
                  </a:cubicBezTo>
                  <a:cubicBezTo>
                    <a:pt x="889" y="883"/>
                    <a:pt x="878" y="839"/>
                    <a:pt x="843" y="818"/>
                  </a:cubicBezTo>
                  <a:close/>
                  <a:moveTo>
                    <a:pt x="550" y="674"/>
                  </a:moveTo>
                  <a:cubicBezTo>
                    <a:pt x="456" y="618"/>
                    <a:pt x="456" y="618"/>
                    <a:pt x="456" y="618"/>
                  </a:cubicBezTo>
                  <a:cubicBezTo>
                    <a:pt x="455" y="588"/>
                    <a:pt x="440" y="559"/>
                    <a:pt x="412" y="543"/>
                  </a:cubicBezTo>
                  <a:cubicBezTo>
                    <a:pt x="381" y="525"/>
                    <a:pt x="345" y="527"/>
                    <a:pt x="317" y="545"/>
                  </a:cubicBezTo>
                  <a:cubicBezTo>
                    <a:pt x="368" y="575"/>
                    <a:pt x="368" y="575"/>
                    <a:pt x="368" y="575"/>
                  </a:cubicBezTo>
                  <a:cubicBezTo>
                    <a:pt x="387" y="586"/>
                    <a:pt x="392" y="610"/>
                    <a:pt x="381" y="630"/>
                  </a:cubicBezTo>
                  <a:cubicBezTo>
                    <a:pt x="370" y="649"/>
                    <a:pt x="346" y="655"/>
                    <a:pt x="328" y="644"/>
                  </a:cubicBezTo>
                  <a:cubicBezTo>
                    <a:pt x="276" y="614"/>
                    <a:pt x="276" y="614"/>
                    <a:pt x="276" y="614"/>
                  </a:cubicBezTo>
                  <a:cubicBezTo>
                    <a:pt x="273" y="647"/>
                    <a:pt x="289" y="680"/>
                    <a:pt x="320" y="698"/>
                  </a:cubicBezTo>
                  <a:cubicBezTo>
                    <a:pt x="348" y="715"/>
                    <a:pt x="380" y="714"/>
                    <a:pt x="407" y="700"/>
                  </a:cubicBezTo>
                  <a:cubicBezTo>
                    <a:pt x="498" y="754"/>
                    <a:pt x="498" y="754"/>
                    <a:pt x="498" y="754"/>
                  </a:cubicBezTo>
                  <a:cubicBezTo>
                    <a:pt x="473" y="777"/>
                    <a:pt x="443" y="795"/>
                    <a:pt x="408" y="804"/>
                  </a:cubicBezTo>
                  <a:cubicBezTo>
                    <a:pt x="299" y="832"/>
                    <a:pt x="188" y="766"/>
                    <a:pt x="160" y="657"/>
                  </a:cubicBezTo>
                  <a:cubicBezTo>
                    <a:pt x="132" y="548"/>
                    <a:pt x="198" y="437"/>
                    <a:pt x="307" y="409"/>
                  </a:cubicBezTo>
                  <a:cubicBezTo>
                    <a:pt x="415" y="381"/>
                    <a:pt x="527" y="447"/>
                    <a:pt x="555" y="556"/>
                  </a:cubicBezTo>
                  <a:cubicBezTo>
                    <a:pt x="565" y="596"/>
                    <a:pt x="562" y="637"/>
                    <a:pt x="550" y="674"/>
                  </a:cubicBezTo>
                  <a:close/>
                  <a:moveTo>
                    <a:pt x="595" y="700"/>
                  </a:moveTo>
                  <a:cubicBezTo>
                    <a:pt x="576" y="689"/>
                    <a:pt x="576" y="689"/>
                    <a:pt x="576" y="689"/>
                  </a:cubicBezTo>
                  <a:cubicBezTo>
                    <a:pt x="592" y="646"/>
                    <a:pt x="597" y="597"/>
                    <a:pt x="584" y="548"/>
                  </a:cubicBezTo>
                  <a:cubicBezTo>
                    <a:pt x="552" y="423"/>
                    <a:pt x="424" y="347"/>
                    <a:pt x="299" y="379"/>
                  </a:cubicBezTo>
                  <a:cubicBezTo>
                    <a:pt x="174" y="412"/>
                    <a:pt x="98" y="539"/>
                    <a:pt x="130" y="665"/>
                  </a:cubicBezTo>
                  <a:cubicBezTo>
                    <a:pt x="163" y="790"/>
                    <a:pt x="290" y="865"/>
                    <a:pt x="415" y="833"/>
                  </a:cubicBezTo>
                  <a:cubicBezTo>
                    <a:pt x="459" y="822"/>
                    <a:pt x="496" y="799"/>
                    <a:pt x="524" y="770"/>
                  </a:cubicBezTo>
                  <a:cubicBezTo>
                    <a:pt x="544" y="781"/>
                    <a:pt x="544" y="781"/>
                    <a:pt x="544" y="781"/>
                  </a:cubicBezTo>
                  <a:cubicBezTo>
                    <a:pt x="512" y="815"/>
                    <a:pt x="470" y="841"/>
                    <a:pt x="421" y="854"/>
                  </a:cubicBezTo>
                  <a:cubicBezTo>
                    <a:pt x="284" y="889"/>
                    <a:pt x="145" y="807"/>
                    <a:pt x="109" y="670"/>
                  </a:cubicBezTo>
                  <a:cubicBezTo>
                    <a:pt x="74" y="533"/>
                    <a:pt x="157" y="394"/>
                    <a:pt x="294" y="359"/>
                  </a:cubicBezTo>
                  <a:cubicBezTo>
                    <a:pt x="430" y="323"/>
                    <a:pt x="570" y="406"/>
                    <a:pt x="605" y="543"/>
                  </a:cubicBezTo>
                  <a:cubicBezTo>
                    <a:pt x="619" y="597"/>
                    <a:pt x="614" y="652"/>
                    <a:pt x="595" y="700"/>
                  </a:cubicBezTo>
                  <a:close/>
                  <a:moveTo>
                    <a:pt x="839" y="900"/>
                  </a:moveTo>
                  <a:cubicBezTo>
                    <a:pt x="806" y="919"/>
                    <a:pt x="806" y="919"/>
                    <a:pt x="806" y="919"/>
                  </a:cubicBezTo>
                  <a:cubicBezTo>
                    <a:pt x="773" y="900"/>
                    <a:pt x="773" y="900"/>
                    <a:pt x="773" y="900"/>
                  </a:cubicBezTo>
                  <a:cubicBezTo>
                    <a:pt x="773" y="861"/>
                    <a:pt x="773" y="861"/>
                    <a:pt x="773" y="861"/>
                  </a:cubicBezTo>
                  <a:cubicBezTo>
                    <a:pt x="807" y="842"/>
                    <a:pt x="807" y="842"/>
                    <a:pt x="807" y="842"/>
                  </a:cubicBezTo>
                  <a:cubicBezTo>
                    <a:pt x="840" y="862"/>
                    <a:pt x="840" y="862"/>
                    <a:pt x="840" y="862"/>
                  </a:cubicBezTo>
                  <a:lnTo>
                    <a:pt x="839" y="900"/>
                  </a:lnTo>
                  <a:close/>
                  <a:moveTo>
                    <a:pt x="526" y="216"/>
                  </a:moveTo>
                  <a:cubicBezTo>
                    <a:pt x="543" y="226"/>
                    <a:pt x="543" y="226"/>
                    <a:pt x="543" y="226"/>
                  </a:cubicBezTo>
                  <a:cubicBezTo>
                    <a:pt x="557" y="235"/>
                    <a:pt x="569" y="256"/>
                    <a:pt x="569" y="27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1" y="309"/>
                    <a:pt x="585" y="320"/>
                    <a:pt x="601" y="316"/>
                  </a:cubicBezTo>
                  <a:cubicBezTo>
                    <a:pt x="620" y="312"/>
                    <a:pt x="620" y="312"/>
                    <a:pt x="620" y="312"/>
                  </a:cubicBezTo>
                  <a:cubicBezTo>
                    <a:pt x="637" y="308"/>
                    <a:pt x="660" y="315"/>
                    <a:pt x="672" y="326"/>
                  </a:cubicBezTo>
                  <a:cubicBezTo>
                    <a:pt x="687" y="340"/>
                    <a:pt x="687" y="340"/>
                    <a:pt x="687" y="340"/>
                  </a:cubicBezTo>
                  <a:cubicBezTo>
                    <a:pt x="699" y="351"/>
                    <a:pt x="716" y="349"/>
                    <a:pt x="725" y="335"/>
                  </a:cubicBezTo>
                  <a:cubicBezTo>
                    <a:pt x="736" y="318"/>
                    <a:pt x="736" y="318"/>
                    <a:pt x="736" y="318"/>
                  </a:cubicBezTo>
                  <a:cubicBezTo>
                    <a:pt x="745" y="304"/>
                    <a:pt x="766" y="291"/>
                    <a:pt x="782" y="291"/>
                  </a:cubicBezTo>
                  <a:cubicBezTo>
                    <a:pt x="802" y="290"/>
                    <a:pt x="802" y="290"/>
                    <a:pt x="802" y="290"/>
                  </a:cubicBezTo>
                  <a:cubicBezTo>
                    <a:pt x="819" y="290"/>
                    <a:pt x="830" y="276"/>
                    <a:pt x="826" y="259"/>
                  </a:cubicBezTo>
                  <a:cubicBezTo>
                    <a:pt x="821" y="240"/>
                    <a:pt x="821" y="240"/>
                    <a:pt x="821" y="240"/>
                  </a:cubicBezTo>
                  <a:cubicBezTo>
                    <a:pt x="818" y="224"/>
                    <a:pt x="824" y="200"/>
                    <a:pt x="835" y="188"/>
                  </a:cubicBezTo>
                  <a:cubicBezTo>
                    <a:pt x="849" y="173"/>
                    <a:pt x="849" y="173"/>
                    <a:pt x="849" y="173"/>
                  </a:cubicBezTo>
                  <a:cubicBezTo>
                    <a:pt x="860" y="161"/>
                    <a:pt x="858" y="144"/>
                    <a:pt x="844" y="135"/>
                  </a:cubicBezTo>
                  <a:cubicBezTo>
                    <a:pt x="827" y="124"/>
                    <a:pt x="827" y="124"/>
                    <a:pt x="827" y="124"/>
                  </a:cubicBezTo>
                  <a:cubicBezTo>
                    <a:pt x="813" y="115"/>
                    <a:pt x="801" y="95"/>
                    <a:pt x="800" y="78"/>
                  </a:cubicBezTo>
                  <a:cubicBezTo>
                    <a:pt x="800" y="58"/>
                    <a:pt x="800" y="58"/>
                    <a:pt x="800" y="58"/>
                  </a:cubicBezTo>
                  <a:cubicBezTo>
                    <a:pt x="799" y="41"/>
                    <a:pt x="785" y="31"/>
                    <a:pt x="769" y="34"/>
                  </a:cubicBezTo>
                  <a:cubicBezTo>
                    <a:pt x="749" y="39"/>
                    <a:pt x="749" y="39"/>
                    <a:pt x="749" y="39"/>
                  </a:cubicBezTo>
                  <a:cubicBezTo>
                    <a:pt x="733" y="42"/>
                    <a:pt x="710" y="36"/>
                    <a:pt x="698" y="25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71" y="0"/>
                    <a:pt x="653" y="2"/>
                    <a:pt x="645" y="16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25" y="47"/>
                    <a:pt x="604" y="59"/>
                    <a:pt x="587" y="60"/>
                  </a:cubicBezTo>
                  <a:cubicBezTo>
                    <a:pt x="567" y="60"/>
                    <a:pt x="567" y="60"/>
                    <a:pt x="567" y="60"/>
                  </a:cubicBezTo>
                  <a:cubicBezTo>
                    <a:pt x="551" y="61"/>
                    <a:pt x="540" y="75"/>
                    <a:pt x="544" y="91"/>
                  </a:cubicBezTo>
                  <a:cubicBezTo>
                    <a:pt x="548" y="111"/>
                    <a:pt x="548" y="111"/>
                    <a:pt x="548" y="111"/>
                  </a:cubicBezTo>
                  <a:cubicBezTo>
                    <a:pt x="552" y="127"/>
                    <a:pt x="546" y="150"/>
                    <a:pt x="534" y="163"/>
                  </a:cubicBezTo>
                  <a:cubicBezTo>
                    <a:pt x="521" y="177"/>
                    <a:pt x="521" y="177"/>
                    <a:pt x="521" y="177"/>
                  </a:cubicBezTo>
                  <a:cubicBezTo>
                    <a:pt x="509" y="189"/>
                    <a:pt x="512" y="207"/>
                    <a:pt x="526" y="216"/>
                  </a:cubicBezTo>
                  <a:close/>
                  <a:moveTo>
                    <a:pt x="685" y="93"/>
                  </a:moveTo>
                  <a:cubicBezTo>
                    <a:pt x="730" y="93"/>
                    <a:pt x="767" y="130"/>
                    <a:pt x="767" y="175"/>
                  </a:cubicBezTo>
                  <a:cubicBezTo>
                    <a:pt x="767" y="221"/>
                    <a:pt x="730" y="258"/>
                    <a:pt x="685" y="258"/>
                  </a:cubicBezTo>
                  <a:cubicBezTo>
                    <a:pt x="639" y="258"/>
                    <a:pt x="603" y="221"/>
                    <a:pt x="603" y="175"/>
                  </a:cubicBezTo>
                  <a:cubicBezTo>
                    <a:pt x="603" y="130"/>
                    <a:pt x="639" y="93"/>
                    <a:pt x="685" y="93"/>
                  </a:cubicBezTo>
                  <a:close/>
                  <a:moveTo>
                    <a:pt x="685" y="93"/>
                  </a:moveTo>
                  <a:cubicBezTo>
                    <a:pt x="685" y="93"/>
                    <a:pt x="685" y="93"/>
                    <a:pt x="685" y="93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30915" y="3519488"/>
            <a:ext cx="995233" cy="1304924"/>
            <a:chOff x="7530120" y="3519488"/>
            <a:chExt cx="995233" cy="1304924"/>
          </a:xfrm>
        </p:grpSpPr>
        <p:cxnSp>
          <p:nvCxnSpPr>
            <p:cNvPr id="14" name="Straight Connector 57"/>
            <p:cNvCxnSpPr/>
            <p:nvPr/>
          </p:nvCxnSpPr>
          <p:spPr>
            <a:xfrm flipV="1">
              <a:off x="8014245" y="3519488"/>
              <a:ext cx="0" cy="858837"/>
            </a:xfrm>
            <a:prstGeom prst="line">
              <a:avLst/>
            </a:prstGeom>
            <a:ln>
              <a:solidFill>
                <a:srgbClr val="ADBAC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7530120" y="3832224"/>
              <a:ext cx="995233" cy="9921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77"/>
            <p:cNvSpPr>
              <a:spLocks noEditPoints="1"/>
            </p:cNvSpPr>
            <p:nvPr/>
          </p:nvSpPr>
          <p:spPr bwMode="auto">
            <a:xfrm>
              <a:off x="7787261" y="4049712"/>
              <a:ext cx="439681" cy="463550"/>
            </a:xfrm>
            <a:custGeom>
              <a:avLst/>
              <a:gdLst/>
              <a:ahLst/>
              <a:cxnLst>
                <a:cxn ang="0">
                  <a:pos x="350" y="180"/>
                </a:cxn>
                <a:cxn ang="0">
                  <a:pos x="10" y="180"/>
                </a:cxn>
                <a:cxn ang="0">
                  <a:pos x="5" y="171"/>
                </a:cxn>
                <a:cxn ang="0">
                  <a:pos x="170" y="8"/>
                </a:cxn>
                <a:cxn ang="0">
                  <a:pos x="189" y="9"/>
                </a:cxn>
                <a:cxn ang="0">
                  <a:pos x="250" y="69"/>
                </a:cxn>
                <a:cxn ang="0">
                  <a:pos x="250" y="45"/>
                </a:cxn>
                <a:cxn ang="0">
                  <a:pos x="281" y="45"/>
                </a:cxn>
                <a:cxn ang="0">
                  <a:pos x="281" y="100"/>
                </a:cxn>
                <a:cxn ang="0">
                  <a:pos x="353" y="171"/>
                </a:cxn>
                <a:cxn ang="0">
                  <a:pos x="350" y="180"/>
                </a:cxn>
                <a:cxn ang="0">
                  <a:pos x="314" y="367"/>
                </a:cxn>
                <a:cxn ang="0">
                  <a:pos x="300" y="380"/>
                </a:cxn>
                <a:cxn ang="0">
                  <a:pos x="194" y="380"/>
                </a:cxn>
                <a:cxn ang="0">
                  <a:pos x="194" y="302"/>
                </a:cxn>
                <a:cxn ang="0">
                  <a:pos x="146" y="302"/>
                </a:cxn>
                <a:cxn ang="0">
                  <a:pos x="146" y="380"/>
                </a:cxn>
                <a:cxn ang="0">
                  <a:pos x="58" y="380"/>
                </a:cxn>
                <a:cxn ang="0">
                  <a:pos x="44" y="366"/>
                </a:cxn>
                <a:cxn ang="0">
                  <a:pos x="44" y="188"/>
                </a:cxn>
                <a:cxn ang="0">
                  <a:pos x="314" y="188"/>
                </a:cxn>
                <a:cxn ang="0">
                  <a:pos x="314" y="367"/>
                </a:cxn>
                <a:cxn ang="0">
                  <a:pos x="273" y="242"/>
                </a:cxn>
                <a:cxn ang="0">
                  <a:pos x="225" y="242"/>
                </a:cxn>
                <a:cxn ang="0">
                  <a:pos x="225" y="282"/>
                </a:cxn>
                <a:cxn ang="0">
                  <a:pos x="273" y="282"/>
                </a:cxn>
                <a:cxn ang="0">
                  <a:pos x="273" y="242"/>
                </a:cxn>
              </a:cxnLst>
              <a:rect l="0" t="0" r="r" b="b"/>
              <a:pathLst>
                <a:path w="360" h="380">
                  <a:moveTo>
                    <a:pt x="350" y="180"/>
                  </a:moveTo>
                  <a:cubicBezTo>
                    <a:pt x="295" y="180"/>
                    <a:pt x="68" y="180"/>
                    <a:pt x="10" y="180"/>
                  </a:cubicBezTo>
                  <a:cubicBezTo>
                    <a:pt x="0" y="180"/>
                    <a:pt x="0" y="176"/>
                    <a:pt x="5" y="171"/>
                  </a:cubicBezTo>
                  <a:cubicBezTo>
                    <a:pt x="36" y="140"/>
                    <a:pt x="138" y="40"/>
                    <a:pt x="170" y="8"/>
                  </a:cubicBezTo>
                  <a:cubicBezTo>
                    <a:pt x="178" y="0"/>
                    <a:pt x="180" y="0"/>
                    <a:pt x="189" y="9"/>
                  </a:cubicBezTo>
                  <a:cubicBezTo>
                    <a:pt x="201" y="21"/>
                    <a:pt x="225" y="44"/>
                    <a:pt x="250" y="69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311" y="129"/>
                    <a:pt x="339" y="158"/>
                    <a:pt x="353" y="171"/>
                  </a:cubicBezTo>
                  <a:cubicBezTo>
                    <a:pt x="358" y="176"/>
                    <a:pt x="360" y="180"/>
                    <a:pt x="350" y="180"/>
                  </a:cubicBezTo>
                  <a:close/>
                  <a:moveTo>
                    <a:pt x="314" y="367"/>
                  </a:moveTo>
                  <a:cubicBezTo>
                    <a:pt x="314" y="376"/>
                    <a:pt x="310" y="380"/>
                    <a:pt x="300" y="380"/>
                  </a:cubicBezTo>
                  <a:cubicBezTo>
                    <a:pt x="269" y="380"/>
                    <a:pt x="194" y="380"/>
                    <a:pt x="194" y="380"/>
                  </a:cubicBezTo>
                  <a:cubicBezTo>
                    <a:pt x="194" y="302"/>
                    <a:pt x="194" y="302"/>
                    <a:pt x="194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6" y="380"/>
                    <a:pt x="86" y="380"/>
                    <a:pt x="58" y="380"/>
                  </a:cubicBezTo>
                  <a:cubicBezTo>
                    <a:pt x="49" y="380"/>
                    <a:pt x="44" y="375"/>
                    <a:pt x="44" y="366"/>
                  </a:cubicBezTo>
                  <a:cubicBezTo>
                    <a:pt x="44" y="322"/>
                    <a:pt x="44" y="188"/>
                    <a:pt x="44" y="188"/>
                  </a:cubicBezTo>
                  <a:cubicBezTo>
                    <a:pt x="314" y="188"/>
                    <a:pt x="314" y="188"/>
                    <a:pt x="314" y="188"/>
                  </a:cubicBezTo>
                  <a:cubicBezTo>
                    <a:pt x="314" y="188"/>
                    <a:pt x="314" y="323"/>
                    <a:pt x="314" y="367"/>
                  </a:cubicBezTo>
                  <a:close/>
                  <a:moveTo>
                    <a:pt x="273" y="242"/>
                  </a:moveTo>
                  <a:cubicBezTo>
                    <a:pt x="225" y="242"/>
                    <a:pt x="225" y="242"/>
                    <a:pt x="225" y="24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73" y="242"/>
                    <a:pt x="273" y="242"/>
                    <a:pt x="273" y="242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295">
                <a:defRPr/>
              </a:pPr>
              <a:endParaRPr lang="en-US" sz="319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5"/>
          <p:cNvCxnSpPr/>
          <p:nvPr/>
        </p:nvCxnSpPr>
        <p:spPr>
          <a:xfrm>
            <a:off x="5054820" y="1877919"/>
            <a:ext cx="50393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"/>
          <p:cNvCxnSpPr/>
          <p:nvPr/>
        </p:nvCxnSpPr>
        <p:spPr>
          <a:xfrm>
            <a:off x="5558755" y="2804763"/>
            <a:ext cx="50393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3"/>
          <p:cNvCxnSpPr/>
          <p:nvPr/>
        </p:nvCxnSpPr>
        <p:spPr>
          <a:xfrm>
            <a:off x="6029431" y="3612963"/>
            <a:ext cx="50393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4"/>
          <p:cNvCxnSpPr/>
          <p:nvPr/>
        </p:nvCxnSpPr>
        <p:spPr>
          <a:xfrm>
            <a:off x="6542180" y="4546105"/>
            <a:ext cx="50393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6"/>
          <p:cNvCxnSpPr/>
          <p:nvPr/>
        </p:nvCxnSpPr>
        <p:spPr>
          <a:xfrm>
            <a:off x="7046114" y="5429679"/>
            <a:ext cx="50393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394992" y="2537827"/>
            <a:ext cx="1942374" cy="849788"/>
            <a:chOff x="3394198" y="2537827"/>
            <a:chExt cx="1942374" cy="849788"/>
          </a:xfrm>
        </p:grpSpPr>
        <p:sp>
          <p:nvSpPr>
            <p:cNvPr id="13" name="任意多边形 12"/>
            <p:cNvSpPr/>
            <p:nvPr/>
          </p:nvSpPr>
          <p:spPr>
            <a:xfrm>
              <a:off x="3394198" y="2537827"/>
              <a:ext cx="1942374" cy="849788"/>
            </a:xfrm>
            <a:custGeom>
              <a:avLst/>
              <a:gdLst>
                <a:gd name="connsiteX0" fmla="*/ 0 w 1942627"/>
                <a:gd name="connsiteY0" fmla="*/ 884769 h 884769"/>
                <a:gd name="connsiteX1" fmla="*/ 485659 w 1942627"/>
                <a:gd name="connsiteY1" fmla="*/ 0 h 884769"/>
                <a:gd name="connsiteX2" fmla="*/ 1456968 w 1942627"/>
                <a:gd name="connsiteY2" fmla="*/ 0 h 884769"/>
                <a:gd name="connsiteX3" fmla="*/ 1942627 w 1942627"/>
                <a:gd name="connsiteY3" fmla="*/ 884769 h 884769"/>
                <a:gd name="connsiteX4" fmla="*/ 0 w 1942627"/>
                <a:gd name="connsiteY4" fmla="*/ 884769 h 88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627" h="884769">
                  <a:moveTo>
                    <a:pt x="0" y="884769"/>
                  </a:moveTo>
                  <a:lnTo>
                    <a:pt x="485659" y="0"/>
                  </a:lnTo>
                  <a:lnTo>
                    <a:pt x="1456968" y="0"/>
                  </a:lnTo>
                  <a:lnTo>
                    <a:pt x="1942627" y="884769"/>
                  </a:lnTo>
                  <a:lnTo>
                    <a:pt x="0" y="88476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280" tIns="20320" rIns="360280" bIns="20320" numCol="1" spcCol="1270" anchor="b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734930" y="2885485"/>
              <a:ext cx="12609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09398" y="3387616"/>
            <a:ext cx="2913562" cy="849788"/>
            <a:chOff x="2908604" y="3387616"/>
            <a:chExt cx="2913562" cy="849788"/>
          </a:xfrm>
        </p:grpSpPr>
        <p:sp>
          <p:nvSpPr>
            <p:cNvPr id="14" name="任意多边形 13"/>
            <p:cNvSpPr/>
            <p:nvPr/>
          </p:nvSpPr>
          <p:spPr>
            <a:xfrm>
              <a:off x="2908604" y="3387616"/>
              <a:ext cx="2913562" cy="849788"/>
            </a:xfrm>
            <a:custGeom>
              <a:avLst/>
              <a:gdLst>
                <a:gd name="connsiteX0" fmla="*/ 0 w 2913941"/>
                <a:gd name="connsiteY0" fmla="*/ 884769 h 884769"/>
                <a:gd name="connsiteX1" fmla="*/ 485659 w 2913941"/>
                <a:gd name="connsiteY1" fmla="*/ 0 h 884769"/>
                <a:gd name="connsiteX2" fmla="*/ 2428282 w 2913941"/>
                <a:gd name="connsiteY2" fmla="*/ 0 h 884769"/>
                <a:gd name="connsiteX3" fmla="*/ 2913941 w 2913941"/>
                <a:gd name="connsiteY3" fmla="*/ 884769 h 884769"/>
                <a:gd name="connsiteX4" fmla="*/ 0 w 2913941"/>
                <a:gd name="connsiteY4" fmla="*/ 884769 h 88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3941" h="884769">
                  <a:moveTo>
                    <a:pt x="0" y="884769"/>
                  </a:moveTo>
                  <a:lnTo>
                    <a:pt x="485659" y="0"/>
                  </a:lnTo>
                  <a:lnTo>
                    <a:pt x="2428282" y="0"/>
                  </a:lnTo>
                  <a:lnTo>
                    <a:pt x="2913941" y="884769"/>
                  </a:lnTo>
                  <a:lnTo>
                    <a:pt x="0" y="884769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260" tIns="20320" rIns="530260" bIns="20320" numCol="1" spcCol="1270" anchor="b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555244" y="3719592"/>
              <a:ext cx="16202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23805" y="4237405"/>
            <a:ext cx="3884749" cy="849788"/>
            <a:chOff x="2423010" y="4237405"/>
            <a:chExt cx="3884749" cy="849788"/>
          </a:xfrm>
        </p:grpSpPr>
        <p:sp>
          <p:nvSpPr>
            <p:cNvPr id="15" name="任意多边形 14"/>
            <p:cNvSpPr/>
            <p:nvPr/>
          </p:nvSpPr>
          <p:spPr>
            <a:xfrm>
              <a:off x="2423010" y="4237405"/>
              <a:ext cx="3884749" cy="849788"/>
            </a:xfrm>
            <a:custGeom>
              <a:avLst/>
              <a:gdLst>
                <a:gd name="connsiteX0" fmla="*/ 0 w 3885255"/>
                <a:gd name="connsiteY0" fmla="*/ 884769 h 884769"/>
                <a:gd name="connsiteX1" fmla="*/ 485659 w 3885255"/>
                <a:gd name="connsiteY1" fmla="*/ 0 h 884769"/>
                <a:gd name="connsiteX2" fmla="*/ 3399596 w 3885255"/>
                <a:gd name="connsiteY2" fmla="*/ 0 h 884769"/>
                <a:gd name="connsiteX3" fmla="*/ 3885255 w 3885255"/>
                <a:gd name="connsiteY3" fmla="*/ 884769 h 884769"/>
                <a:gd name="connsiteX4" fmla="*/ 0 w 3885255"/>
                <a:gd name="connsiteY4" fmla="*/ 884769 h 88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5255" h="884769">
                  <a:moveTo>
                    <a:pt x="0" y="884769"/>
                  </a:moveTo>
                  <a:lnTo>
                    <a:pt x="485659" y="0"/>
                  </a:lnTo>
                  <a:lnTo>
                    <a:pt x="3399596" y="0"/>
                  </a:lnTo>
                  <a:lnTo>
                    <a:pt x="3885255" y="884769"/>
                  </a:lnTo>
                  <a:lnTo>
                    <a:pt x="0" y="884769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0240" tIns="20320" rIns="700240" bIns="20320" numCol="1" spcCol="1270" anchor="b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94198" y="4612625"/>
              <a:ext cx="1942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938211" y="5087194"/>
            <a:ext cx="4855936" cy="849788"/>
            <a:chOff x="1937417" y="5087194"/>
            <a:chExt cx="4855936" cy="849788"/>
          </a:xfrm>
        </p:grpSpPr>
        <p:sp>
          <p:nvSpPr>
            <p:cNvPr id="16" name="任意多边形 15"/>
            <p:cNvSpPr/>
            <p:nvPr/>
          </p:nvSpPr>
          <p:spPr>
            <a:xfrm>
              <a:off x="1937417" y="5087194"/>
              <a:ext cx="4855936" cy="849788"/>
            </a:xfrm>
            <a:custGeom>
              <a:avLst/>
              <a:gdLst>
                <a:gd name="connsiteX0" fmla="*/ 0 w 4856568"/>
                <a:gd name="connsiteY0" fmla="*/ 884769 h 884769"/>
                <a:gd name="connsiteX1" fmla="*/ 485659 w 4856568"/>
                <a:gd name="connsiteY1" fmla="*/ 0 h 884769"/>
                <a:gd name="connsiteX2" fmla="*/ 4370909 w 4856568"/>
                <a:gd name="connsiteY2" fmla="*/ 0 h 884769"/>
                <a:gd name="connsiteX3" fmla="*/ 4856568 w 4856568"/>
                <a:gd name="connsiteY3" fmla="*/ 884769 h 884769"/>
                <a:gd name="connsiteX4" fmla="*/ 0 w 4856568"/>
                <a:gd name="connsiteY4" fmla="*/ 884769 h 88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6568" h="884769">
                  <a:moveTo>
                    <a:pt x="0" y="884769"/>
                  </a:moveTo>
                  <a:lnTo>
                    <a:pt x="485659" y="0"/>
                  </a:lnTo>
                  <a:lnTo>
                    <a:pt x="4370909" y="0"/>
                  </a:lnTo>
                  <a:lnTo>
                    <a:pt x="4856568" y="884769"/>
                  </a:lnTo>
                  <a:lnTo>
                    <a:pt x="0" y="884769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0219" tIns="20320" rIns="870220" bIns="20320" numCol="1" spcCol="1270" anchor="b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137684" y="5316119"/>
              <a:ext cx="245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35724" y="1688039"/>
            <a:ext cx="1260908" cy="849788"/>
            <a:chOff x="3734930" y="1688039"/>
            <a:chExt cx="1260908" cy="849788"/>
          </a:xfrm>
        </p:grpSpPr>
        <p:sp>
          <p:nvSpPr>
            <p:cNvPr id="12" name="任意多边形 11"/>
            <p:cNvSpPr/>
            <p:nvPr/>
          </p:nvSpPr>
          <p:spPr>
            <a:xfrm>
              <a:off x="3879791" y="1688039"/>
              <a:ext cx="971187" cy="849788"/>
            </a:xfrm>
            <a:custGeom>
              <a:avLst/>
              <a:gdLst>
                <a:gd name="connsiteX0" fmla="*/ 0 w 971313"/>
                <a:gd name="connsiteY0" fmla="*/ 884769 h 884769"/>
                <a:gd name="connsiteX1" fmla="*/ 485657 w 971313"/>
                <a:gd name="connsiteY1" fmla="*/ 0 h 884769"/>
                <a:gd name="connsiteX2" fmla="*/ 485657 w 971313"/>
                <a:gd name="connsiteY2" fmla="*/ 0 h 884769"/>
                <a:gd name="connsiteX3" fmla="*/ 971313 w 971313"/>
                <a:gd name="connsiteY3" fmla="*/ 884769 h 884769"/>
                <a:gd name="connsiteX4" fmla="*/ 0 w 971313"/>
                <a:gd name="connsiteY4" fmla="*/ 884769 h 88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313" h="884769">
                  <a:moveTo>
                    <a:pt x="0" y="884769"/>
                  </a:moveTo>
                  <a:lnTo>
                    <a:pt x="485657" y="0"/>
                  </a:lnTo>
                  <a:lnTo>
                    <a:pt x="485657" y="0"/>
                  </a:lnTo>
                  <a:lnTo>
                    <a:pt x="971313" y="884769"/>
                  </a:lnTo>
                  <a:lnTo>
                    <a:pt x="0" y="884769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b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734930" y="2118959"/>
              <a:ext cx="12609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</a:p>
          </p:txBody>
        </p:sp>
      </p:grpSp>
      <p:sp>
        <p:nvSpPr>
          <p:cNvPr id="27" name="TextBox 13"/>
          <p:cNvSpPr txBox="1"/>
          <p:nvPr/>
        </p:nvSpPr>
        <p:spPr>
          <a:xfrm>
            <a:off x="5822961" y="1719111"/>
            <a:ext cx="2333695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281400" y="2602684"/>
            <a:ext cx="233369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739839" y="3428297"/>
            <a:ext cx="233369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279742" y="4361439"/>
            <a:ext cx="233369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7802017" y="5245013"/>
            <a:ext cx="233369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8000" fill="hold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38000" fill="hold" nodeType="withEffect" p14:presetBounceEnd="4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38000" fill="hold" nodeType="withEffect" p14:presetBounceEnd="4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38000" fill="hold" nodeType="withEffect" p14:presetBounceEnd="4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38000" fill="hold" nodeType="withEffect" p14:presetBounceEnd="4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/>
          <p:bldP spid="29" grpId="0"/>
          <p:bldP spid="30" grpId="0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3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3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3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3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/>
          <p:bldP spid="29" grpId="0"/>
          <p:bldP spid="30" grpId="0"/>
          <p:bldP spid="31" grpId="0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H="1">
            <a:off x="7899388" y="4507593"/>
            <a:ext cx="5541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346747" y="5663780"/>
            <a:ext cx="116929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3581105" y="4497665"/>
            <a:ext cx="5541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3608839" y="2879047"/>
            <a:ext cx="55412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4790570" y="1624439"/>
            <a:ext cx="943081" cy="238304"/>
            <a:chOff x="4470269" y="1661160"/>
            <a:chExt cx="1290451" cy="26289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6820185" y="2603057"/>
            <a:ext cx="1090111" cy="953221"/>
            <a:chOff x="6842760" y="263727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5" name="六边形 54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文本框 61"/>
            <p:cNvSpPr txBox="1"/>
            <p:nvPr/>
          </p:nvSpPr>
          <p:spPr>
            <a:xfrm>
              <a:off x="7024263" y="2809108"/>
              <a:ext cx="820724" cy="6451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2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492800" y="1850324"/>
            <a:ext cx="1090111" cy="953223"/>
            <a:chOff x="5525852" y="187908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8" name="六边形 57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9" name="文本框 64"/>
            <p:cNvSpPr txBox="1"/>
            <p:nvPr/>
          </p:nvSpPr>
          <p:spPr>
            <a:xfrm>
              <a:off x="5686670" y="1989361"/>
              <a:ext cx="882326" cy="75375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2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809280" y="4030986"/>
            <a:ext cx="1090111" cy="953223"/>
            <a:chOff x="6842760" y="400887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1" name="六边形 60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文本框 67"/>
            <p:cNvSpPr txBox="1"/>
            <p:nvPr/>
          </p:nvSpPr>
          <p:spPr>
            <a:xfrm>
              <a:off x="6981635" y="4119151"/>
              <a:ext cx="926212" cy="75375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2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135232" y="4019336"/>
            <a:ext cx="1090111" cy="953223"/>
            <a:chOff x="4206240" y="400887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4" name="六边形 63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文本框 70"/>
            <p:cNvSpPr txBox="1"/>
            <p:nvPr/>
          </p:nvSpPr>
          <p:spPr>
            <a:xfrm>
              <a:off x="4397859" y="4183708"/>
              <a:ext cx="820724" cy="75375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32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162964" y="2564905"/>
            <a:ext cx="1090111" cy="953221"/>
            <a:chOff x="4206240" y="263727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7" name="六边形 66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文本框 73"/>
            <p:cNvSpPr txBox="1"/>
            <p:nvPr/>
          </p:nvSpPr>
          <p:spPr>
            <a:xfrm>
              <a:off x="4387743" y="2809108"/>
              <a:ext cx="820724" cy="6451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lang="zh-CN" altLang="en-US" sz="32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2" name="矩形 71"/>
          <p:cNvSpPr/>
          <p:nvPr/>
        </p:nvSpPr>
        <p:spPr>
          <a:xfrm>
            <a:off x="3433600" y="1412777"/>
            <a:ext cx="1321395" cy="314449"/>
          </a:xfrm>
          <a:prstGeom prst="rect">
            <a:avLst/>
          </a:prstGeom>
        </p:spPr>
        <p:txBody>
          <a:bodyPr wrap="none" lIns="82808" tIns="41404" rIns="82808" bIns="41404">
            <a:spAutoFit/>
          </a:bodyPr>
          <a:lstStyle/>
          <a:p>
            <a:pPr algn="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5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1776083" y="1743595"/>
            <a:ext cx="2978914" cy="56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08" tIns="41404" rIns="82808" bIns="414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74" name="矩形 73"/>
          <p:cNvSpPr/>
          <p:nvPr/>
        </p:nvSpPr>
        <p:spPr>
          <a:xfrm>
            <a:off x="2216308" y="2669124"/>
            <a:ext cx="1321395" cy="314449"/>
          </a:xfrm>
          <a:prstGeom prst="rect">
            <a:avLst/>
          </a:prstGeom>
        </p:spPr>
        <p:txBody>
          <a:bodyPr wrap="none" lIns="82808" tIns="41404" rIns="82808" bIns="41404">
            <a:spAutoFit/>
          </a:bodyPr>
          <a:lstStyle/>
          <a:p>
            <a:pPr algn="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5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1257085" y="2999940"/>
            <a:ext cx="2276533" cy="8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08" tIns="41404" rIns="82808" bIns="414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76" name="矩形 75"/>
          <p:cNvSpPr/>
          <p:nvPr/>
        </p:nvSpPr>
        <p:spPr>
          <a:xfrm>
            <a:off x="2188576" y="4166852"/>
            <a:ext cx="1321395" cy="314449"/>
          </a:xfrm>
          <a:prstGeom prst="rect">
            <a:avLst/>
          </a:prstGeom>
        </p:spPr>
        <p:txBody>
          <a:bodyPr wrap="none" lIns="82808" tIns="41404" rIns="82808" bIns="41404">
            <a:spAutoFit/>
          </a:bodyPr>
          <a:lstStyle/>
          <a:p>
            <a:pPr algn="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5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1229351" y="4497665"/>
            <a:ext cx="2276532" cy="78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08" tIns="41404" rIns="82808" bIns="414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 亮亮图文旗舰店</a:t>
            </a:r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https://liangliangtuwen.tmall.com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455247" y="2171109"/>
            <a:ext cx="1321395" cy="314449"/>
          </a:xfrm>
          <a:prstGeom prst="rect">
            <a:avLst/>
          </a:prstGeom>
        </p:spPr>
        <p:txBody>
          <a:bodyPr wrap="none" lIns="82808" tIns="41404" rIns="82808" bIns="41404">
            <a:spAutoFit/>
          </a:bodyPr>
          <a:lstStyle/>
          <a:p>
            <a:pPr algn="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5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47"/>
          <p:cNvSpPr>
            <a:spLocks noChangeArrowheads="1"/>
          </p:cNvSpPr>
          <p:nvPr/>
        </p:nvSpPr>
        <p:spPr bwMode="auto">
          <a:xfrm>
            <a:off x="8507247" y="2516216"/>
            <a:ext cx="2427671" cy="82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08" tIns="41404" rIns="82808" bIns="414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80" name="矩形 79"/>
          <p:cNvSpPr/>
          <p:nvPr/>
        </p:nvSpPr>
        <p:spPr>
          <a:xfrm>
            <a:off x="8484375" y="3895840"/>
            <a:ext cx="1321395" cy="314449"/>
          </a:xfrm>
          <a:prstGeom prst="rect">
            <a:avLst/>
          </a:prstGeom>
        </p:spPr>
        <p:txBody>
          <a:bodyPr wrap="none" lIns="82808" tIns="41404" rIns="82808" bIns="41404">
            <a:spAutoFit/>
          </a:bodyPr>
          <a:lstStyle/>
          <a:p>
            <a:pPr algn="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5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47"/>
          <p:cNvSpPr>
            <a:spLocks noChangeArrowheads="1"/>
          </p:cNvSpPr>
          <p:nvPr/>
        </p:nvSpPr>
        <p:spPr bwMode="auto">
          <a:xfrm>
            <a:off x="8526752" y="4240948"/>
            <a:ext cx="2427671" cy="82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08" tIns="41404" rIns="82808" bIns="414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82" name="矩形 81"/>
          <p:cNvSpPr/>
          <p:nvPr/>
        </p:nvSpPr>
        <p:spPr>
          <a:xfrm>
            <a:off x="7544700" y="5196122"/>
            <a:ext cx="1321395" cy="314449"/>
          </a:xfrm>
          <a:prstGeom prst="rect">
            <a:avLst/>
          </a:prstGeom>
        </p:spPr>
        <p:txBody>
          <a:bodyPr wrap="none" lIns="82808" tIns="41404" rIns="82808" bIns="41404">
            <a:spAutoFit/>
          </a:bodyPr>
          <a:lstStyle/>
          <a:p>
            <a:pPr algn="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en-US" altLang="zh-CN" sz="15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47"/>
          <p:cNvSpPr>
            <a:spLocks noChangeArrowheads="1"/>
          </p:cNvSpPr>
          <p:nvPr/>
        </p:nvSpPr>
        <p:spPr bwMode="auto">
          <a:xfrm>
            <a:off x="7596706" y="5541233"/>
            <a:ext cx="2931285" cy="57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08" tIns="41404" rIns="82808" bIns="414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您的内容打在这里，或者通过复制您的文本后，在此框中选择粘贴</a:t>
            </a:r>
          </a:p>
        </p:txBody>
      </p:sp>
      <p:grpSp>
        <p:nvGrpSpPr>
          <p:cNvPr id="84" name="组合 83"/>
          <p:cNvGrpSpPr/>
          <p:nvPr/>
        </p:nvGrpSpPr>
        <p:grpSpPr>
          <a:xfrm flipH="1">
            <a:off x="7663912" y="2377361"/>
            <a:ext cx="800508" cy="238304"/>
            <a:chOff x="4255294" y="1661160"/>
            <a:chExt cx="1505426" cy="262890"/>
          </a:xfrm>
        </p:grpSpPr>
        <p:cxnSp>
          <p:nvCxnSpPr>
            <p:cNvPr id="85" name="直接连接符 84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5183558" y="3052843"/>
            <a:ext cx="1708611" cy="1443644"/>
            <a:chOff x="5927099" y="3207123"/>
            <a:chExt cx="1887055" cy="1592580"/>
          </a:xfrm>
          <a:solidFill>
            <a:schemeClr val="accent3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8" name="六边形 87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文本框 1"/>
            <p:cNvSpPr txBox="1"/>
            <p:nvPr/>
          </p:nvSpPr>
          <p:spPr>
            <a:xfrm>
              <a:off x="6291627" y="3451749"/>
              <a:ext cx="1157998" cy="108649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492800" y="4718372"/>
            <a:ext cx="1090111" cy="953221"/>
            <a:chOff x="5525852" y="468324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0" name="六边形 69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1" name="文本框 76"/>
            <p:cNvSpPr txBox="1"/>
            <p:nvPr/>
          </p:nvSpPr>
          <p:spPr>
            <a:xfrm>
              <a:off x="5693284" y="4855078"/>
              <a:ext cx="820724" cy="6451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2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75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25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75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4"/>
          <p:cNvSpPr txBox="1"/>
          <p:nvPr/>
        </p:nvSpPr>
        <p:spPr>
          <a:xfrm>
            <a:off x="2418875" y="3086034"/>
            <a:ext cx="7499349" cy="80970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lnSpc>
                <a:spcPts val="5865"/>
              </a:lnSpc>
              <a:defRPr/>
            </a:pPr>
            <a:r>
              <a:rPr lang="zh-CN" altLang="en-US" sz="4000" b="1" dirty="0">
                <a:ln w="6350">
                  <a:noFill/>
                </a:ln>
                <a:solidFill>
                  <a:srgbClr val="313131"/>
                </a:solidFill>
                <a:latin typeface="Modern No. 20" panose="02070704070505020303" pitchFamily="18" charset="0"/>
                <a:ea typeface="微软雅黑" panose="020B0503020204020204" pitchFamily="34" charset="-122"/>
              </a:rPr>
              <a:t>填写过渡页标题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898008" y="3831610"/>
            <a:ext cx="2541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/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24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sp>
        <p:nvSpPr>
          <p:cNvPr id="4" name="标题层"/>
          <p:cNvSpPr txBox="1"/>
          <p:nvPr/>
        </p:nvSpPr>
        <p:spPr bwMode="auto">
          <a:xfrm>
            <a:off x="4732321" y="1768157"/>
            <a:ext cx="2872457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1218565">
              <a:defRPr/>
            </a:pPr>
            <a:r>
              <a:rPr lang="en-US" altLang="zh-CN" sz="9600" kern="0" dirty="0">
                <a:solidFill>
                  <a:schemeClr val="tx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9600" kern="0" dirty="0">
              <a:solidFill>
                <a:schemeClr val="tx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74191" y="3429486"/>
            <a:ext cx="6092825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1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</a:t>
            </a:r>
          </a:p>
          <a:p>
            <a:pPr algn="ctr"/>
            <a:r>
              <a:rPr lang="en-US" altLang="zh-CN" sz="11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text. Your content to play here, or through your copy, paste in </a:t>
            </a:r>
          </a:p>
          <a:p>
            <a:pPr algn="ctr"/>
            <a:r>
              <a:rPr lang="en-US" altLang="zh-CN" sz="11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box, and select only the text.</a:t>
            </a:r>
          </a:p>
        </p:txBody>
      </p:sp>
      <p:sp>
        <p:nvSpPr>
          <p:cNvPr id="4" name="矩形 3"/>
          <p:cNvSpPr/>
          <p:nvPr/>
        </p:nvSpPr>
        <p:spPr>
          <a:xfrm>
            <a:off x="2731448" y="2987040"/>
            <a:ext cx="6778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 </a:t>
            </a:r>
            <a:r>
              <a:rPr lang="zh-CN" altLang="en-US" sz="20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工作计划 </a:t>
            </a:r>
            <a:r>
              <a:rPr lang="en-US" altLang="zh-CN" sz="20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 </a:t>
            </a:r>
            <a:r>
              <a:rPr lang="zh-CN" altLang="en-US" sz="20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指标汇报 </a:t>
            </a:r>
            <a:r>
              <a:rPr lang="en-US" altLang="zh-CN" sz="20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 </a:t>
            </a:r>
            <a:r>
              <a:rPr lang="zh-CN" altLang="en-US" sz="20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总结汇报 </a:t>
            </a:r>
            <a:r>
              <a:rPr lang="en-US" altLang="zh-CN" sz="20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 </a:t>
            </a:r>
            <a:r>
              <a:rPr lang="zh-CN" altLang="en-US" sz="2000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年度总结 </a:t>
            </a:r>
            <a:r>
              <a:rPr lang="en-US" altLang="zh-CN" sz="2000" dirty="0">
                <a:solidFill>
                  <a:srgbClr val="31313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endParaRPr lang="zh-CN" altLang="en-US" sz="2000" dirty="0">
              <a:solidFill>
                <a:srgbClr val="31313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PA_矩形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17489" y="2145080"/>
            <a:ext cx="76062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感谢您的观看</a:t>
            </a:r>
            <a:endParaRPr kumimoji="0" lang="zh-CN" altLang="zh-CN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/>
          <p:nvPr/>
        </p:nvGrpSpPr>
        <p:grpSpPr>
          <a:xfrm>
            <a:off x="1027245" y="1719210"/>
            <a:ext cx="3946970" cy="1618764"/>
            <a:chOff x="769938" y="1289407"/>
            <a:chExt cx="2960613" cy="1214073"/>
          </a:xfrm>
        </p:grpSpPr>
        <p:sp>
          <p:nvSpPr>
            <p:cNvPr id="68" name="Freeform 67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+mn-ea"/>
                </a:rPr>
                <a:t>01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1619787" y="1289409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 dirty="0">
                <a:latin typeface="+mn-ea"/>
              </a:endParaRPr>
            </a:p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691650" y="1441601"/>
              <a:ext cx="1981294" cy="463299"/>
              <a:chOff x="4033795" y="2061675"/>
              <a:chExt cx="1981294" cy="463299"/>
            </a:xfrm>
          </p:grpSpPr>
          <p:sp>
            <p:nvSpPr>
              <p:cNvPr id="82" name="Text Placeholder 3"/>
              <p:cNvSpPr txBox="1"/>
              <p:nvPr/>
            </p:nvSpPr>
            <p:spPr>
              <a:xfrm>
                <a:off x="4399178" y="2074851"/>
                <a:ext cx="1615911" cy="45012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1027245" y="3070484"/>
            <a:ext cx="3946970" cy="1618763"/>
            <a:chOff x="769938" y="2302862"/>
            <a:chExt cx="2960613" cy="1214072"/>
          </a:xfrm>
        </p:grpSpPr>
        <p:sp>
          <p:nvSpPr>
            <p:cNvPr id="70" name="Freeform 69"/>
            <p:cNvSpPr/>
            <p:nvPr/>
          </p:nvSpPr>
          <p:spPr>
            <a:xfrm>
              <a:off x="769938" y="2302862"/>
              <a:ext cx="849852" cy="1214072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0" rIns="14606" bIns="43953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+mn-ea"/>
                </a:rPr>
                <a:t>02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1619787" y="2302862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4" rIns="52493" bIns="52493" numCol="1" spcCol="1270" anchor="ctr" anchorCtr="0">
              <a:noAutofit/>
            </a:bodyPr>
            <a:lstStyle/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latin typeface="+mn-ea"/>
              </a:endParaRPr>
            </a:p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latin typeface="+mn-ea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691650" y="2473000"/>
              <a:ext cx="1981294" cy="463299"/>
              <a:chOff x="4033795" y="2061675"/>
              <a:chExt cx="1981294" cy="463299"/>
            </a:xfrm>
          </p:grpSpPr>
          <p:sp>
            <p:nvSpPr>
              <p:cNvPr id="85" name="Text Placeholder 3"/>
              <p:cNvSpPr txBox="1"/>
              <p:nvPr/>
            </p:nvSpPr>
            <p:spPr>
              <a:xfrm>
                <a:off x="4399178" y="2074851"/>
                <a:ext cx="1615911" cy="45012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1027245" y="4421754"/>
            <a:ext cx="3946970" cy="1618764"/>
            <a:chOff x="769938" y="3316315"/>
            <a:chExt cx="2960613" cy="1214073"/>
          </a:xfrm>
        </p:grpSpPr>
        <p:sp>
          <p:nvSpPr>
            <p:cNvPr id="72" name="Freeform 71"/>
            <p:cNvSpPr/>
            <p:nvPr/>
          </p:nvSpPr>
          <p:spPr>
            <a:xfrm>
              <a:off x="769938" y="3316316"/>
              <a:ext cx="849852" cy="1214072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0" rIns="14606" bIns="43953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+mn-ea"/>
                </a:rPr>
                <a:t>03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1619787" y="3316315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4" rIns="52493" bIns="52493" numCol="1" spcCol="1270" anchor="ctr" anchorCtr="0">
              <a:noAutofit/>
            </a:bodyPr>
            <a:lstStyle/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latin typeface="+mn-ea"/>
              </a:endParaRPr>
            </a:p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latin typeface="+mn-ea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1691650" y="3476294"/>
              <a:ext cx="1981294" cy="463299"/>
              <a:chOff x="4033795" y="2061675"/>
              <a:chExt cx="1981294" cy="463299"/>
            </a:xfrm>
          </p:grpSpPr>
          <p:sp>
            <p:nvSpPr>
              <p:cNvPr id="88" name="Text Placeholder 3"/>
              <p:cNvSpPr txBox="1"/>
              <p:nvPr/>
            </p:nvSpPr>
            <p:spPr>
              <a:xfrm>
                <a:off x="4399178" y="2074851"/>
                <a:ext cx="1615911" cy="45012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7217787" y="1719210"/>
            <a:ext cx="3946970" cy="1618764"/>
            <a:chOff x="5413449" y="1289407"/>
            <a:chExt cx="2960613" cy="1214073"/>
          </a:xfrm>
        </p:grpSpPr>
        <p:sp>
          <p:nvSpPr>
            <p:cNvPr id="45" name="Freeform 44"/>
            <p:cNvSpPr/>
            <p:nvPr/>
          </p:nvSpPr>
          <p:spPr>
            <a:xfrm flipH="1">
              <a:off x="7524210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+mn-ea"/>
                </a:rPr>
                <a:t>04</a:t>
              </a:r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5413449" y="1289409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latin typeface="+mn-ea"/>
              </a:endParaRPr>
            </a:p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latin typeface="+mn-ea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473970" y="1441601"/>
              <a:ext cx="1978380" cy="463299"/>
              <a:chOff x="3998844" y="2061675"/>
              <a:chExt cx="1978380" cy="463299"/>
            </a:xfrm>
          </p:grpSpPr>
          <p:sp>
            <p:nvSpPr>
              <p:cNvPr id="95" name="Text Placeholder 3"/>
              <p:cNvSpPr txBox="1"/>
              <p:nvPr/>
            </p:nvSpPr>
            <p:spPr>
              <a:xfrm>
                <a:off x="3998844" y="2074851"/>
                <a:ext cx="1615911" cy="45012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r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97717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7217787" y="3070484"/>
            <a:ext cx="3946970" cy="1618763"/>
            <a:chOff x="5413449" y="2302862"/>
            <a:chExt cx="2960613" cy="1214072"/>
          </a:xfrm>
        </p:grpSpPr>
        <p:sp>
          <p:nvSpPr>
            <p:cNvPr id="48" name="Freeform 47"/>
            <p:cNvSpPr/>
            <p:nvPr/>
          </p:nvSpPr>
          <p:spPr>
            <a:xfrm flipH="1">
              <a:off x="7524210" y="2302862"/>
              <a:ext cx="849852" cy="1214072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0" rIns="14606" bIns="43953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+mn-ea"/>
                </a:rPr>
                <a:t>05</a:t>
              </a:r>
            </a:p>
          </p:txBody>
        </p:sp>
        <p:sp>
          <p:nvSpPr>
            <p:cNvPr id="63" name="Freeform 62"/>
            <p:cNvSpPr/>
            <p:nvPr/>
          </p:nvSpPr>
          <p:spPr>
            <a:xfrm flipH="1">
              <a:off x="5413449" y="2302862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4" rIns="52493" bIns="52493" numCol="1" spcCol="1270" anchor="ctr" anchorCtr="0">
              <a:noAutofit/>
            </a:bodyPr>
            <a:lstStyle/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latin typeface="+mn-ea"/>
              </a:endParaRPr>
            </a:p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latin typeface="+mn-ea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473970" y="2465297"/>
              <a:ext cx="1978380" cy="463299"/>
              <a:chOff x="3998844" y="2061675"/>
              <a:chExt cx="1978380" cy="463299"/>
            </a:xfrm>
          </p:grpSpPr>
          <p:sp>
            <p:nvSpPr>
              <p:cNvPr id="98" name="Text Placeholder 3"/>
              <p:cNvSpPr txBox="1"/>
              <p:nvPr/>
            </p:nvSpPr>
            <p:spPr>
              <a:xfrm>
                <a:off x="3998844" y="2074851"/>
                <a:ext cx="1615911" cy="45012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r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97717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21" name="Group 120"/>
          <p:cNvGrpSpPr/>
          <p:nvPr/>
        </p:nvGrpSpPr>
        <p:grpSpPr>
          <a:xfrm>
            <a:off x="7217787" y="4421754"/>
            <a:ext cx="3946970" cy="1618764"/>
            <a:chOff x="5413449" y="3316315"/>
            <a:chExt cx="2960613" cy="1214073"/>
          </a:xfrm>
        </p:grpSpPr>
        <p:sp>
          <p:nvSpPr>
            <p:cNvPr id="64" name="Freeform 63"/>
            <p:cNvSpPr/>
            <p:nvPr/>
          </p:nvSpPr>
          <p:spPr>
            <a:xfrm flipH="1">
              <a:off x="7524210" y="3316316"/>
              <a:ext cx="849852" cy="1214072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0" rIns="14606" bIns="43953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+mn-ea"/>
                </a:rPr>
                <a:t>06</a:t>
              </a:r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5413449" y="3316315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4" rIns="52493" bIns="52493" numCol="1" spcCol="1270" anchor="ctr" anchorCtr="0">
              <a:noAutofit/>
            </a:bodyPr>
            <a:lstStyle/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latin typeface="+mn-ea"/>
              </a:endParaRPr>
            </a:p>
            <a:p>
              <a:pPr marL="304800" lvl="1" indent="-304800" defTabSz="130365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>
                <a:latin typeface="+mn-ea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5473970" y="3463379"/>
              <a:ext cx="1978380" cy="463299"/>
              <a:chOff x="3998844" y="2061675"/>
              <a:chExt cx="1978380" cy="463299"/>
            </a:xfrm>
          </p:grpSpPr>
          <p:sp>
            <p:nvSpPr>
              <p:cNvPr id="105" name="Text Placeholder 3"/>
              <p:cNvSpPr txBox="1"/>
              <p:nvPr/>
            </p:nvSpPr>
            <p:spPr>
              <a:xfrm>
                <a:off x="3998844" y="2074851"/>
                <a:ext cx="1615911" cy="45012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r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97717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112" name="Freeform 111"/>
          <p:cNvSpPr/>
          <p:nvPr/>
        </p:nvSpPr>
        <p:spPr>
          <a:xfrm>
            <a:off x="5547665" y="1662387"/>
            <a:ext cx="1096675" cy="109681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24" tIns="141824" rIns="141824" bIns="141824" numCol="1" spcCol="1693" anchor="ctr" anchorCtr="0">
            <a:noAutofit/>
          </a:bodyPr>
          <a:lstStyle/>
          <a:p>
            <a:pPr algn="ctr" defTabSz="888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latin typeface="+mn-ea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5547665" y="3057962"/>
            <a:ext cx="1096675" cy="109681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24" tIns="141824" rIns="141824" bIns="141824" numCol="1" spcCol="1693" anchor="ctr" anchorCtr="0">
            <a:noAutofit/>
          </a:bodyPr>
          <a:lstStyle/>
          <a:p>
            <a:pPr algn="ctr" defTabSz="888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300" dirty="0">
              <a:latin typeface="+mn-ea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5547665" y="4453537"/>
            <a:ext cx="1096675" cy="109681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3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24" tIns="141824" rIns="141824" bIns="141824" numCol="1" spcCol="1693" anchor="ctr" anchorCtr="0">
            <a:noAutofit/>
          </a:bodyPr>
          <a:lstStyle/>
          <a:p>
            <a:pPr algn="ctr" defTabSz="888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Freeform 143"/>
          <p:cNvSpPr>
            <a:spLocks noEditPoints="1"/>
          </p:cNvSpPr>
          <p:nvPr/>
        </p:nvSpPr>
        <p:spPr bwMode="auto">
          <a:xfrm>
            <a:off x="5840976" y="4786637"/>
            <a:ext cx="482537" cy="444500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9" name="Freeform 92"/>
          <p:cNvSpPr>
            <a:spLocks noEditPoints="1"/>
          </p:cNvSpPr>
          <p:nvPr/>
        </p:nvSpPr>
        <p:spPr bwMode="auto">
          <a:xfrm>
            <a:off x="5868489" y="3377695"/>
            <a:ext cx="455025" cy="463551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884298" y="2009368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51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2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3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4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035440" y="5403770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1043634" y="5279573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Block Arc 51"/>
          <p:cNvSpPr/>
          <p:nvPr/>
        </p:nvSpPr>
        <p:spPr>
          <a:xfrm>
            <a:off x="1234977" y="2133134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3" name="Block Arc 52"/>
          <p:cNvSpPr/>
          <p:nvPr/>
        </p:nvSpPr>
        <p:spPr>
          <a:xfrm rot="10800000">
            <a:off x="3110217" y="2130252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4" name="Block Arc 53"/>
          <p:cNvSpPr/>
          <p:nvPr/>
        </p:nvSpPr>
        <p:spPr>
          <a:xfrm>
            <a:off x="4987405" y="2133134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5" name="Block Arc 54"/>
          <p:cNvSpPr/>
          <p:nvPr/>
        </p:nvSpPr>
        <p:spPr>
          <a:xfrm rot="10800000">
            <a:off x="6862646" y="2130252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6" name="Block Arc 55"/>
          <p:cNvSpPr/>
          <p:nvPr/>
        </p:nvSpPr>
        <p:spPr>
          <a:xfrm>
            <a:off x="8739735" y="2133134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1703894" y="2619976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+mn-ea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3583669" y="2619976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+mn-ea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5463444" y="2619976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+mn-ea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7343220" y="2619976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9222996" y="2619976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+mn-ea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51314" y="4160648"/>
            <a:ext cx="53861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2012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922915" y="2206900"/>
            <a:ext cx="53861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accent4"/>
                </a:solidFill>
                <a:latin typeface="+mn-ea"/>
              </a:rPr>
              <a:t>2013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57235" y="4160648"/>
            <a:ext cx="53861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accent1"/>
                </a:solidFill>
                <a:latin typeface="+mn-ea"/>
              </a:rPr>
              <a:t>2014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708887" y="2206900"/>
            <a:ext cx="53861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accent3"/>
                </a:solidFill>
                <a:latin typeface="+mn-ea"/>
              </a:rPr>
              <a:t>2015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628871" y="4160648"/>
            <a:ext cx="53861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accent2"/>
                </a:solidFill>
                <a:latin typeface="+mn-ea"/>
              </a:rPr>
              <a:t>2016</a:t>
            </a:r>
          </a:p>
        </p:txBody>
      </p:sp>
      <p:grpSp>
        <p:nvGrpSpPr>
          <p:cNvPr id="86" name="Group 88"/>
          <p:cNvGrpSpPr/>
          <p:nvPr/>
        </p:nvGrpSpPr>
        <p:grpSpPr>
          <a:xfrm>
            <a:off x="1334442" y="1400691"/>
            <a:ext cx="2095629" cy="645743"/>
            <a:chOff x="805797" y="661615"/>
            <a:chExt cx="1155277" cy="263203"/>
          </a:xfrm>
        </p:grpSpPr>
        <p:sp>
          <p:nvSpPr>
            <p:cNvPr id="87" name="TextBox 86"/>
            <p:cNvSpPr txBox="1"/>
            <p:nvPr/>
          </p:nvSpPr>
          <p:spPr>
            <a:xfrm>
              <a:off x="1171347" y="661615"/>
              <a:ext cx="452456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05797" y="757552"/>
              <a:ext cx="1155277" cy="1672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3" name="Group 88"/>
          <p:cNvGrpSpPr/>
          <p:nvPr/>
        </p:nvGrpSpPr>
        <p:grpSpPr>
          <a:xfrm>
            <a:off x="3178797" y="4401420"/>
            <a:ext cx="2095629" cy="645743"/>
            <a:chOff x="805797" y="661615"/>
            <a:chExt cx="1155277" cy="263203"/>
          </a:xfrm>
        </p:grpSpPr>
        <p:sp>
          <p:nvSpPr>
            <p:cNvPr id="94" name="TextBox 93"/>
            <p:cNvSpPr txBox="1"/>
            <p:nvPr/>
          </p:nvSpPr>
          <p:spPr>
            <a:xfrm>
              <a:off x="1171347" y="661615"/>
              <a:ext cx="452456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05797" y="757552"/>
              <a:ext cx="1155277" cy="1672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9" name="Group 88"/>
          <p:cNvGrpSpPr/>
          <p:nvPr/>
        </p:nvGrpSpPr>
        <p:grpSpPr>
          <a:xfrm>
            <a:off x="5109067" y="1400691"/>
            <a:ext cx="2095629" cy="645743"/>
            <a:chOff x="805797" y="661615"/>
            <a:chExt cx="1155277" cy="263203"/>
          </a:xfrm>
        </p:grpSpPr>
        <p:sp>
          <p:nvSpPr>
            <p:cNvPr id="100" name="TextBox 99"/>
            <p:cNvSpPr txBox="1"/>
            <p:nvPr/>
          </p:nvSpPr>
          <p:spPr>
            <a:xfrm>
              <a:off x="1171347" y="661615"/>
              <a:ext cx="452456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05797" y="757552"/>
              <a:ext cx="1155277" cy="1672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2" name="Group 88"/>
          <p:cNvGrpSpPr/>
          <p:nvPr/>
        </p:nvGrpSpPr>
        <p:grpSpPr>
          <a:xfrm>
            <a:off x="6984308" y="4401420"/>
            <a:ext cx="2095629" cy="645743"/>
            <a:chOff x="805797" y="661615"/>
            <a:chExt cx="1155277" cy="263203"/>
          </a:xfrm>
        </p:grpSpPr>
        <p:sp>
          <p:nvSpPr>
            <p:cNvPr id="103" name="TextBox 102"/>
            <p:cNvSpPr txBox="1"/>
            <p:nvPr/>
          </p:nvSpPr>
          <p:spPr>
            <a:xfrm>
              <a:off x="1171347" y="661615"/>
              <a:ext cx="452456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05797" y="757552"/>
              <a:ext cx="1155277" cy="1672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5" name="Group 88"/>
          <p:cNvGrpSpPr/>
          <p:nvPr/>
        </p:nvGrpSpPr>
        <p:grpSpPr>
          <a:xfrm>
            <a:off x="8739736" y="1400691"/>
            <a:ext cx="2095629" cy="645743"/>
            <a:chOff x="805797" y="661615"/>
            <a:chExt cx="1155277" cy="263203"/>
          </a:xfrm>
        </p:grpSpPr>
        <p:sp>
          <p:nvSpPr>
            <p:cNvPr id="106" name="TextBox 105"/>
            <p:cNvSpPr txBox="1"/>
            <p:nvPr/>
          </p:nvSpPr>
          <p:spPr>
            <a:xfrm>
              <a:off x="1171347" y="661615"/>
              <a:ext cx="452456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05797" y="757552"/>
              <a:ext cx="1155277" cy="1672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37" name="Freeform 143"/>
          <p:cNvSpPr>
            <a:spLocks noEditPoints="1"/>
          </p:cNvSpPr>
          <p:nvPr/>
        </p:nvSpPr>
        <p:spPr bwMode="auto">
          <a:xfrm>
            <a:off x="2101379" y="2996831"/>
            <a:ext cx="482537" cy="444500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8" name="Freeform 92"/>
          <p:cNvSpPr>
            <a:spLocks noEditPoints="1"/>
          </p:cNvSpPr>
          <p:nvPr/>
        </p:nvSpPr>
        <p:spPr bwMode="auto">
          <a:xfrm>
            <a:off x="4013340" y="3064932"/>
            <a:ext cx="455025" cy="463551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896481" y="3033182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40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1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3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44" name="Freeform 140"/>
          <p:cNvSpPr>
            <a:spLocks noEditPoints="1"/>
          </p:cNvSpPr>
          <p:nvPr/>
        </p:nvSpPr>
        <p:spPr bwMode="auto">
          <a:xfrm>
            <a:off x="7750259" y="3030871"/>
            <a:ext cx="474458" cy="474520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9647168" y="3021116"/>
            <a:ext cx="419045" cy="408517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46" name="Freeform 104"/>
            <p:cNvSpPr/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7" name="Freeform 105"/>
            <p:cNvSpPr/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8" name="Freeform 106"/>
            <p:cNvSpPr/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9" name="Freeform 107"/>
            <p:cNvSpPr/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0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52" grpId="0" animBg="1"/>
      <p:bldP spid="53" grpId="0" animBg="1"/>
      <p:bldP spid="54" grpId="0" animBg="1"/>
      <p:bldP spid="55" grpId="0" animBg="1"/>
      <p:bldP spid="56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6" grpId="0"/>
      <p:bldP spid="78" grpId="0"/>
      <p:bldP spid="79" grpId="0"/>
      <p:bldP spid="82" grpId="0"/>
      <p:bldP spid="83" grpId="0"/>
      <p:bldP spid="37" grpId="0" animBg="1"/>
      <p:bldP spid="38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6"/>
          <p:cNvSpPr/>
          <p:nvPr/>
        </p:nvSpPr>
        <p:spPr bwMode="auto">
          <a:xfrm>
            <a:off x="7425166" y="5567635"/>
            <a:ext cx="217375" cy="522288"/>
          </a:xfrm>
          <a:custGeom>
            <a:avLst/>
            <a:gdLst>
              <a:gd name="T0" fmla="*/ 242 w 501"/>
              <a:gd name="T1" fmla="*/ 1207 h 1207"/>
              <a:gd name="T2" fmla="*/ 150 w 501"/>
              <a:gd name="T3" fmla="*/ 1064 h 1207"/>
              <a:gd name="T4" fmla="*/ 93 w 501"/>
              <a:gd name="T5" fmla="*/ 1046 h 1207"/>
              <a:gd name="T6" fmla="*/ 14 w 501"/>
              <a:gd name="T7" fmla="*/ 904 h 1207"/>
              <a:gd name="T8" fmla="*/ 11 w 501"/>
              <a:gd name="T9" fmla="*/ 835 h 1207"/>
              <a:gd name="T10" fmla="*/ 38 w 501"/>
              <a:gd name="T11" fmla="*/ 662 h 1207"/>
              <a:gd name="T12" fmla="*/ 109 w 501"/>
              <a:gd name="T13" fmla="*/ 434 h 1207"/>
              <a:gd name="T14" fmla="*/ 129 w 501"/>
              <a:gd name="T15" fmla="*/ 327 h 1207"/>
              <a:gd name="T16" fmla="*/ 271 w 501"/>
              <a:gd name="T17" fmla="*/ 82 h 1207"/>
              <a:gd name="T18" fmla="*/ 367 w 501"/>
              <a:gd name="T19" fmla="*/ 2 h 1207"/>
              <a:gd name="T20" fmla="*/ 473 w 501"/>
              <a:gd name="T21" fmla="*/ 2 h 1207"/>
              <a:gd name="T22" fmla="*/ 491 w 501"/>
              <a:gd name="T23" fmla="*/ 136 h 1207"/>
              <a:gd name="T24" fmla="*/ 457 w 501"/>
              <a:gd name="T25" fmla="*/ 541 h 1207"/>
              <a:gd name="T26" fmla="*/ 324 w 501"/>
              <a:gd name="T27" fmla="*/ 839 h 1207"/>
              <a:gd name="T28" fmla="*/ 301 w 501"/>
              <a:gd name="T29" fmla="*/ 898 h 1207"/>
              <a:gd name="T30" fmla="*/ 268 w 501"/>
              <a:gd name="T31" fmla="*/ 1185 h 1207"/>
              <a:gd name="T32" fmla="*/ 242 w 501"/>
              <a:gd name="T33" fmla="*/ 1207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1" h="1207">
                <a:moveTo>
                  <a:pt x="242" y="1207"/>
                </a:moveTo>
                <a:cubicBezTo>
                  <a:pt x="210" y="1157"/>
                  <a:pt x="179" y="1111"/>
                  <a:pt x="150" y="1064"/>
                </a:cubicBezTo>
                <a:cubicBezTo>
                  <a:pt x="131" y="1057"/>
                  <a:pt x="112" y="1050"/>
                  <a:pt x="93" y="1046"/>
                </a:cubicBezTo>
                <a:cubicBezTo>
                  <a:pt x="77" y="984"/>
                  <a:pt x="36" y="914"/>
                  <a:pt x="14" y="904"/>
                </a:cubicBezTo>
                <a:cubicBezTo>
                  <a:pt x="11" y="881"/>
                  <a:pt x="11" y="858"/>
                  <a:pt x="11" y="835"/>
                </a:cubicBezTo>
                <a:cubicBezTo>
                  <a:pt x="21" y="766"/>
                  <a:pt x="37" y="718"/>
                  <a:pt x="38" y="662"/>
                </a:cubicBezTo>
                <a:cubicBezTo>
                  <a:pt x="0" y="537"/>
                  <a:pt x="54" y="512"/>
                  <a:pt x="109" y="434"/>
                </a:cubicBezTo>
                <a:cubicBezTo>
                  <a:pt x="116" y="399"/>
                  <a:pt x="122" y="363"/>
                  <a:pt x="129" y="327"/>
                </a:cubicBezTo>
                <a:cubicBezTo>
                  <a:pt x="174" y="220"/>
                  <a:pt x="197" y="155"/>
                  <a:pt x="271" y="82"/>
                </a:cubicBezTo>
                <a:cubicBezTo>
                  <a:pt x="303" y="53"/>
                  <a:pt x="335" y="28"/>
                  <a:pt x="367" y="2"/>
                </a:cubicBezTo>
                <a:cubicBezTo>
                  <a:pt x="403" y="0"/>
                  <a:pt x="438" y="1"/>
                  <a:pt x="473" y="2"/>
                </a:cubicBezTo>
                <a:cubicBezTo>
                  <a:pt x="473" y="15"/>
                  <a:pt x="501" y="97"/>
                  <a:pt x="491" y="136"/>
                </a:cubicBezTo>
                <a:cubicBezTo>
                  <a:pt x="424" y="226"/>
                  <a:pt x="461" y="391"/>
                  <a:pt x="457" y="541"/>
                </a:cubicBezTo>
                <a:cubicBezTo>
                  <a:pt x="431" y="629"/>
                  <a:pt x="373" y="746"/>
                  <a:pt x="324" y="839"/>
                </a:cubicBezTo>
                <a:cubicBezTo>
                  <a:pt x="314" y="859"/>
                  <a:pt x="308" y="878"/>
                  <a:pt x="301" y="898"/>
                </a:cubicBezTo>
                <a:cubicBezTo>
                  <a:pt x="288" y="992"/>
                  <a:pt x="278" y="1087"/>
                  <a:pt x="268" y="1185"/>
                </a:cubicBezTo>
                <a:cubicBezTo>
                  <a:pt x="258" y="1191"/>
                  <a:pt x="249" y="1198"/>
                  <a:pt x="242" y="12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8" name="Freeform 7"/>
          <p:cNvSpPr/>
          <p:nvPr/>
        </p:nvSpPr>
        <p:spPr bwMode="auto">
          <a:xfrm>
            <a:off x="5836905" y="6401072"/>
            <a:ext cx="336375" cy="268288"/>
          </a:xfrm>
          <a:custGeom>
            <a:avLst/>
            <a:gdLst>
              <a:gd name="T0" fmla="*/ 277 w 776"/>
              <a:gd name="T1" fmla="*/ 619 h 619"/>
              <a:gd name="T2" fmla="*/ 98 w 776"/>
              <a:gd name="T3" fmla="*/ 552 h 619"/>
              <a:gd name="T4" fmla="*/ 33 w 776"/>
              <a:gd name="T5" fmla="*/ 337 h 619"/>
              <a:gd name="T6" fmla="*/ 126 w 776"/>
              <a:gd name="T7" fmla="*/ 228 h 619"/>
              <a:gd name="T8" fmla="*/ 161 w 776"/>
              <a:gd name="T9" fmla="*/ 200 h 619"/>
              <a:gd name="T10" fmla="*/ 168 w 776"/>
              <a:gd name="T11" fmla="*/ 85 h 619"/>
              <a:gd name="T12" fmla="*/ 181 w 776"/>
              <a:gd name="T13" fmla="*/ 82 h 619"/>
              <a:gd name="T14" fmla="*/ 290 w 776"/>
              <a:gd name="T15" fmla="*/ 95 h 619"/>
              <a:gd name="T16" fmla="*/ 443 w 776"/>
              <a:gd name="T17" fmla="*/ 10 h 619"/>
              <a:gd name="T18" fmla="*/ 696 w 776"/>
              <a:gd name="T19" fmla="*/ 0 h 619"/>
              <a:gd name="T20" fmla="*/ 775 w 776"/>
              <a:gd name="T21" fmla="*/ 114 h 619"/>
              <a:gd name="T22" fmla="*/ 691 w 776"/>
              <a:gd name="T23" fmla="*/ 233 h 619"/>
              <a:gd name="T24" fmla="*/ 604 w 776"/>
              <a:gd name="T25" fmla="*/ 437 h 619"/>
              <a:gd name="T26" fmla="*/ 331 w 776"/>
              <a:gd name="T27" fmla="*/ 607 h 619"/>
              <a:gd name="T28" fmla="*/ 277 w 776"/>
              <a:gd name="T29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76" h="619">
                <a:moveTo>
                  <a:pt x="277" y="619"/>
                </a:moveTo>
                <a:cubicBezTo>
                  <a:pt x="216" y="594"/>
                  <a:pt x="156" y="573"/>
                  <a:pt x="98" y="552"/>
                </a:cubicBezTo>
                <a:cubicBezTo>
                  <a:pt x="0" y="474"/>
                  <a:pt x="32" y="422"/>
                  <a:pt x="33" y="337"/>
                </a:cubicBezTo>
                <a:cubicBezTo>
                  <a:pt x="49" y="230"/>
                  <a:pt x="30" y="249"/>
                  <a:pt x="126" y="228"/>
                </a:cubicBezTo>
                <a:cubicBezTo>
                  <a:pt x="135" y="219"/>
                  <a:pt x="148" y="209"/>
                  <a:pt x="161" y="200"/>
                </a:cubicBezTo>
                <a:cubicBezTo>
                  <a:pt x="161" y="160"/>
                  <a:pt x="165" y="121"/>
                  <a:pt x="168" y="85"/>
                </a:cubicBezTo>
                <a:cubicBezTo>
                  <a:pt x="171" y="82"/>
                  <a:pt x="175" y="82"/>
                  <a:pt x="181" y="82"/>
                </a:cubicBezTo>
                <a:cubicBezTo>
                  <a:pt x="203" y="93"/>
                  <a:pt x="245" y="100"/>
                  <a:pt x="290" y="95"/>
                </a:cubicBezTo>
                <a:cubicBezTo>
                  <a:pt x="341" y="67"/>
                  <a:pt x="392" y="39"/>
                  <a:pt x="443" y="10"/>
                </a:cubicBezTo>
                <a:cubicBezTo>
                  <a:pt x="527" y="6"/>
                  <a:pt x="610" y="2"/>
                  <a:pt x="696" y="0"/>
                </a:cubicBezTo>
                <a:cubicBezTo>
                  <a:pt x="718" y="17"/>
                  <a:pt x="776" y="42"/>
                  <a:pt x="775" y="114"/>
                </a:cubicBezTo>
                <a:cubicBezTo>
                  <a:pt x="749" y="156"/>
                  <a:pt x="723" y="201"/>
                  <a:pt x="691" y="233"/>
                </a:cubicBezTo>
                <a:cubicBezTo>
                  <a:pt x="665" y="298"/>
                  <a:pt x="624" y="349"/>
                  <a:pt x="604" y="437"/>
                </a:cubicBezTo>
                <a:cubicBezTo>
                  <a:pt x="511" y="493"/>
                  <a:pt x="421" y="550"/>
                  <a:pt x="331" y="607"/>
                </a:cubicBezTo>
                <a:cubicBezTo>
                  <a:pt x="312" y="610"/>
                  <a:pt x="293" y="612"/>
                  <a:pt x="277" y="6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9" name="Freeform 8"/>
          <p:cNvSpPr/>
          <p:nvPr/>
        </p:nvSpPr>
        <p:spPr bwMode="auto">
          <a:xfrm>
            <a:off x="4343845" y="4919935"/>
            <a:ext cx="1158272" cy="1277938"/>
          </a:xfrm>
          <a:custGeom>
            <a:avLst/>
            <a:gdLst>
              <a:gd name="T0" fmla="*/ 1076 w 2678"/>
              <a:gd name="T1" fmla="*/ 2846 h 2954"/>
              <a:gd name="T2" fmla="*/ 1033 w 2678"/>
              <a:gd name="T3" fmla="*/ 2648 h 2954"/>
              <a:gd name="T4" fmla="*/ 783 w 2678"/>
              <a:gd name="T5" fmla="*/ 2721 h 2954"/>
              <a:gd name="T6" fmla="*/ 519 w 2678"/>
              <a:gd name="T7" fmla="*/ 2517 h 2954"/>
              <a:gd name="T8" fmla="*/ 486 w 2678"/>
              <a:gd name="T9" fmla="*/ 2160 h 2954"/>
              <a:gd name="T10" fmla="*/ 340 w 2678"/>
              <a:gd name="T11" fmla="*/ 1946 h 2954"/>
              <a:gd name="T12" fmla="*/ 172 w 2678"/>
              <a:gd name="T13" fmla="*/ 1759 h 2954"/>
              <a:gd name="T14" fmla="*/ 2 w 2678"/>
              <a:gd name="T15" fmla="*/ 1817 h 2954"/>
              <a:gd name="T16" fmla="*/ 46 w 2678"/>
              <a:gd name="T17" fmla="*/ 1438 h 2954"/>
              <a:gd name="T18" fmla="*/ 329 w 2678"/>
              <a:gd name="T19" fmla="*/ 1183 h 2954"/>
              <a:gd name="T20" fmla="*/ 368 w 2678"/>
              <a:gd name="T21" fmla="*/ 994 h 2954"/>
              <a:gd name="T22" fmla="*/ 390 w 2678"/>
              <a:gd name="T23" fmla="*/ 585 h 2954"/>
              <a:gd name="T24" fmla="*/ 263 w 2678"/>
              <a:gd name="T25" fmla="*/ 369 h 2954"/>
              <a:gd name="T26" fmla="*/ 367 w 2678"/>
              <a:gd name="T27" fmla="*/ 68 h 2954"/>
              <a:gd name="T28" fmla="*/ 564 w 2678"/>
              <a:gd name="T29" fmla="*/ 315 h 2954"/>
              <a:gd name="T30" fmla="*/ 670 w 2678"/>
              <a:gd name="T31" fmla="*/ 173 h 2954"/>
              <a:gd name="T32" fmla="*/ 775 w 2678"/>
              <a:gd name="T33" fmla="*/ 310 h 2954"/>
              <a:gd name="T34" fmla="*/ 1013 w 2678"/>
              <a:gd name="T35" fmla="*/ 506 h 2954"/>
              <a:gd name="T36" fmla="*/ 1232 w 2678"/>
              <a:gd name="T37" fmla="*/ 872 h 2954"/>
              <a:gd name="T38" fmla="*/ 1189 w 2678"/>
              <a:gd name="T39" fmla="*/ 1058 h 2954"/>
              <a:gd name="T40" fmla="*/ 1437 w 2678"/>
              <a:gd name="T41" fmla="*/ 1241 h 2954"/>
              <a:gd name="T42" fmla="*/ 1744 w 2678"/>
              <a:gd name="T43" fmla="*/ 1140 h 2954"/>
              <a:gd name="T44" fmla="*/ 1698 w 2678"/>
              <a:gd name="T45" fmla="*/ 877 h 2954"/>
              <a:gd name="T46" fmla="*/ 1888 w 2678"/>
              <a:gd name="T47" fmla="*/ 620 h 2954"/>
              <a:gd name="T48" fmla="*/ 1829 w 2678"/>
              <a:gd name="T49" fmla="*/ 425 h 2954"/>
              <a:gd name="T50" fmla="*/ 1873 w 2678"/>
              <a:gd name="T51" fmla="*/ 394 h 2954"/>
              <a:gd name="T52" fmla="*/ 2116 w 2678"/>
              <a:gd name="T53" fmla="*/ 459 h 2954"/>
              <a:gd name="T54" fmla="*/ 2307 w 2678"/>
              <a:gd name="T55" fmla="*/ 549 h 2954"/>
              <a:gd name="T56" fmla="*/ 2426 w 2678"/>
              <a:gd name="T57" fmla="*/ 509 h 2954"/>
              <a:gd name="T58" fmla="*/ 2293 w 2678"/>
              <a:gd name="T59" fmla="*/ 728 h 2954"/>
              <a:gd name="T60" fmla="*/ 1954 w 2678"/>
              <a:gd name="T61" fmla="*/ 746 h 2954"/>
              <a:gd name="T62" fmla="*/ 1934 w 2678"/>
              <a:gd name="T63" fmla="*/ 939 h 2954"/>
              <a:gd name="T64" fmla="*/ 2182 w 2678"/>
              <a:gd name="T65" fmla="*/ 1106 h 2954"/>
              <a:gd name="T66" fmla="*/ 2231 w 2678"/>
              <a:gd name="T67" fmla="*/ 1460 h 2954"/>
              <a:gd name="T68" fmla="*/ 2217 w 2678"/>
              <a:gd name="T69" fmla="*/ 1748 h 2954"/>
              <a:gd name="T70" fmla="*/ 2513 w 2678"/>
              <a:gd name="T71" fmla="*/ 1919 h 2954"/>
              <a:gd name="T72" fmla="*/ 2663 w 2678"/>
              <a:gd name="T73" fmla="*/ 1976 h 2954"/>
              <a:gd name="T74" fmla="*/ 2646 w 2678"/>
              <a:gd name="T75" fmla="*/ 2096 h 2954"/>
              <a:gd name="T76" fmla="*/ 2259 w 2678"/>
              <a:gd name="T77" fmla="*/ 2257 h 2954"/>
              <a:gd name="T78" fmla="*/ 2066 w 2678"/>
              <a:gd name="T79" fmla="*/ 2360 h 2954"/>
              <a:gd name="T80" fmla="*/ 1737 w 2678"/>
              <a:gd name="T81" fmla="*/ 2427 h 2954"/>
              <a:gd name="T82" fmla="*/ 1433 w 2678"/>
              <a:gd name="T83" fmla="*/ 2439 h 2954"/>
              <a:gd name="T84" fmla="*/ 1255 w 2678"/>
              <a:gd name="T85" fmla="*/ 2408 h 2954"/>
              <a:gd name="T86" fmla="*/ 1237 w 2678"/>
              <a:gd name="T87" fmla="*/ 2732 h 2954"/>
              <a:gd name="T88" fmla="*/ 1223 w 2678"/>
              <a:gd name="T89" fmla="*/ 2954 h 2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78" h="2954">
                <a:moveTo>
                  <a:pt x="1223" y="2954"/>
                </a:moveTo>
                <a:cubicBezTo>
                  <a:pt x="1172" y="2901"/>
                  <a:pt x="1121" y="2867"/>
                  <a:pt x="1076" y="2846"/>
                </a:cubicBezTo>
                <a:cubicBezTo>
                  <a:pt x="1083" y="2764"/>
                  <a:pt x="1090" y="2725"/>
                  <a:pt x="1061" y="2675"/>
                </a:cubicBezTo>
                <a:cubicBezTo>
                  <a:pt x="1052" y="2665"/>
                  <a:pt x="1042" y="2655"/>
                  <a:pt x="1033" y="2648"/>
                </a:cubicBezTo>
                <a:cubicBezTo>
                  <a:pt x="953" y="2646"/>
                  <a:pt x="908" y="2684"/>
                  <a:pt x="869" y="2742"/>
                </a:cubicBezTo>
                <a:cubicBezTo>
                  <a:pt x="840" y="2735"/>
                  <a:pt x="812" y="2728"/>
                  <a:pt x="783" y="2721"/>
                </a:cubicBezTo>
                <a:cubicBezTo>
                  <a:pt x="751" y="2661"/>
                  <a:pt x="732" y="2637"/>
                  <a:pt x="704" y="2617"/>
                </a:cubicBezTo>
                <a:cubicBezTo>
                  <a:pt x="621" y="2497"/>
                  <a:pt x="634" y="2527"/>
                  <a:pt x="519" y="2517"/>
                </a:cubicBezTo>
                <a:cubicBezTo>
                  <a:pt x="465" y="2460"/>
                  <a:pt x="481" y="2379"/>
                  <a:pt x="482" y="2336"/>
                </a:cubicBezTo>
                <a:cubicBezTo>
                  <a:pt x="505" y="2268"/>
                  <a:pt x="518" y="2203"/>
                  <a:pt x="486" y="2160"/>
                </a:cubicBezTo>
                <a:cubicBezTo>
                  <a:pt x="358" y="2114"/>
                  <a:pt x="371" y="2131"/>
                  <a:pt x="372" y="2052"/>
                </a:cubicBezTo>
                <a:cubicBezTo>
                  <a:pt x="359" y="2016"/>
                  <a:pt x="350" y="1979"/>
                  <a:pt x="340" y="1946"/>
                </a:cubicBezTo>
                <a:cubicBezTo>
                  <a:pt x="328" y="1927"/>
                  <a:pt x="318" y="1910"/>
                  <a:pt x="309" y="1893"/>
                </a:cubicBezTo>
                <a:cubicBezTo>
                  <a:pt x="281" y="1771"/>
                  <a:pt x="261" y="1761"/>
                  <a:pt x="172" y="1759"/>
                </a:cubicBezTo>
                <a:cubicBezTo>
                  <a:pt x="121" y="1784"/>
                  <a:pt x="53" y="1828"/>
                  <a:pt x="12" y="1827"/>
                </a:cubicBezTo>
                <a:cubicBezTo>
                  <a:pt x="9" y="1823"/>
                  <a:pt x="6" y="1820"/>
                  <a:pt x="2" y="1817"/>
                </a:cubicBezTo>
                <a:cubicBezTo>
                  <a:pt x="0" y="1725"/>
                  <a:pt x="0" y="1633"/>
                  <a:pt x="1" y="1545"/>
                </a:cubicBezTo>
                <a:cubicBezTo>
                  <a:pt x="14" y="1509"/>
                  <a:pt x="30" y="1474"/>
                  <a:pt x="46" y="1438"/>
                </a:cubicBezTo>
                <a:cubicBezTo>
                  <a:pt x="117" y="1348"/>
                  <a:pt x="155" y="1320"/>
                  <a:pt x="258" y="1250"/>
                </a:cubicBezTo>
                <a:cubicBezTo>
                  <a:pt x="281" y="1228"/>
                  <a:pt x="303" y="1205"/>
                  <a:pt x="329" y="1183"/>
                </a:cubicBezTo>
                <a:cubicBezTo>
                  <a:pt x="332" y="1137"/>
                  <a:pt x="336" y="1092"/>
                  <a:pt x="339" y="1049"/>
                </a:cubicBezTo>
                <a:cubicBezTo>
                  <a:pt x="349" y="1030"/>
                  <a:pt x="359" y="1010"/>
                  <a:pt x="368" y="994"/>
                </a:cubicBezTo>
                <a:cubicBezTo>
                  <a:pt x="369" y="909"/>
                  <a:pt x="363" y="801"/>
                  <a:pt x="402" y="763"/>
                </a:cubicBezTo>
                <a:cubicBezTo>
                  <a:pt x="412" y="694"/>
                  <a:pt x="415" y="629"/>
                  <a:pt x="390" y="585"/>
                </a:cubicBezTo>
                <a:cubicBezTo>
                  <a:pt x="345" y="545"/>
                  <a:pt x="304" y="505"/>
                  <a:pt x="263" y="468"/>
                </a:cubicBezTo>
                <a:cubicBezTo>
                  <a:pt x="263" y="435"/>
                  <a:pt x="263" y="402"/>
                  <a:pt x="263" y="369"/>
                </a:cubicBezTo>
                <a:cubicBezTo>
                  <a:pt x="302" y="370"/>
                  <a:pt x="340" y="362"/>
                  <a:pt x="388" y="340"/>
                </a:cubicBezTo>
                <a:cubicBezTo>
                  <a:pt x="421" y="236"/>
                  <a:pt x="367" y="140"/>
                  <a:pt x="367" y="68"/>
                </a:cubicBezTo>
                <a:cubicBezTo>
                  <a:pt x="399" y="42"/>
                  <a:pt x="422" y="0"/>
                  <a:pt x="476" y="57"/>
                </a:cubicBezTo>
                <a:cubicBezTo>
                  <a:pt x="508" y="127"/>
                  <a:pt x="549" y="203"/>
                  <a:pt x="564" y="315"/>
                </a:cubicBezTo>
                <a:cubicBezTo>
                  <a:pt x="593" y="345"/>
                  <a:pt x="583" y="335"/>
                  <a:pt x="640" y="346"/>
                </a:cubicBezTo>
                <a:cubicBezTo>
                  <a:pt x="676" y="295"/>
                  <a:pt x="670" y="209"/>
                  <a:pt x="670" y="173"/>
                </a:cubicBezTo>
                <a:cubicBezTo>
                  <a:pt x="683" y="161"/>
                  <a:pt x="696" y="151"/>
                  <a:pt x="709" y="142"/>
                </a:cubicBezTo>
                <a:cubicBezTo>
                  <a:pt x="734" y="178"/>
                  <a:pt x="753" y="234"/>
                  <a:pt x="775" y="310"/>
                </a:cubicBezTo>
                <a:cubicBezTo>
                  <a:pt x="800" y="354"/>
                  <a:pt x="832" y="417"/>
                  <a:pt x="895" y="484"/>
                </a:cubicBezTo>
                <a:cubicBezTo>
                  <a:pt x="934" y="491"/>
                  <a:pt x="972" y="499"/>
                  <a:pt x="1013" y="506"/>
                </a:cubicBezTo>
                <a:cubicBezTo>
                  <a:pt x="1048" y="576"/>
                  <a:pt x="1083" y="649"/>
                  <a:pt x="1121" y="722"/>
                </a:cubicBezTo>
                <a:cubicBezTo>
                  <a:pt x="1156" y="772"/>
                  <a:pt x="1194" y="822"/>
                  <a:pt x="1232" y="872"/>
                </a:cubicBezTo>
                <a:cubicBezTo>
                  <a:pt x="1232" y="888"/>
                  <a:pt x="1231" y="905"/>
                  <a:pt x="1235" y="924"/>
                </a:cubicBezTo>
                <a:cubicBezTo>
                  <a:pt x="1193" y="979"/>
                  <a:pt x="1190" y="963"/>
                  <a:pt x="1189" y="1058"/>
                </a:cubicBezTo>
                <a:cubicBezTo>
                  <a:pt x="1230" y="1111"/>
                  <a:pt x="1246" y="1154"/>
                  <a:pt x="1342" y="1183"/>
                </a:cubicBezTo>
                <a:cubicBezTo>
                  <a:pt x="1361" y="1196"/>
                  <a:pt x="1377" y="1219"/>
                  <a:pt x="1437" y="1241"/>
                </a:cubicBezTo>
                <a:cubicBezTo>
                  <a:pt x="1463" y="1238"/>
                  <a:pt x="1491" y="1235"/>
                  <a:pt x="1520" y="1233"/>
                </a:cubicBezTo>
                <a:cubicBezTo>
                  <a:pt x="1594" y="1202"/>
                  <a:pt x="1668" y="1171"/>
                  <a:pt x="1744" y="1140"/>
                </a:cubicBezTo>
                <a:cubicBezTo>
                  <a:pt x="1786" y="1073"/>
                  <a:pt x="1783" y="1030"/>
                  <a:pt x="1784" y="971"/>
                </a:cubicBezTo>
                <a:cubicBezTo>
                  <a:pt x="1755" y="908"/>
                  <a:pt x="1724" y="901"/>
                  <a:pt x="1698" y="877"/>
                </a:cubicBezTo>
                <a:cubicBezTo>
                  <a:pt x="1699" y="802"/>
                  <a:pt x="1689" y="795"/>
                  <a:pt x="1718" y="757"/>
                </a:cubicBezTo>
                <a:cubicBezTo>
                  <a:pt x="1779" y="729"/>
                  <a:pt x="1843" y="688"/>
                  <a:pt x="1888" y="620"/>
                </a:cubicBezTo>
                <a:cubicBezTo>
                  <a:pt x="1888" y="591"/>
                  <a:pt x="1888" y="564"/>
                  <a:pt x="1892" y="538"/>
                </a:cubicBezTo>
                <a:cubicBezTo>
                  <a:pt x="1870" y="469"/>
                  <a:pt x="1854" y="452"/>
                  <a:pt x="1829" y="425"/>
                </a:cubicBezTo>
                <a:cubicBezTo>
                  <a:pt x="1825" y="415"/>
                  <a:pt x="1825" y="409"/>
                  <a:pt x="1825" y="402"/>
                </a:cubicBezTo>
                <a:cubicBezTo>
                  <a:pt x="1841" y="399"/>
                  <a:pt x="1857" y="397"/>
                  <a:pt x="1873" y="394"/>
                </a:cubicBezTo>
                <a:cubicBezTo>
                  <a:pt x="1967" y="301"/>
                  <a:pt x="1871" y="250"/>
                  <a:pt x="2053" y="274"/>
                </a:cubicBezTo>
                <a:cubicBezTo>
                  <a:pt x="2072" y="333"/>
                  <a:pt x="2094" y="396"/>
                  <a:pt x="2116" y="459"/>
                </a:cubicBezTo>
                <a:cubicBezTo>
                  <a:pt x="2138" y="486"/>
                  <a:pt x="2151" y="509"/>
                  <a:pt x="2198" y="546"/>
                </a:cubicBezTo>
                <a:cubicBezTo>
                  <a:pt x="2234" y="547"/>
                  <a:pt x="2269" y="548"/>
                  <a:pt x="2307" y="549"/>
                </a:cubicBezTo>
                <a:cubicBezTo>
                  <a:pt x="2339" y="523"/>
                  <a:pt x="2374" y="501"/>
                  <a:pt x="2410" y="479"/>
                </a:cubicBezTo>
                <a:cubicBezTo>
                  <a:pt x="2413" y="489"/>
                  <a:pt x="2419" y="499"/>
                  <a:pt x="2426" y="509"/>
                </a:cubicBezTo>
                <a:cubicBezTo>
                  <a:pt x="2425" y="555"/>
                  <a:pt x="2428" y="663"/>
                  <a:pt x="2376" y="714"/>
                </a:cubicBezTo>
                <a:cubicBezTo>
                  <a:pt x="2338" y="723"/>
                  <a:pt x="2328" y="729"/>
                  <a:pt x="2293" y="728"/>
                </a:cubicBezTo>
                <a:cubicBezTo>
                  <a:pt x="2258" y="708"/>
                  <a:pt x="2226" y="688"/>
                  <a:pt x="2195" y="670"/>
                </a:cubicBezTo>
                <a:cubicBezTo>
                  <a:pt x="2073" y="667"/>
                  <a:pt x="2038" y="676"/>
                  <a:pt x="1954" y="746"/>
                </a:cubicBezTo>
                <a:cubicBezTo>
                  <a:pt x="1942" y="765"/>
                  <a:pt x="1932" y="785"/>
                  <a:pt x="1922" y="804"/>
                </a:cubicBezTo>
                <a:cubicBezTo>
                  <a:pt x="1922" y="844"/>
                  <a:pt x="1906" y="876"/>
                  <a:pt x="1934" y="939"/>
                </a:cubicBezTo>
                <a:cubicBezTo>
                  <a:pt x="1934" y="975"/>
                  <a:pt x="1978" y="1071"/>
                  <a:pt x="2055" y="1020"/>
                </a:cubicBezTo>
                <a:cubicBezTo>
                  <a:pt x="2129" y="1009"/>
                  <a:pt x="2183" y="978"/>
                  <a:pt x="2182" y="1106"/>
                </a:cubicBezTo>
                <a:cubicBezTo>
                  <a:pt x="2166" y="1154"/>
                  <a:pt x="2153" y="1203"/>
                  <a:pt x="2140" y="1252"/>
                </a:cubicBezTo>
                <a:cubicBezTo>
                  <a:pt x="2059" y="1355"/>
                  <a:pt x="2094" y="1408"/>
                  <a:pt x="2231" y="1460"/>
                </a:cubicBezTo>
                <a:cubicBezTo>
                  <a:pt x="2228" y="1490"/>
                  <a:pt x="2228" y="1519"/>
                  <a:pt x="2228" y="1549"/>
                </a:cubicBezTo>
                <a:cubicBezTo>
                  <a:pt x="2218" y="1588"/>
                  <a:pt x="2176" y="1682"/>
                  <a:pt x="2217" y="1748"/>
                </a:cubicBezTo>
                <a:cubicBezTo>
                  <a:pt x="2245" y="1785"/>
                  <a:pt x="2277" y="1822"/>
                  <a:pt x="2309" y="1859"/>
                </a:cubicBezTo>
                <a:cubicBezTo>
                  <a:pt x="2376" y="1877"/>
                  <a:pt x="2443" y="1898"/>
                  <a:pt x="2513" y="1919"/>
                </a:cubicBezTo>
                <a:cubicBezTo>
                  <a:pt x="2535" y="1933"/>
                  <a:pt x="2542" y="1950"/>
                  <a:pt x="2583" y="1967"/>
                </a:cubicBezTo>
                <a:cubicBezTo>
                  <a:pt x="2609" y="1968"/>
                  <a:pt x="2634" y="1972"/>
                  <a:pt x="2663" y="1976"/>
                </a:cubicBezTo>
                <a:cubicBezTo>
                  <a:pt x="2666" y="1995"/>
                  <a:pt x="2672" y="2018"/>
                  <a:pt x="2678" y="2041"/>
                </a:cubicBezTo>
                <a:cubicBezTo>
                  <a:pt x="2666" y="2058"/>
                  <a:pt x="2656" y="2077"/>
                  <a:pt x="2646" y="2096"/>
                </a:cubicBezTo>
                <a:cubicBezTo>
                  <a:pt x="2601" y="2128"/>
                  <a:pt x="2560" y="2147"/>
                  <a:pt x="2528" y="2159"/>
                </a:cubicBezTo>
                <a:cubicBezTo>
                  <a:pt x="2409" y="2156"/>
                  <a:pt x="2339" y="2197"/>
                  <a:pt x="2259" y="2257"/>
                </a:cubicBezTo>
                <a:cubicBezTo>
                  <a:pt x="2243" y="2286"/>
                  <a:pt x="2223" y="2335"/>
                  <a:pt x="2185" y="2360"/>
                </a:cubicBezTo>
                <a:cubicBezTo>
                  <a:pt x="2143" y="2359"/>
                  <a:pt x="2105" y="2358"/>
                  <a:pt x="2066" y="2360"/>
                </a:cubicBezTo>
                <a:cubicBezTo>
                  <a:pt x="2034" y="2389"/>
                  <a:pt x="1986" y="2469"/>
                  <a:pt x="1925" y="2455"/>
                </a:cubicBezTo>
                <a:cubicBezTo>
                  <a:pt x="1862" y="2332"/>
                  <a:pt x="1798" y="2383"/>
                  <a:pt x="1737" y="2427"/>
                </a:cubicBezTo>
                <a:cubicBezTo>
                  <a:pt x="1650" y="2454"/>
                  <a:pt x="1628" y="2392"/>
                  <a:pt x="1593" y="2368"/>
                </a:cubicBezTo>
                <a:cubicBezTo>
                  <a:pt x="1495" y="2333"/>
                  <a:pt x="1472" y="2378"/>
                  <a:pt x="1433" y="2439"/>
                </a:cubicBezTo>
                <a:cubicBezTo>
                  <a:pt x="1388" y="2484"/>
                  <a:pt x="1318" y="2426"/>
                  <a:pt x="1299" y="2409"/>
                </a:cubicBezTo>
                <a:cubicBezTo>
                  <a:pt x="1283" y="2409"/>
                  <a:pt x="1267" y="2409"/>
                  <a:pt x="1255" y="2408"/>
                </a:cubicBezTo>
                <a:cubicBezTo>
                  <a:pt x="1193" y="2462"/>
                  <a:pt x="1203" y="2450"/>
                  <a:pt x="1193" y="2548"/>
                </a:cubicBezTo>
                <a:cubicBezTo>
                  <a:pt x="1225" y="2604"/>
                  <a:pt x="1266" y="2638"/>
                  <a:pt x="1237" y="2732"/>
                </a:cubicBezTo>
                <a:cubicBezTo>
                  <a:pt x="1236" y="2781"/>
                  <a:pt x="1258" y="2837"/>
                  <a:pt x="1267" y="2923"/>
                </a:cubicBezTo>
                <a:cubicBezTo>
                  <a:pt x="1248" y="2942"/>
                  <a:pt x="1239" y="2951"/>
                  <a:pt x="1223" y="29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0" name="Freeform 9"/>
          <p:cNvSpPr/>
          <p:nvPr/>
        </p:nvSpPr>
        <p:spPr bwMode="auto">
          <a:xfrm>
            <a:off x="5319649" y="5423172"/>
            <a:ext cx="985325" cy="749300"/>
          </a:xfrm>
          <a:custGeom>
            <a:avLst/>
            <a:gdLst>
              <a:gd name="T0" fmla="*/ 1361 w 2275"/>
              <a:gd name="T1" fmla="*/ 1675 h 1731"/>
              <a:gd name="T2" fmla="*/ 1298 w 2275"/>
              <a:gd name="T3" fmla="*/ 1637 h 1731"/>
              <a:gd name="T4" fmla="*/ 1179 w 2275"/>
              <a:gd name="T5" fmla="*/ 1654 h 1731"/>
              <a:gd name="T6" fmla="*/ 844 w 2275"/>
              <a:gd name="T7" fmla="*/ 1632 h 1731"/>
              <a:gd name="T8" fmla="*/ 659 w 2275"/>
              <a:gd name="T9" fmla="*/ 1523 h 1731"/>
              <a:gd name="T10" fmla="*/ 615 w 2275"/>
              <a:gd name="T11" fmla="*/ 1463 h 1731"/>
              <a:gd name="T12" fmla="*/ 642 w 2275"/>
              <a:gd name="T13" fmla="*/ 1234 h 1731"/>
              <a:gd name="T14" fmla="*/ 566 w 2275"/>
              <a:gd name="T15" fmla="*/ 1167 h 1731"/>
              <a:gd name="T16" fmla="*/ 246 w 2275"/>
              <a:gd name="T17" fmla="*/ 1110 h 1731"/>
              <a:gd name="T18" fmla="*/ 311 w 2275"/>
              <a:gd name="T19" fmla="*/ 1026 h 1731"/>
              <a:gd name="T20" fmla="*/ 427 w 2275"/>
              <a:gd name="T21" fmla="*/ 784 h 1731"/>
              <a:gd name="T22" fmla="*/ 57 w 2275"/>
              <a:gd name="T23" fmla="*/ 650 h 1731"/>
              <a:gd name="T24" fmla="*/ 186 w 2275"/>
              <a:gd name="T25" fmla="*/ 437 h 1731"/>
              <a:gd name="T26" fmla="*/ 362 w 2275"/>
              <a:gd name="T27" fmla="*/ 553 h 1731"/>
              <a:gd name="T28" fmla="*/ 727 w 2275"/>
              <a:gd name="T29" fmla="*/ 346 h 1731"/>
              <a:gd name="T30" fmla="*/ 804 w 2275"/>
              <a:gd name="T31" fmla="*/ 272 h 1731"/>
              <a:gd name="T32" fmla="*/ 985 w 2275"/>
              <a:gd name="T33" fmla="*/ 398 h 1731"/>
              <a:gd name="T34" fmla="*/ 1171 w 2275"/>
              <a:gd name="T35" fmla="*/ 360 h 1731"/>
              <a:gd name="T36" fmla="*/ 1370 w 2275"/>
              <a:gd name="T37" fmla="*/ 215 h 1731"/>
              <a:gd name="T38" fmla="*/ 1677 w 2275"/>
              <a:gd name="T39" fmla="*/ 111 h 1731"/>
              <a:gd name="T40" fmla="*/ 1990 w 2275"/>
              <a:gd name="T41" fmla="*/ 119 h 1731"/>
              <a:gd name="T42" fmla="*/ 1944 w 2275"/>
              <a:gd name="T43" fmla="*/ 350 h 1731"/>
              <a:gd name="T44" fmla="*/ 2043 w 2275"/>
              <a:gd name="T45" fmla="*/ 451 h 1731"/>
              <a:gd name="T46" fmla="*/ 2099 w 2275"/>
              <a:gd name="T47" fmla="*/ 583 h 1731"/>
              <a:gd name="T48" fmla="*/ 2274 w 2275"/>
              <a:gd name="T49" fmla="*/ 755 h 1731"/>
              <a:gd name="T50" fmla="*/ 2181 w 2275"/>
              <a:gd name="T51" fmla="*/ 838 h 1731"/>
              <a:gd name="T52" fmla="*/ 2125 w 2275"/>
              <a:gd name="T53" fmla="*/ 1062 h 1731"/>
              <a:gd name="T54" fmla="*/ 1871 w 2275"/>
              <a:gd name="T55" fmla="*/ 1311 h 1731"/>
              <a:gd name="T56" fmla="*/ 1733 w 2275"/>
              <a:gd name="T57" fmla="*/ 1442 h 1731"/>
              <a:gd name="T58" fmla="*/ 1714 w 2275"/>
              <a:gd name="T59" fmla="*/ 1458 h 1731"/>
              <a:gd name="T60" fmla="*/ 1614 w 2275"/>
              <a:gd name="T61" fmla="*/ 1554 h 1731"/>
              <a:gd name="T62" fmla="*/ 1412 w 2275"/>
              <a:gd name="T63" fmla="*/ 1729 h 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75" h="1731">
                <a:moveTo>
                  <a:pt x="1361" y="1731"/>
                </a:moveTo>
                <a:cubicBezTo>
                  <a:pt x="1361" y="1711"/>
                  <a:pt x="1361" y="1691"/>
                  <a:pt x="1361" y="1675"/>
                </a:cubicBezTo>
                <a:cubicBezTo>
                  <a:pt x="1345" y="1675"/>
                  <a:pt x="1339" y="1655"/>
                  <a:pt x="1333" y="1645"/>
                </a:cubicBezTo>
                <a:cubicBezTo>
                  <a:pt x="1320" y="1641"/>
                  <a:pt x="1307" y="1638"/>
                  <a:pt x="1298" y="1637"/>
                </a:cubicBezTo>
                <a:cubicBezTo>
                  <a:pt x="1276" y="1558"/>
                  <a:pt x="1237" y="1560"/>
                  <a:pt x="1199" y="1576"/>
                </a:cubicBezTo>
                <a:cubicBezTo>
                  <a:pt x="1192" y="1602"/>
                  <a:pt x="1186" y="1628"/>
                  <a:pt x="1179" y="1654"/>
                </a:cubicBezTo>
                <a:cubicBezTo>
                  <a:pt x="1109" y="1655"/>
                  <a:pt x="1039" y="1660"/>
                  <a:pt x="972" y="1665"/>
                </a:cubicBezTo>
                <a:cubicBezTo>
                  <a:pt x="927" y="1654"/>
                  <a:pt x="885" y="1643"/>
                  <a:pt x="844" y="1632"/>
                </a:cubicBezTo>
                <a:cubicBezTo>
                  <a:pt x="809" y="1625"/>
                  <a:pt x="774" y="1621"/>
                  <a:pt x="739" y="1617"/>
                </a:cubicBezTo>
                <a:cubicBezTo>
                  <a:pt x="710" y="1583"/>
                  <a:pt x="685" y="1553"/>
                  <a:pt x="659" y="1523"/>
                </a:cubicBezTo>
                <a:cubicBezTo>
                  <a:pt x="647" y="1503"/>
                  <a:pt x="637" y="1483"/>
                  <a:pt x="628" y="1463"/>
                </a:cubicBezTo>
                <a:cubicBezTo>
                  <a:pt x="621" y="1463"/>
                  <a:pt x="618" y="1463"/>
                  <a:pt x="615" y="1463"/>
                </a:cubicBezTo>
                <a:cubicBezTo>
                  <a:pt x="590" y="1384"/>
                  <a:pt x="612" y="1361"/>
                  <a:pt x="641" y="1316"/>
                </a:cubicBezTo>
                <a:cubicBezTo>
                  <a:pt x="642" y="1287"/>
                  <a:pt x="642" y="1261"/>
                  <a:pt x="642" y="1234"/>
                </a:cubicBezTo>
                <a:cubicBezTo>
                  <a:pt x="616" y="1217"/>
                  <a:pt x="591" y="1200"/>
                  <a:pt x="569" y="1183"/>
                </a:cubicBezTo>
                <a:cubicBezTo>
                  <a:pt x="566" y="1177"/>
                  <a:pt x="566" y="1170"/>
                  <a:pt x="566" y="1167"/>
                </a:cubicBezTo>
                <a:cubicBezTo>
                  <a:pt x="463" y="1164"/>
                  <a:pt x="380" y="1152"/>
                  <a:pt x="313" y="1141"/>
                </a:cubicBezTo>
                <a:cubicBezTo>
                  <a:pt x="291" y="1131"/>
                  <a:pt x="269" y="1120"/>
                  <a:pt x="246" y="1110"/>
                </a:cubicBezTo>
                <a:cubicBezTo>
                  <a:pt x="237" y="1083"/>
                  <a:pt x="228" y="1057"/>
                  <a:pt x="218" y="1030"/>
                </a:cubicBezTo>
                <a:cubicBezTo>
                  <a:pt x="247" y="1028"/>
                  <a:pt x="279" y="1025"/>
                  <a:pt x="311" y="1026"/>
                </a:cubicBezTo>
                <a:cubicBezTo>
                  <a:pt x="340" y="1017"/>
                  <a:pt x="391" y="979"/>
                  <a:pt x="423" y="951"/>
                </a:cubicBezTo>
                <a:cubicBezTo>
                  <a:pt x="465" y="880"/>
                  <a:pt x="462" y="830"/>
                  <a:pt x="427" y="784"/>
                </a:cubicBezTo>
                <a:cubicBezTo>
                  <a:pt x="398" y="780"/>
                  <a:pt x="370" y="776"/>
                  <a:pt x="344" y="775"/>
                </a:cubicBezTo>
                <a:cubicBezTo>
                  <a:pt x="246" y="700"/>
                  <a:pt x="131" y="688"/>
                  <a:pt x="57" y="650"/>
                </a:cubicBezTo>
                <a:cubicBezTo>
                  <a:pt x="19" y="603"/>
                  <a:pt x="0" y="570"/>
                  <a:pt x="0" y="550"/>
                </a:cubicBezTo>
                <a:cubicBezTo>
                  <a:pt x="65" y="463"/>
                  <a:pt x="59" y="434"/>
                  <a:pt x="186" y="437"/>
                </a:cubicBezTo>
                <a:cubicBezTo>
                  <a:pt x="215" y="448"/>
                  <a:pt x="244" y="458"/>
                  <a:pt x="276" y="472"/>
                </a:cubicBezTo>
                <a:cubicBezTo>
                  <a:pt x="304" y="499"/>
                  <a:pt x="333" y="526"/>
                  <a:pt x="362" y="553"/>
                </a:cubicBezTo>
                <a:cubicBezTo>
                  <a:pt x="409" y="564"/>
                  <a:pt x="451" y="571"/>
                  <a:pt x="521" y="557"/>
                </a:cubicBezTo>
                <a:cubicBezTo>
                  <a:pt x="592" y="506"/>
                  <a:pt x="656" y="406"/>
                  <a:pt x="727" y="346"/>
                </a:cubicBezTo>
                <a:cubicBezTo>
                  <a:pt x="727" y="323"/>
                  <a:pt x="727" y="300"/>
                  <a:pt x="731" y="277"/>
                </a:cubicBezTo>
                <a:cubicBezTo>
                  <a:pt x="753" y="274"/>
                  <a:pt x="779" y="272"/>
                  <a:pt x="804" y="272"/>
                </a:cubicBezTo>
                <a:cubicBezTo>
                  <a:pt x="814" y="286"/>
                  <a:pt x="823" y="299"/>
                  <a:pt x="833" y="316"/>
                </a:cubicBezTo>
                <a:cubicBezTo>
                  <a:pt x="871" y="330"/>
                  <a:pt x="912" y="373"/>
                  <a:pt x="985" y="398"/>
                </a:cubicBezTo>
                <a:cubicBezTo>
                  <a:pt x="1005" y="399"/>
                  <a:pt x="1024" y="399"/>
                  <a:pt x="1043" y="400"/>
                </a:cubicBezTo>
                <a:cubicBezTo>
                  <a:pt x="1085" y="384"/>
                  <a:pt x="1126" y="372"/>
                  <a:pt x="1171" y="360"/>
                </a:cubicBezTo>
                <a:cubicBezTo>
                  <a:pt x="1226" y="306"/>
                  <a:pt x="1264" y="278"/>
                  <a:pt x="1335" y="250"/>
                </a:cubicBezTo>
                <a:cubicBezTo>
                  <a:pt x="1344" y="237"/>
                  <a:pt x="1351" y="224"/>
                  <a:pt x="1370" y="215"/>
                </a:cubicBezTo>
                <a:cubicBezTo>
                  <a:pt x="1422" y="137"/>
                  <a:pt x="1473" y="119"/>
                  <a:pt x="1565" y="112"/>
                </a:cubicBezTo>
                <a:cubicBezTo>
                  <a:pt x="1601" y="109"/>
                  <a:pt x="1639" y="110"/>
                  <a:pt x="1677" y="111"/>
                </a:cubicBezTo>
                <a:cubicBezTo>
                  <a:pt x="1770" y="51"/>
                  <a:pt x="1796" y="0"/>
                  <a:pt x="1927" y="3"/>
                </a:cubicBezTo>
                <a:cubicBezTo>
                  <a:pt x="1946" y="39"/>
                  <a:pt x="1968" y="79"/>
                  <a:pt x="1990" y="119"/>
                </a:cubicBezTo>
                <a:cubicBezTo>
                  <a:pt x="2009" y="136"/>
                  <a:pt x="2028" y="153"/>
                  <a:pt x="2048" y="173"/>
                </a:cubicBezTo>
                <a:cubicBezTo>
                  <a:pt x="2015" y="231"/>
                  <a:pt x="1970" y="282"/>
                  <a:pt x="1944" y="350"/>
                </a:cubicBezTo>
                <a:cubicBezTo>
                  <a:pt x="1941" y="380"/>
                  <a:pt x="1941" y="409"/>
                  <a:pt x="1941" y="439"/>
                </a:cubicBezTo>
                <a:cubicBezTo>
                  <a:pt x="1950" y="449"/>
                  <a:pt x="2001" y="450"/>
                  <a:pt x="2043" y="451"/>
                </a:cubicBezTo>
                <a:cubicBezTo>
                  <a:pt x="2052" y="481"/>
                  <a:pt x="2062" y="510"/>
                  <a:pt x="2071" y="543"/>
                </a:cubicBezTo>
                <a:cubicBezTo>
                  <a:pt x="2080" y="557"/>
                  <a:pt x="2090" y="570"/>
                  <a:pt x="2099" y="583"/>
                </a:cubicBezTo>
                <a:cubicBezTo>
                  <a:pt x="2141" y="578"/>
                  <a:pt x="2186" y="573"/>
                  <a:pt x="2230" y="570"/>
                </a:cubicBezTo>
                <a:cubicBezTo>
                  <a:pt x="2259" y="610"/>
                  <a:pt x="2275" y="673"/>
                  <a:pt x="2274" y="755"/>
                </a:cubicBezTo>
                <a:cubicBezTo>
                  <a:pt x="2258" y="774"/>
                  <a:pt x="2242" y="797"/>
                  <a:pt x="2204" y="815"/>
                </a:cubicBezTo>
                <a:cubicBezTo>
                  <a:pt x="2203" y="828"/>
                  <a:pt x="2187" y="835"/>
                  <a:pt x="2181" y="838"/>
                </a:cubicBezTo>
                <a:cubicBezTo>
                  <a:pt x="2174" y="883"/>
                  <a:pt x="2168" y="932"/>
                  <a:pt x="2161" y="981"/>
                </a:cubicBezTo>
                <a:cubicBezTo>
                  <a:pt x="2148" y="1007"/>
                  <a:pt x="2135" y="1033"/>
                  <a:pt x="2125" y="1062"/>
                </a:cubicBezTo>
                <a:cubicBezTo>
                  <a:pt x="2100" y="1078"/>
                  <a:pt x="2068" y="1090"/>
                  <a:pt x="2068" y="1116"/>
                </a:cubicBezTo>
                <a:cubicBezTo>
                  <a:pt x="1988" y="1131"/>
                  <a:pt x="1942" y="1277"/>
                  <a:pt x="1871" y="1311"/>
                </a:cubicBezTo>
                <a:cubicBezTo>
                  <a:pt x="1871" y="1324"/>
                  <a:pt x="1827" y="1349"/>
                  <a:pt x="1817" y="1352"/>
                </a:cubicBezTo>
                <a:cubicBezTo>
                  <a:pt x="1788" y="1381"/>
                  <a:pt x="1759" y="1410"/>
                  <a:pt x="1733" y="1442"/>
                </a:cubicBezTo>
                <a:cubicBezTo>
                  <a:pt x="1730" y="1445"/>
                  <a:pt x="1730" y="1452"/>
                  <a:pt x="1730" y="1458"/>
                </a:cubicBezTo>
                <a:cubicBezTo>
                  <a:pt x="1724" y="1458"/>
                  <a:pt x="1717" y="1458"/>
                  <a:pt x="1714" y="1458"/>
                </a:cubicBezTo>
                <a:cubicBezTo>
                  <a:pt x="1714" y="1461"/>
                  <a:pt x="1714" y="1468"/>
                  <a:pt x="1714" y="1474"/>
                </a:cubicBezTo>
                <a:cubicBezTo>
                  <a:pt x="1669" y="1473"/>
                  <a:pt x="1634" y="1531"/>
                  <a:pt x="1614" y="1554"/>
                </a:cubicBezTo>
                <a:cubicBezTo>
                  <a:pt x="1598" y="1589"/>
                  <a:pt x="1582" y="1625"/>
                  <a:pt x="1569" y="1661"/>
                </a:cubicBezTo>
                <a:cubicBezTo>
                  <a:pt x="1489" y="1675"/>
                  <a:pt x="1463" y="1691"/>
                  <a:pt x="1412" y="1729"/>
                </a:cubicBezTo>
                <a:cubicBezTo>
                  <a:pt x="1393" y="1728"/>
                  <a:pt x="1377" y="1728"/>
                  <a:pt x="1361" y="17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" name="Freeform 10"/>
          <p:cNvSpPr/>
          <p:nvPr/>
        </p:nvSpPr>
        <p:spPr bwMode="auto">
          <a:xfrm>
            <a:off x="6855549" y="5043762"/>
            <a:ext cx="552162" cy="727075"/>
          </a:xfrm>
          <a:custGeom>
            <a:avLst/>
            <a:gdLst>
              <a:gd name="T0" fmla="*/ 422 w 1277"/>
              <a:gd name="T1" fmla="*/ 1680 h 1680"/>
              <a:gd name="T2" fmla="*/ 362 w 1277"/>
              <a:gd name="T3" fmla="*/ 1571 h 1680"/>
              <a:gd name="T4" fmla="*/ 359 w 1277"/>
              <a:gd name="T5" fmla="*/ 1554 h 1680"/>
              <a:gd name="T6" fmla="*/ 188 w 1277"/>
              <a:gd name="T7" fmla="*/ 1321 h 1680"/>
              <a:gd name="T8" fmla="*/ 16 w 1277"/>
              <a:gd name="T9" fmla="*/ 1297 h 1680"/>
              <a:gd name="T10" fmla="*/ 30 w 1277"/>
              <a:gd name="T11" fmla="*/ 1114 h 1680"/>
              <a:gd name="T12" fmla="*/ 37 w 1277"/>
              <a:gd name="T13" fmla="*/ 947 h 1680"/>
              <a:gd name="T14" fmla="*/ 133 w 1277"/>
              <a:gd name="T15" fmla="*/ 835 h 1680"/>
              <a:gd name="T16" fmla="*/ 150 w 1277"/>
              <a:gd name="T17" fmla="*/ 760 h 1680"/>
              <a:gd name="T18" fmla="*/ 157 w 1277"/>
              <a:gd name="T19" fmla="*/ 590 h 1680"/>
              <a:gd name="T20" fmla="*/ 241 w 1277"/>
              <a:gd name="T21" fmla="*/ 539 h 1680"/>
              <a:gd name="T22" fmla="*/ 302 w 1277"/>
              <a:gd name="T23" fmla="*/ 472 h 1680"/>
              <a:gd name="T24" fmla="*/ 328 w 1277"/>
              <a:gd name="T25" fmla="*/ 414 h 1680"/>
              <a:gd name="T26" fmla="*/ 325 w 1277"/>
              <a:gd name="T27" fmla="*/ 358 h 1680"/>
              <a:gd name="T28" fmla="*/ 380 w 1277"/>
              <a:gd name="T29" fmla="*/ 189 h 1680"/>
              <a:gd name="T30" fmla="*/ 540 w 1277"/>
              <a:gd name="T31" fmla="*/ 154 h 1680"/>
              <a:gd name="T32" fmla="*/ 640 w 1277"/>
              <a:gd name="T33" fmla="*/ 12 h 1680"/>
              <a:gd name="T34" fmla="*/ 723 w 1277"/>
              <a:gd name="T35" fmla="*/ 31 h 1680"/>
              <a:gd name="T36" fmla="*/ 868 w 1277"/>
              <a:gd name="T37" fmla="*/ 310 h 1680"/>
              <a:gd name="T38" fmla="*/ 1037 w 1277"/>
              <a:gd name="T39" fmla="*/ 327 h 1680"/>
              <a:gd name="T40" fmla="*/ 1245 w 1277"/>
              <a:gd name="T41" fmla="*/ 286 h 1680"/>
              <a:gd name="T42" fmla="*/ 1277 w 1277"/>
              <a:gd name="T43" fmla="*/ 304 h 1680"/>
              <a:gd name="T44" fmla="*/ 1184 w 1277"/>
              <a:gd name="T45" fmla="*/ 406 h 1680"/>
              <a:gd name="T46" fmla="*/ 1180 w 1277"/>
              <a:gd name="T47" fmla="*/ 504 h 1680"/>
              <a:gd name="T48" fmla="*/ 1010 w 1277"/>
              <a:gd name="T49" fmla="*/ 575 h 1680"/>
              <a:gd name="T50" fmla="*/ 1074 w 1277"/>
              <a:gd name="T51" fmla="*/ 636 h 1680"/>
              <a:gd name="T52" fmla="*/ 1122 w 1277"/>
              <a:gd name="T53" fmla="*/ 670 h 1680"/>
              <a:gd name="T54" fmla="*/ 1080 w 1277"/>
              <a:gd name="T55" fmla="*/ 708 h 1680"/>
              <a:gd name="T56" fmla="*/ 1066 w 1277"/>
              <a:gd name="T57" fmla="*/ 940 h 1680"/>
              <a:gd name="T58" fmla="*/ 1098 w 1277"/>
              <a:gd name="T59" fmla="*/ 967 h 1680"/>
              <a:gd name="T60" fmla="*/ 1098 w 1277"/>
              <a:gd name="T61" fmla="*/ 977 h 1680"/>
              <a:gd name="T62" fmla="*/ 1078 w 1277"/>
              <a:gd name="T63" fmla="*/ 970 h 1680"/>
              <a:gd name="T64" fmla="*/ 992 w 1277"/>
              <a:gd name="T65" fmla="*/ 971 h 1680"/>
              <a:gd name="T66" fmla="*/ 982 w 1277"/>
              <a:gd name="T67" fmla="*/ 1062 h 1680"/>
              <a:gd name="T68" fmla="*/ 888 w 1277"/>
              <a:gd name="T69" fmla="*/ 1211 h 1680"/>
              <a:gd name="T70" fmla="*/ 824 w 1277"/>
              <a:gd name="T71" fmla="*/ 1281 h 1680"/>
              <a:gd name="T72" fmla="*/ 719 w 1277"/>
              <a:gd name="T73" fmla="*/ 1285 h 1680"/>
              <a:gd name="T74" fmla="*/ 741 w 1277"/>
              <a:gd name="T75" fmla="*/ 1380 h 1680"/>
              <a:gd name="T76" fmla="*/ 522 w 1277"/>
              <a:gd name="T77" fmla="*/ 1562 h 1680"/>
              <a:gd name="T78" fmla="*/ 512 w 1277"/>
              <a:gd name="T79" fmla="*/ 1607 h 1680"/>
              <a:gd name="T80" fmla="*/ 422 w 1277"/>
              <a:gd name="T81" fmla="*/ 168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77" h="1680">
                <a:moveTo>
                  <a:pt x="422" y="1680"/>
                </a:moveTo>
                <a:cubicBezTo>
                  <a:pt x="423" y="1621"/>
                  <a:pt x="381" y="1581"/>
                  <a:pt x="362" y="1571"/>
                </a:cubicBezTo>
                <a:cubicBezTo>
                  <a:pt x="359" y="1564"/>
                  <a:pt x="359" y="1558"/>
                  <a:pt x="359" y="1554"/>
                </a:cubicBezTo>
                <a:cubicBezTo>
                  <a:pt x="302" y="1474"/>
                  <a:pt x="245" y="1397"/>
                  <a:pt x="188" y="1321"/>
                </a:cubicBezTo>
                <a:cubicBezTo>
                  <a:pt x="108" y="1292"/>
                  <a:pt x="60" y="1311"/>
                  <a:pt x="16" y="1297"/>
                </a:cubicBezTo>
                <a:cubicBezTo>
                  <a:pt x="0" y="1211"/>
                  <a:pt x="16" y="1179"/>
                  <a:pt x="30" y="1114"/>
                </a:cubicBezTo>
                <a:cubicBezTo>
                  <a:pt x="62" y="1049"/>
                  <a:pt x="37" y="999"/>
                  <a:pt x="37" y="947"/>
                </a:cubicBezTo>
                <a:cubicBezTo>
                  <a:pt x="69" y="908"/>
                  <a:pt x="101" y="870"/>
                  <a:pt x="133" y="835"/>
                </a:cubicBezTo>
                <a:cubicBezTo>
                  <a:pt x="137" y="809"/>
                  <a:pt x="143" y="783"/>
                  <a:pt x="150" y="760"/>
                </a:cubicBezTo>
                <a:cubicBezTo>
                  <a:pt x="150" y="704"/>
                  <a:pt x="132" y="615"/>
                  <a:pt x="157" y="590"/>
                </a:cubicBezTo>
                <a:cubicBezTo>
                  <a:pt x="183" y="571"/>
                  <a:pt x="212" y="555"/>
                  <a:pt x="241" y="539"/>
                </a:cubicBezTo>
                <a:cubicBezTo>
                  <a:pt x="260" y="517"/>
                  <a:pt x="279" y="495"/>
                  <a:pt x="302" y="472"/>
                </a:cubicBezTo>
                <a:cubicBezTo>
                  <a:pt x="308" y="453"/>
                  <a:pt x="318" y="433"/>
                  <a:pt x="328" y="414"/>
                </a:cubicBezTo>
                <a:cubicBezTo>
                  <a:pt x="325" y="394"/>
                  <a:pt x="325" y="375"/>
                  <a:pt x="325" y="358"/>
                </a:cubicBezTo>
                <a:cubicBezTo>
                  <a:pt x="274" y="252"/>
                  <a:pt x="300" y="240"/>
                  <a:pt x="380" y="189"/>
                </a:cubicBezTo>
                <a:cubicBezTo>
                  <a:pt x="435" y="174"/>
                  <a:pt x="479" y="182"/>
                  <a:pt x="540" y="154"/>
                </a:cubicBezTo>
                <a:cubicBezTo>
                  <a:pt x="582" y="129"/>
                  <a:pt x="621" y="58"/>
                  <a:pt x="640" y="12"/>
                </a:cubicBezTo>
                <a:cubicBezTo>
                  <a:pt x="669" y="3"/>
                  <a:pt x="685" y="0"/>
                  <a:pt x="723" y="31"/>
                </a:cubicBezTo>
                <a:cubicBezTo>
                  <a:pt x="758" y="107"/>
                  <a:pt x="747" y="241"/>
                  <a:pt x="868" y="310"/>
                </a:cubicBezTo>
                <a:cubicBezTo>
                  <a:pt x="923" y="314"/>
                  <a:pt x="980" y="319"/>
                  <a:pt x="1037" y="327"/>
                </a:cubicBezTo>
                <a:cubicBezTo>
                  <a:pt x="1082" y="282"/>
                  <a:pt x="1172" y="288"/>
                  <a:pt x="1245" y="286"/>
                </a:cubicBezTo>
                <a:cubicBezTo>
                  <a:pt x="1255" y="290"/>
                  <a:pt x="1264" y="297"/>
                  <a:pt x="1277" y="304"/>
                </a:cubicBezTo>
                <a:cubicBezTo>
                  <a:pt x="1242" y="339"/>
                  <a:pt x="1213" y="354"/>
                  <a:pt x="1184" y="406"/>
                </a:cubicBezTo>
                <a:cubicBezTo>
                  <a:pt x="1181" y="439"/>
                  <a:pt x="1180" y="471"/>
                  <a:pt x="1180" y="504"/>
                </a:cubicBezTo>
                <a:cubicBezTo>
                  <a:pt x="1100" y="502"/>
                  <a:pt x="992" y="473"/>
                  <a:pt x="1010" y="575"/>
                </a:cubicBezTo>
                <a:cubicBezTo>
                  <a:pt x="1033" y="589"/>
                  <a:pt x="1052" y="602"/>
                  <a:pt x="1074" y="636"/>
                </a:cubicBezTo>
                <a:cubicBezTo>
                  <a:pt x="1090" y="646"/>
                  <a:pt x="1106" y="656"/>
                  <a:pt x="1122" y="670"/>
                </a:cubicBezTo>
                <a:cubicBezTo>
                  <a:pt x="1106" y="682"/>
                  <a:pt x="1093" y="695"/>
                  <a:pt x="1080" y="708"/>
                </a:cubicBezTo>
                <a:cubicBezTo>
                  <a:pt x="1080" y="780"/>
                  <a:pt x="1022" y="867"/>
                  <a:pt x="1066" y="940"/>
                </a:cubicBezTo>
                <a:cubicBezTo>
                  <a:pt x="1075" y="947"/>
                  <a:pt x="1085" y="957"/>
                  <a:pt x="1098" y="967"/>
                </a:cubicBezTo>
                <a:cubicBezTo>
                  <a:pt x="1098" y="970"/>
                  <a:pt x="1098" y="974"/>
                  <a:pt x="1098" y="977"/>
                </a:cubicBezTo>
                <a:cubicBezTo>
                  <a:pt x="1091" y="973"/>
                  <a:pt x="1085" y="970"/>
                  <a:pt x="1078" y="970"/>
                </a:cubicBezTo>
                <a:cubicBezTo>
                  <a:pt x="1050" y="969"/>
                  <a:pt x="1021" y="968"/>
                  <a:pt x="992" y="971"/>
                </a:cubicBezTo>
                <a:cubicBezTo>
                  <a:pt x="966" y="996"/>
                  <a:pt x="992" y="1004"/>
                  <a:pt x="982" y="1062"/>
                </a:cubicBezTo>
                <a:cubicBezTo>
                  <a:pt x="899" y="1119"/>
                  <a:pt x="912" y="1097"/>
                  <a:pt x="888" y="1211"/>
                </a:cubicBezTo>
                <a:cubicBezTo>
                  <a:pt x="866" y="1233"/>
                  <a:pt x="843" y="1255"/>
                  <a:pt x="824" y="1281"/>
                </a:cubicBezTo>
                <a:cubicBezTo>
                  <a:pt x="789" y="1280"/>
                  <a:pt x="754" y="1283"/>
                  <a:pt x="719" y="1285"/>
                </a:cubicBezTo>
                <a:cubicBezTo>
                  <a:pt x="696" y="1307"/>
                  <a:pt x="690" y="1340"/>
                  <a:pt x="741" y="1380"/>
                </a:cubicBezTo>
                <a:cubicBezTo>
                  <a:pt x="635" y="1404"/>
                  <a:pt x="587" y="1485"/>
                  <a:pt x="522" y="1562"/>
                </a:cubicBezTo>
                <a:cubicBezTo>
                  <a:pt x="519" y="1575"/>
                  <a:pt x="516" y="1591"/>
                  <a:pt x="512" y="1607"/>
                </a:cubicBezTo>
                <a:cubicBezTo>
                  <a:pt x="480" y="1646"/>
                  <a:pt x="454" y="1661"/>
                  <a:pt x="422" y="16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" name="Freeform 11"/>
          <p:cNvSpPr/>
          <p:nvPr/>
        </p:nvSpPr>
        <p:spPr bwMode="auto">
          <a:xfrm>
            <a:off x="5187955" y="4940574"/>
            <a:ext cx="794924" cy="714375"/>
          </a:xfrm>
          <a:custGeom>
            <a:avLst/>
            <a:gdLst>
              <a:gd name="T0" fmla="*/ 724 w 1839"/>
              <a:gd name="T1" fmla="*/ 1648 h 1648"/>
              <a:gd name="T2" fmla="*/ 584 w 1839"/>
              <a:gd name="T3" fmla="*/ 1546 h 1648"/>
              <a:gd name="T4" fmla="*/ 520 w 1839"/>
              <a:gd name="T5" fmla="*/ 1521 h 1648"/>
              <a:gd name="T6" fmla="*/ 335 w 1839"/>
              <a:gd name="T7" fmla="*/ 1562 h 1648"/>
              <a:gd name="T8" fmla="*/ 287 w 1839"/>
              <a:gd name="T9" fmla="*/ 1627 h 1648"/>
              <a:gd name="T10" fmla="*/ 310 w 1839"/>
              <a:gd name="T11" fmla="*/ 1516 h 1648"/>
              <a:gd name="T12" fmla="*/ 317 w 1839"/>
              <a:gd name="T13" fmla="*/ 1388 h 1648"/>
              <a:gd name="T14" fmla="*/ 183 w 1839"/>
              <a:gd name="T15" fmla="*/ 1323 h 1648"/>
              <a:gd name="T16" fmla="*/ 206 w 1839"/>
              <a:gd name="T17" fmla="*/ 1255 h 1648"/>
              <a:gd name="T18" fmla="*/ 255 w 1839"/>
              <a:gd name="T19" fmla="*/ 1086 h 1648"/>
              <a:gd name="T20" fmla="*/ 255 w 1839"/>
              <a:gd name="T21" fmla="*/ 971 h 1648"/>
              <a:gd name="T22" fmla="*/ 214 w 1839"/>
              <a:gd name="T23" fmla="*/ 924 h 1648"/>
              <a:gd name="T24" fmla="*/ 60 w 1839"/>
              <a:gd name="T25" fmla="*/ 950 h 1648"/>
              <a:gd name="T26" fmla="*/ 16 w 1839"/>
              <a:gd name="T27" fmla="*/ 873 h 1648"/>
              <a:gd name="T28" fmla="*/ 0 w 1839"/>
              <a:gd name="T29" fmla="*/ 837 h 1648"/>
              <a:gd name="T30" fmla="*/ 180 w 1839"/>
              <a:gd name="T31" fmla="*/ 651 h 1648"/>
              <a:gd name="T32" fmla="*/ 228 w 1839"/>
              <a:gd name="T33" fmla="*/ 653 h 1648"/>
              <a:gd name="T34" fmla="*/ 439 w 1839"/>
              <a:gd name="T35" fmla="*/ 697 h 1648"/>
              <a:gd name="T36" fmla="*/ 481 w 1839"/>
              <a:gd name="T37" fmla="*/ 649 h 1648"/>
              <a:gd name="T38" fmla="*/ 497 w 1839"/>
              <a:gd name="T39" fmla="*/ 591 h 1648"/>
              <a:gd name="T40" fmla="*/ 529 w 1839"/>
              <a:gd name="T41" fmla="*/ 588 h 1648"/>
              <a:gd name="T42" fmla="*/ 765 w 1839"/>
              <a:gd name="T43" fmla="*/ 624 h 1648"/>
              <a:gd name="T44" fmla="*/ 811 w 1839"/>
              <a:gd name="T45" fmla="*/ 441 h 1648"/>
              <a:gd name="T46" fmla="*/ 601 w 1839"/>
              <a:gd name="T47" fmla="*/ 318 h 1648"/>
              <a:gd name="T48" fmla="*/ 659 w 1839"/>
              <a:gd name="T49" fmla="*/ 231 h 1648"/>
              <a:gd name="T50" fmla="*/ 726 w 1839"/>
              <a:gd name="T51" fmla="*/ 279 h 1648"/>
              <a:gd name="T52" fmla="*/ 850 w 1839"/>
              <a:gd name="T53" fmla="*/ 308 h 1648"/>
              <a:gd name="T54" fmla="*/ 1181 w 1839"/>
              <a:gd name="T55" fmla="*/ 94 h 1648"/>
              <a:gd name="T56" fmla="*/ 1315 w 1839"/>
              <a:gd name="T57" fmla="*/ 2 h 1648"/>
              <a:gd name="T58" fmla="*/ 1429 w 1839"/>
              <a:gd name="T59" fmla="*/ 211 h 1648"/>
              <a:gd name="T60" fmla="*/ 1604 w 1839"/>
              <a:gd name="T61" fmla="*/ 416 h 1648"/>
              <a:gd name="T62" fmla="*/ 1699 w 1839"/>
              <a:gd name="T63" fmla="*/ 454 h 1648"/>
              <a:gd name="T64" fmla="*/ 1698 w 1839"/>
              <a:gd name="T65" fmla="*/ 647 h 1648"/>
              <a:gd name="T66" fmla="*/ 1537 w 1839"/>
              <a:gd name="T67" fmla="*/ 827 h 1648"/>
              <a:gd name="T68" fmla="*/ 1617 w 1839"/>
              <a:gd name="T69" fmla="*/ 812 h 1648"/>
              <a:gd name="T70" fmla="*/ 1742 w 1839"/>
              <a:gd name="T71" fmla="*/ 812 h 1648"/>
              <a:gd name="T72" fmla="*/ 1728 w 1839"/>
              <a:gd name="T73" fmla="*/ 1031 h 1648"/>
              <a:gd name="T74" fmla="*/ 1801 w 1839"/>
              <a:gd name="T75" fmla="*/ 1121 h 1648"/>
              <a:gd name="T76" fmla="*/ 1839 w 1839"/>
              <a:gd name="T77" fmla="*/ 1191 h 1648"/>
              <a:gd name="T78" fmla="*/ 1682 w 1839"/>
              <a:gd name="T79" fmla="*/ 1253 h 1648"/>
              <a:gd name="T80" fmla="*/ 1460 w 1839"/>
              <a:gd name="T81" fmla="*/ 1437 h 1648"/>
              <a:gd name="T82" fmla="*/ 1272 w 1839"/>
              <a:gd name="T83" fmla="*/ 1471 h 1648"/>
              <a:gd name="T84" fmla="*/ 1186 w 1839"/>
              <a:gd name="T85" fmla="*/ 1420 h 1648"/>
              <a:gd name="T86" fmla="*/ 1039 w 1839"/>
              <a:gd name="T87" fmla="*/ 1351 h 1648"/>
              <a:gd name="T88" fmla="*/ 1004 w 1839"/>
              <a:gd name="T89" fmla="*/ 1373 h 1648"/>
              <a:gd name="T90" fmla="*/ 997 w 1839"/>
              <a:gd name="T91" fmla="*/ 1442 h 1648"/>
              <a:gd name="T92" fmla="*/ 843 w 1839"/>
              <a:gd name="T93" fmla="*/ 1618 h 1648"/>
              <a:gd name="T94" fmla="*/ 724 w 1839"/>
              <a:gd name="T95" fmla="*/ 1648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39" h="1648">
                <a:moveTo>
                  <a:pt x="724" y="1648"/>
                </a:moveTo>
                <a:cubicBezTo>
                  <a:pt x="638" y="1613"/>
                  <a:pt x="619" y="1570"/>
                  <a:pt x="584" y="1546"/>
                </a:cubicBezTo>
                <a:cubicBezTo>
                  <a:pt x="562" y="1535"/>
                  <a:pt x="540" y="1528"/>
                  <a:pt x="520" y="1521"/>
                </a:cubicBezTo>
                <a:cubicBezTo>
                  <a:pt x="421" y="1519"/>
                  <a:pt x="402" y="1508"/>
                  <a:pt x="335" y="1562"/>
                </a:cubicBezTo>
                <a:cubicBezTo>
                  <a:pt x="319" y="1582"/>
                  <a:pt x="303" y="1604"/>
                  <a:pt x="287" y="1627"/>
                </a:cubicBezTo>
                <a:cubicBezTo>
                  <a:pt x="287" y="1578"/>
                  <a:pt x="300" y="1542"/>
                  <a:pt x="310" y="1516"/>
                </a:cubicBezTo>
                <a:cubicBezTo>
                  <a:pt x="310" y="1473"/>
                  <a:pt x="313" y="1431"/>
                  <a:pt x="317" y="1388"/>
                </a:cubicBezTo>
                <a:cubicBezTo>
                  <a:pt x="272" y="1364"/>
                  <a:pt x="227" y="1344"/>
                  <a:pt x="183" y="1323"/>
                </a:cubicBezTo>
                <a:cubicBezTo>
                  <a:pt x="183" y="1297"/>
                  <a:pt x="193" y="1271"/>
                  <a:pt x="206" y="1255"/>
                </a:cubicBezTo>
                <a:cubicBezTo>
                  <a:pt x="222" y="1196"/>
                  <a:pt x="238" y="1141"/>
                  <a:pt x="255" y="1086"/>
                </a:cubicBezTo>
                <a:cubicBezTo>
                  <a:pt x="283" y="1057"/>
                  <a:pt x="255" y="981"/>
                  <a:pt x="255" y="971"/>
                </a:cubicBezTo>
                <a:cubicBezTo>
                  <a:pt x="239" y="954"/>
                  <a:pt x="227" y="938"/>
                  <a:pt x="214" y="924"/>
                </a:cubicBezTo>
                <a:cubicBezTo>
                  <a:pt x="163" y="923"/>
                  <a:pt x="112" y="938"/>
                  <a:pt x="60" y="950"/>
                </a:cubicBezTo>
                <a:cubicBezTo>
                  <a:pt x="9" y="948"/>
                  <a:pt x="16" y="880"/>
                  <a:pt x="16" y="873"/>
                </a:cubicBezTo>
                <a:cubicBezTo>
                  <a:pt x="10" y="860"/>
                  <a:pt x="4" y="847"/>
                  <a:pt x="0" y="837"/>
                </a:cubicBezTo>
                <a:cubicBezTo>
                  <a:pt x="1" y="683"/>
                  <a:pt x="68" y="678"/>
                  <a:pt x="180" y="651"/>
                </a:cubicBezTo>
                <a:cubicBezTo>
                  <a:pt x="196" y="652"/>
                  <a:pt x="212" y="652"/>
                  <a:pt x="228" y="653"/>
                </a:cubicBezTo>
                <a:cubicBezTo>
                  <a:pt x="282" y="687"/>
                  <a:pt x="352" y="738"/>
                  <a:pt x="439" y="697"/>
                </a:cubicBezTo>
                <a:cubicBezTo>
                  <a:pt x="452" y="681"/>
                  <a:pt x="465" y="665"/>
                  <a:pt x="481" y="649"/>
                </a:cubicBezTo>
                <a:cubicBezTo>
                  <a:pt x="484" y="630"/>
                  <a:pt x="491" y="610"/>
                  <a:pt x="497" y="591"/>
                </a:cubicBezTo>
                <a:cubicBezTo>
                  <a:pt x="507" y="588"/>
                  <a:pt x="516" y="588"/>
                  <a:pt x="529" y="588"/>
                </a:cubicBezTo>
                <a:cubicBezTo>
                  <a:pt x="558" y="618"/>
                  <a:pt x="689" y="622"/>
                  <a:pt x="765" y="624"/>
                </a:cubicBezTo>
                <a:cubicBezTo>
                  <a:pt x="823" y="566"/>
                  <a:pt x="811" y="504"/>
                  <a:pt x="811" y="441"/>
                </a:cubicBezTo>
                <a:cubicBezTo>
                  <a:pt x="732" y="358"/>
                  <a:pt x="671" y="353"/>
                  <a:pt x="601" y="318"/>
                </a:cubicBezTo>
                <a:cubicBezTo>
                  <a:pt x="569" y="249"/>
                  <a:pt x="595" y="230"/>
                  <a:pt x="659" y="231"/>
                </a:cubicBezTo>
                <a:cubicBezTo>
                  <a:pt x="681" y="245"/>
                  <a:pt x="704" y="262"/>
                  <a:pt x="726" y="279"/>
                </a:cubicBezTo>
                <a:cubicBezTo>
                  <a:pt x="767" y="286"/>
                  <a:pt x="809" y="297"/>
                  <a:pt x="850" y="308"/>
                </a:cubicBezTo>
                <a:cubicBezTo>
                  <a:pt x="972" y="311"/>
                  <a:pt x="1126" y="204"/>
                  <a:pt x="1181" y="94"/>
                </a:cubicBezTo>
                <a:cubicBezTo>
                  <a:pt x="1181" y="5"/>
                  <a:pt x="1242" y="0"/>
                  <a:pt x="1315" y="2"/>
                </a:cubicBezTo>
                <a:cubicBezTo>
                  <a:pt x="1376" y="33"/>
                  <a:pt x="1417" y="113"/>
                  <a:pt x="1429" y="211"/>
                </a:cubicBezTo>
                <a:cubicBezTo>
                  <a:pt x="1477" y="275"/>
                  <a:pt x="1521" y="345"/>
                  <a:pt x="1604" y="416"/>
                </a:cubicBezTo>
                <a:cubicBezTo>
                  <a:pt x="1636" y="426"/>
                  <a:pt x="1667" y="440"/>
                  <a:pt x="1699" y="454"/>
                </a:cubicBezTo>
                <a:cubicBezTo>
                  <a:pt x="1709" y="500"/>
                  <a:pt x="1750" y="580"/>
                  <a:pt x="1698" y="647"/>
                </a:cubicBezTo>
                <a:cubicBezTo>
                  <a:pt x="1592" y="717"/>
                  <a:pt x="1522" y="662"/>
                  <a:pt x="1537" y="827"/>
                </a:cubicBezTo>
                <a:cubicBezTo>
                  <a:pt x="1560" y="827"/>
                  <a:pt x="1592" y="825"/>
                  <a:pt x="1617" y="812"/>
                </a:cubicBezTo>
                <a:cubicBezTo>
                  <a:pt x="1659" y="810"/>
                  <a:pt x="1700" y="811"/>
                  <a:pt x="1742" y="812"/>
                </a:cubicBezTo>
                <a:cubicBezTo>
                  <a:pt x="1735" y="884"/>
                  <a:pt x="1731" y="956"/>
                  <a:pt x="1728" y="1031"/>
                </a:cubicBezTo>
                <a:cubicBezTo>
                  <a:pt x="1740" y="1061"/>
                  <a:pt x="1756" y="1074"/>
                  <a:pt x="1801" y="1121"/>
                </a:cubicBezTo>
                <a:cubicBezTo>
                  <a:pt x="1813" y="1145"/>
                  <a:pt x="1826" y="1168"/>
                  <a:pt x="1839" y="1191"/>
                </a:cubicBezTo>
                <a:cubicBezTo>
                  <a:pt x="1765" y="1189"/>
                  <a:pt x="1730" y="1224"/>
                  <a:pt x="1682" y="1253"/>
                </a:cubicBezTo>
                <a:cubicBezTo>
                  <a:pt x="1627" y="1336"/>
                  <a:pt x="1531" y="1367"/>
                  <a:pt x="1460" y="1437"/>
                </a:cubicBezTo>
                <a:cubicBezTo>
                  <a:pt x="1403" y="1458"/>
                  <a:pt x="1326" y="1479"/>
                  <a:pt x="1272" y="1471"/>
                </a:cubicBezTo>
                <a:cubicBezTo>
                  <a:pt x="1243" y="1454"/>
                  <a:pt x="1214" y="1437"/>
                  <a:pt x="1186" y="1420"/>
                </a:cubicBezTo>
                <a:cubicBezTo>
                  <a:pt x="1106" y="1326"/>
                  <a:pt x="1119" y="1360"/>
                  <a:pt x="1039" y="1351"/>
                </a:cubicBezTo>
                <a:cubicBezTo>
                  <a:pt x="1026" y="1357"/>
                  <a:pt x="1013" y="1363"/>
                  <a:pt x="1004" y="1373"/>
                </a:cubicBezTo>
                <a:cubicBezTo>
                  <a:pt x="1000" y="1396"/>
                  <a:pt x="997" y="1419"/>
                  <a:pt x="997" y="1442"/>
                </a:cubicBezTo>
                <a:cubicBezTo>
                  <a:pt x="942" y="1496"/>
                  <a:pt x="884" y="1553"/>
                  <a:pt x="843" y="1618"/>
                </a:cubicBezTo>
                <a:cubicBezTo>
                  <a:pt x="788" y="1643"/>
                  <a:pt x="750" y="1645"/>
                  <a:pt x="724" y="164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3" name="Freeform 12"/>
          <p:cNvSpPr/>
          <p:nvPr/>
        </p:nvSpPr>
        <p:spPr bwMode="auto">
          <a:xfrm>
            <a:off x="5865464" y="4791347"/>
            <a:ext cx="706070" cy="876300"/>
          </a:xfrm>
          <a:custGeom>
            <a:avLst/>
            <a:gdLst>
              <a:gd name="T0" fmla="*/ 1005 w 1633"/>
              <a:gd name="T1" fmla="*/ 2024 h 2024"/>
              <a:gd name="T2" fmla="*/ 858 w 1633"/>
              <a:gd name="T3" fmla="*/ 2014 h 2024"/>
              <a:gd name="T4" fmla="*/ 829 w 1633"/>
              <a:gd name="T5" fmla="*/ 1964 h 2024"/>
              <a:gd name="T6" fmla="*/ 708 w 1633"/>
              <a:gd name="T7" fmla="*/ 1879 h 2024"/>
              <a:gd name="T8" fmla="*/ 709 w 1633"/>
              <a:gd name="T9" fmla="*/ 1836 h 2024"/>
              <a:gd name="T10" fmla="*/ 815 w 1633"/>
              <a:gd name="T11" fmla="*/ 1613 h 2024"/>
              <a:gd name="T12" fmla="*/ 717 w 1633"/>
              <a:gd name="T13" fmla="*/ 1470 h 2024"/>
              <a:gd name="T14" fmla="*/ 622 w 1633"/>
              <a:gd name="T15" fmla="*/ 1425 h 2024"/>
              <a:gd name="T16" fmla="*/ 526 w 1633"/>
              <a:gd name="T17" fmla="*/ 1445 h 2024"/>
              <a:gd name="T18" fmla="*/ 401 w 1633"/>
              <a:gd name="T19" fmla="*/ 1534 h 2024"/>
              <a:gd name="T20" fmla="*/ 301 w 1633"/>
              <a:gd name="T21" fmla="*/ 1538 h 2024"/>
              <a:gd name="T22" fmla="*/ 210 w 1633"/>
              <a:gd name="T23" fmla="*/ 1395 h 2024"/>
              <a:gd name="T24" fmla="*/ 194 w 1633"/>
              <a:gd name="T25" fmla="*/ 1365 h 2024"/>
              <a:gd name="T26" fmla="*/ 198 w 1633"/>
              <a:gd name="T27" fmla="*/ 1119 h 2024"/>
              <a:gd name="T28" fmla="*/ 0 w 1633"/>
              <a:gd name="T29" fmla="*/ 1137 h 2024"/>
              <a:gd name="T30" fmla="*/ 100 w 1633"/>
              <a:gd name="T31" fmla="*/ 1058 h 2024"/>
              <a:gd name="T32" fmla="*/ 193 w 1633"/>
              <a:gd name="T33" fmla="*/ 900 h 2024"/>
              <a:gd name="T34" fmla="*/ 150 w 1633"/>
              <a:gd name="T35" fmla="*/ 715 h 2024"/>
              <a:gd name="T36" fmla="*/ 145 w 1633"/>
              <a:gd name="T37" fmla="*/ 496 h 2024"/>
              <a:gd name="T38" fmla="*/ 126 w 1633"/>
              <a:gd name="T39" fmla="*/ 420 h 2024"/>
              <a:gd name="T40" fmla="*/ 251 w 1633"/>
              <a:gd name="T41" fmla="*/ 259 h 2024"/>
              <a:gd name="T42" fmla="*/ 440 w 1633"/>
              <a:gd name="T43" fmla="*/ 202 h 2024"/>
              <a:gd name="T44" fmla="*/ 520 w 1633"/>
              <a:gd name="T45" fmla="*/ 158 h 2024"/>
              <a:gd name="T46" fmla="*/ 473 w 1633"/>
              <a:gd name="T47" fmla="*/ 52 h 2024"/>
              <a:gd name="T48" fmla="*/ 646 w 1633"/>
              <a:gd name="T49" fmla="*/ 66 h 2024"/>
              <a:gd name="T50" fmla="*/ 735 w 1633"/>
              <a:gd name="T51" fmla="*/ 78 h 2024"/>
              <a:gd name="T52" fmla="*/ 955 w 1633"/>
              <a:gd name="T53" fmla="*/ 212 h 2024"/>
              <a:gd name="T54" fmla="*/ 1047 w 1633"/>
              <a:gd name="T55" fmla="*/ 247 h 2024"/>
              <a:gd name="T56" fmla="*/ 1137 w 1633"/>
              <a:gd name="T57" fmla="*/ 252 h 2024"/>
              <a:gd name="T58" fmla="*/ 1201 w 1633"/>
              <a:gd name="T59" fmla="*/ 179 h 2024"/>
              <a:gd name="T60" fmla="*/ 1319 w 1633"/>
              <a:gd name="T61" fmla="*/ 270 h 2024"/>
              <a:gd name="T62" fmla="*/ 1379 w 1633"/>
              <a:gd name="T63" fmla="*/ 304 h 2024"/>
              <a:gd name="T64" fmla="*/ 1573 w 1633"/>
              <a:gd name="T65" fmla="*/ 470 h 2024"/>
              <a:gd name="T66" fmla="*/ 1575 w 1633"/>
              <a:gd name="T67" fmla="*/ 715 h 2024"/>
              <a:gd name="T68" fmla="*/ 1506 w 1633"/>
              <a:gd name="T69" fmla="*/ 1044 h 2024"/>
              <a:gd name="T70" fmla="*/ 1521 w 1633"/>
              <a:gd name="T71" fmla="*/ 1107 h 2024"/>
              <a:gd name="T72" fmla="*/ 1587 w 1633"/>
              <a:gd name="T73" fmla="*/ 1344 h 2024"/>
              <a:gd name="T74" fmla="*/ 1605 w 1633"/>
              <a:gd name="T75" fmla="*/ 1525 h 2024"/>
              <a:gd name="T76" fmla="*/ 1633 w 1633"/>
              <a:gd name="T77" fmla="*/ 1722 h 2024"/>
              <a:gd name="T78" fmla="*/ 1297 w 1633"/>
              <a:gd name="T79" fmla="*/ 1727 h 2024"/>
              <a:gd name="T80" fmla="*/ 1357 w 1633"/>
              <a:gd name="T81" fmla="*/ 1856 h 2024"/>
              <a:gd name="T82" fmla="*/ 1341 w 1633"/>
              <a:gd name="T83" fmla="*/ 1911 h 2024"/>
              <a:gd name="T84" fmla="*/ 1223 w 1633"/>
              <a:gd name="T85" fmla="*/ 1810 h 2024"/>
              <a:gd name="T86" fmla="*/ 1121 w 1633"/>
              <a:gd name="T87" fmla="*/ 1804 h 2024"/>
              <a:gd name="T88" fmla="*/ 1063 w 1633"/>
              <a:gd name="T89" fmla="*/ 1891 h 2024"/>
              <a:gd name="T90" fmla="*/ 1005 w 1633"/>
              <a:gd name="T91" fmla="*/ 2024 h 2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33" h="2024">
                <a:moveTo>
                  <a:pt x="1005" y="2024"/>
                </a:moveTo>
                <a:cubicBezTo>
                  <a:pt x="954" y="1970"/>
                  <a:pt x="899" y="2005"/>
                  <a:pt x="858" y="2014"/>
                </a:cubicBezTo>
                <a:cubicBezTo>
                  <a:pt x="848" y="1997"/>
                  <a:pt x="839" y="1980"/>
                  <a:pt x="829" y="1964"/>
                </a:cubicBezTo>
                <a:cubicBezTo>
                  <a:pt x="830" y="1852"/>
                  <a:pt x="753" y="1880"/>
                  <a:pt x="708" y="1879"/>
                </a:cubicBezTo>
                <a:cubicBezTo>
                  <a:pt x="708" y="1862"/>
                  <a:pt x="709" y="1849"/>
                  <a:pt x="709" y="1836"/>
                </a:cubicBezTo>
                <a:cubicBezTo>
                  <a:pt x="751" y="1762"/>
                  <a:pt x="805" y="1678"/>
                  <a:pt x="815" y="1613"/>
                </a:cubicBezTo>
                <a:cubicBezTo>
                  <a:pt x="765" y="1559"/>
                  <a:pt x="723" y="1516"/>
                  <a:pt x="717" y="1470"/>
                </a:cubicBezTo>
                <a:cubicBezTo>
                  <a:pt x="673" y="1410"/>
                  <a:pt x="654" y="1425"/>
                  <a:pt x="622" y="1425"/>
                </a:cubicBezTo>
                <a:cubicBezTo>
                  <a:pt x="590" y="1430"/>
                  <a:pt x="558" y="1436"/>
                  <a:pt x="526" y="1445"/>
                </a:cubicBezTo>
                <a:cubicBezTo>
                  <a:pt x="484" y="1487"/>
                  <a:pt x="439" y="1512"/>
                  <a:pt x="401" y="1534"/>
                </a:cubicBezTo>
                <a:cubicBezTo>
                  <a:pt x="365" y="1533"/>
                  <a:pt x="333" y="1535"/>
                  <a:pt x="301" y="1538"/>
                </a:cubicBezTo>
                <a:cubicBezTo>
                  <a:pt x="289" y="1452"/>
                  <a:pt x="235" y="1421"/>
                  <a:pt x="210" y="1395"/>
                </a:cubicBezTo>
                <a:cubicBezTo>
                  <a:pt x="203" y="1385"/>
                  <a:pt x="197" y="1375"/>
                  <a:pt x="194" y="1365"/>
                </a:cubicBezTo>
                <a:cubicBezTo>
                  <a:pt x="194" y="1283"/>
                  <a:pt x="195" y="1201"/>
                  <a:pt x="198" y="1119"/>
                </a:cubicBezTo>
                <a:cubicBezTo>
                  <a:pt x="119" y="1117"/>
                  <a:pt x="58" y="1119"/>
                  <a:pt x="0" y="1137"/>
                </a:cubicBezTo>
                <a:cubicBezTo>
                  <a:pt x="1" y="1055"/>
                  <a:pt x="33" y="1076"/>
                  <a:pt x="100" y="1058"/>
                </a:cubicBezTo>
                <a:cubicBezTo>
                  <a:pt x="161" y="1030"/>
                  <a:pt x="193" y="959"/>
                  <a:pt x="193" y="900"/>
                </a:cubicBezTo>
                <a:cubicBezTo>
                  <a:pt x="178" y="837"/>
                  <a:pt x="162" y="775"/>
                  <a:pt x="150" y="715"/>
                </a:cubicBezTo>
                <a:cubicBezTo>
                  <a:pt x="147" y="640"/>
                  <a:pt x="144" y="568"/>
                  <a:pt x="145" y="496"/>
                </a:cubicBezTo>
                <a:cubicBezTo>
                  <a:pt x="138" y="469"/>
                  <a:pt x="132" y="443"/>
                  <a:pt x="126" y="420"/>
                </a:cubicBezTo>
                <a:cubicBezTo>
                  <a:pt x="193" y="389"/>
                  <a:pt x="222" y="324"/>
                  <a:pt x="251" y="259"/>
                </a:cubicBezTo>
                <a:cubicBezTo>
                  <a:pt x="309" y="225"/>
                  <a:pt x="351" y="170"/>
                  <a:pt x="440" y="202"/>
                </a:cubicBezTo>
                <a:cubicBezTo>
                  <a:pt x="469" y="203"/>
                  <a:pt x="507" y="197"/>
                  <a:pt x="520" y="158"/>
                </a:cubicBezTo>
                <a:cubicBezTo>
                  <a:pt x="521" y="89"/>
                  <a:pt x="499" y="79"/>
                  <a:pt x="473" y="52"/>
                </a:cubicBezTo>
                <a:cubicBezTo>
                  <a:pt x="483" y="0"/>
                  <a:pt x="585" y="42"/>
                  <a:pt x="646" y="66"/>
                </a:cubicBezTo>
                <a:cubicBezTo>
                  <a:pt x="674" y="70"/>
                  <a:pt x="703" y="74"/>
                  <a:pt x="735" y="78"/>
                </a:cubicBezTo>
                <a:cubicBezTo>
                  <a:pt x="792" y="113"/>
                  <a:pt x="885" y="158"/>
                  <a:pt x="955" y="212"/>
                </a:cubicBezTo>
                <a:cubicBezTo>
                  <a:pt x="983" y="222"/>
                  <a:pt x="1015" y="233"/>
                  <a:pt x="1047" y="247"/>
                </a:cubicBezTo>
                <a:cubicBezTo>
                  <a:pt x="1076" y="247"/>
                  <a:pt x="1105" y="248"/>
                  <a:pt x="1137" y="252"/>
                </a:cubicBezTo>
                <a:cubicBezTo>
                  <a:pt x="1156" y="227"/>
                  <a:pt x="1178" y="201"/>
                  <a:pt x="1201" y="179"/>
                </a:cubicBezTo>
                <a:cubicBezTo>
                  <a:pt x="1230" y="179"/>
                  <a:pt x="1274" y="210"/>
                  <a:pt x="1319" y="270"/>
                </a:cubicBezTo>
                <a:cubicBezTo>
                  <a:pt x="1338" y="280"/>
                  <a:pt x="1357" y="291"/>
                  <a:pt x="1379" y="304"/>
                </a:cubicBezTo>
                <a:cubicBezTo>
                  <a:pt x="1430" y="319"/>
                  <a:pt x="1516" y="390"/>
                  <a:pt x="1573" y="470"/>
                </a:cubicBezTo>
                <a:cubicBezTo>
                  <a:pt x="1592" y="542"/>
                  <a:pt x="1614" y="618"/>
                  <a:pt x="1575" y="715"/>
                </a:cubicBezTo>
                <a:cubicBezTo>
                  <a:pt x="1475" y="824"/>
                  <a:pt x="1417" y="878"/>
                  <a:pt x="1506" y="1044"/>
                </a:cubicBezTo>
                <a:cubicBezTo>
                  <a:pt x="1509" y="1064"/>
                  <a:pt x="1515" y="1084"/>
                  <a:pt x="1521" y="1107"/>
                </a:cubicBezTo>
                <a:cubicBezTo>
                  <a:pt x="1544" y="1130"/>
                  <a:pt x="1575" y="1278"/>
                  <a:pt x="1587" y="1344"/>
                </a:cubicBezTo>
                <a:cubicBezTo>
                  <a:pt x="1628" y="1401"/>
                  <a:pt x="1628" y="1440"/>
                  <a:pt x="1605" y="1525"/>
                </a:cubicBezTo>
                <a:cubicBezTo>
                  <a:pt x="1605" y="1577"/>
                  <a:pt x="1601" y="1639"/>
                  <a:pt x="1633" y="1722"/>
                </a:cubicBezTo>
                <a:cubicBezTo>
                  <a:pt x="1521" y="1722"/>
                  <a:pt x="1409" y="1723"/>
                  <a:pt x="1297" y="1727"/>
                </a:cubicBezTo>
                <a:cubicBezTo>
                  <a:pt x="1271" y="1752"/>
                  <a:pt x="1319" y="1809"/>
                  <a:pt x="1357" y="1856"/>
                </a:cubicBezTo>
                <a:cubicBezTo>
                  <a:pt x="1351" y="1872"/>
                  <a:pt x="1344" y="1892"/>
                  <a:pt x="1341" y="1911"/>
                </a:cubicBezTo>
                <a:cubicBezTo>
                  <a:pt x="1293" y="1910"/>
                  <a:pt x="1230" y="1817"/>
                  <a:pt x="1223" y="1810"/>
                </a:cubicBezTo>
                <a:cubicBezTo>
                  <a:pt x="1188" y="1806"/>
                  <a:pt x="1153" y="1805"/>
                  <a:pt x="1121" y="1804"/>
                </a:cubicBezTo>
                <a:cubicBezTo>
                  <a:pt x="1102" y="1833"/>
                  <a:pt x="1082" y="1862"/>
                  <a:pt x="1063" y="1891"/>
                </a:cubicBezTo>
                <a:cubicBezTo>
                  <a:pt x="1060" y="1920"/>
                  <a:pt x="1056" y="1999"/>
                  <a:pt x="1005" y="202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4" name="Freeform 13"/>
          <p:cNvSpPr/>
          <p:nvPr/>
        </p:nvSpPr>
        <p:spPr bwMode="auto">
          <a:xfrm>
            <a:off x="6503307" y="4770710"/>
            <a:ext cx="621976" cy="895350"/>
          </a:xfrm>
          <a:custGeom>
            <a:avLst/>
            <a:gdLst>
              <a:gd name="T0" fmla="*/ 373 w 1437"/>
              <a:gd name="T1" fmla="*/ 2065 h 2065"/>
              <a:gd name="T2" fmla="*/ 300 w 1437"/>
              <a:gd name="T3" fmla="*/ 2034 h 2065"/>
              <a:gd name="T4" fmla="*/ 297 w 1437"/>
              <a:gd name="T5" fmla="*/ 2014 h 2065"/>
              <a:gd name="T6" fmla="*/ 422 w 1437"/>
              <a:gd name="T7" fmla="*/ 1860 h 2065"/>
              <a:gd name="T8" fmla="*/ 404 w 1437"/>
              <a:gd name="T9" fmla="*/ 1755 h 2065"/>
              <a:gd name="T10" fmla="*/ 282 w 1437"/>
              <a:gd name="T11" fmla="*/ 1784 h 2065"/>
              <a:gd name="T12" fmla="*/ 196 w 1437"/>
              <a:gd name="T13" fmla="*/ 1785 h 2065"/>
              <a:gd name="T14" fmla="*/ 162 w 1437"/>
              <a:gd name="T15" fmla="*/ 1660 h 2065"/>
              <a:gd name="T16" fmla="*/ 173 w 1437"/>
              <a:gd name="T17" fmla="*/ 1408 h 2065"/>
              <a:gd name="T18" fmla="*/ 144 w 1437"/>
              <a:gd name="T19" fmla="*/ 1378 h 2065"/>
              <a:gd name="T20" fmla="*/ 69 w 1437"/>
              <a:gd name="T21" fmla="*/ 1094 h 2065"/>
              <a:gd name="T22" fmla="*/ 54 w 1437"/>
              <a:gd name="T23" fmla="*/ 865 h 2065"/>
              <a:gd name="T24" fmla="*/ 151 w 1437"/>
              <a:gd name="T25" fmla="*/ 736 h 2065"/>
              <a:gd name="T26" fmla="*/ 152 w 1437"/>
              <a:gd name="T27" fmla="*/ 569 h 2065"/>
              <a:gd name="T28" fmla="*/ 114 w 1437"/>
              <a:gd name="T29" fmla="*/ 470 h 2065"/>
              <a:gd name="T30" fmla="*/ 89 w 1437"/>
              <a:gd name="T31" fmla="*/ 440 h 2065"/>
              <a:gd name="T32" fmla="*/ 163 w 1437"/>
              <a:gd name="T33" fmla="*/ 376 h 2065"/>
              <a:gd name="T34" fmla="*/ 268 w 1437"/>
              <a:gd name="T35" fmla="*/ 346 h 2065"/>
              <a:gd name="T36" fmla="*/ 291 w 1437"/>
              <a:gd name="T37" fmla="*/ 344 h 2065"/>
              <a:gd name="T38" fmla="*/ 512 w 1437"/>
              <a:gd name="T39" fmla="*/ 182 h 2065"/>
              <a:gd name="T40" fmla="*/ 784 w 1437"/>
              <a:gd name="T41" fmla="*/ 68 h 2065"/>
              <a:gd name="T42" fmla="*/ 890 w 1437"/>
              <a:gd name="T43" fmla="*/ 2 h 2065"/>
              <a:gd name="T44" fmla="*/ 896 w 1437"/>
              <a:gd name="T45" fmla="*/ 153 h 2065"/>
              <a:gd name="T46" fmla="*/ 979 w 1437"/>
              <a:gd name="T47" fmla="*/ 181 h 2065"/>
              <a:gd name="T48" fmla="*/ 1040 w 1437"/>
              <a:gd name="T49" fmla="*/ 55 h 2065"/>
              <a:gd name="T50" fmla="*/ 1151 w 1437"/>
              <a:gd name="T51" fmla="*/ 179 h 2065"/>
              <a:gd name="T52" fmla="*/ 1314 w 1437"/>
              <a:gd name="T53" fmla="*/ 144 h 2065"/>
              <a:gd name="T54" fmla="*/ 1369 w 1437"/>
              <a:gd name="T55" fmla="*/ 145 h 2065"/>
              <a:gd name="T56" fmla="*/ 1285 w 1437"/>
              <a:gd name="T57" fmla="*/ 316 h 2065"/>
              <a:gd name="T58" fmla="*/ 1437 w 1437"/>
              <a:gd name="T59" fmla="*/ 540 h 2065"/>
              <a:gd name="T60" fmla="*/ 1433 w 1437"/>
              <a:gd name="T61" fmla="*/ 615 h 2065"/>
              <a:gd name="T62" fmla="*/ 1388 w 1437"/>
              <a:gd name="T63" fmla="*/ 699 h 2065"/>
              <a:gd name="T64" fmla="*/ 1167 w 1437"/>
              <a:gd name="T65" fmla="*/ 791 h 2065"/>
              <a:gd name="T66" fmla="*/ 1079 w 1437"/>
              <a:gd name="T67" fmla="*/ 956 h 2065"/>
              <a:gd name="T68" fmla="*/ 1082 w 1437"/>
              <a:gd name="T69" fmla="*/ 1084 h 2065"/>
              <a:gd name="T70" fmla="*/ 1018 w 1437"/>
              <a:gd name="T71" fmla="*/ 1151 h 2065"/>
              <a:gd name="T72" fmla="*/ 930 w 1437"/>
              <a:gd name="T73" fmla="*/ 1375 h 2065"/>
              <a:gd name="T74" fmla="*/ 907 w 1437"/>
              <a:gd name="T75" fmla="*/ 1463 h 2065"/>
              <a:gd name="T76" fmla="*/ 817 w 1437"/>
              <a:gd name="T77" fmla="*/ 1631 h 2065"/>
              <a:gd name="T78" fmla="*/ 826 w 1437"/>
              <a:gd name="T79" fmla="*/ 1703 h 2065"/>
              <a:gd name="T80" fmla="*/ 786 w 1437"/>
              <a:gd name="T81" fmla="*/ 1918 h 2065"/>
              <a:gd name="T82" fmla="*/ 805 w 1437"/>
              <a:gd name="T83" fmla="*/ 1964 h 2065"/>
              <a:gd name="T84" fmla="*/ 696 w 1437"/>
              <a:gd name="T85" fmla="*/ 2024 h 2065"/>
              <a:gd name="T86" fmla="*/ 466 w 1437"/>
              <a:gd name="T87" fmla="*/ 2034 h 2065"/>
              <a:gd name="T88" fmla="*/ 373 w 1437"/>
              <a:gd name="T89" fmla="*/ 2065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37" h="2065">
                <a:moveTo>
                  <a:pt x="373" y="2065"/>
                </a:moveTo>
                <a:cubicBezTo>
                  <a:pt x="351" y="2041"/>
                  <a:pt x="322" y="2044"/>
                  <a:pt x="300" y="2034"/>
                </a:cubicBezTo>
                <a:cubicBezTo>
                  <a:pt x="297" y="2027"/>
                  <a:pt x="297" y="2020"/>
                  <a:pt x="297" y="2014"/>
                </a:cubicBezTo>
                <a:cubicBezTo>
                  <a:pt x="339" y="1962"/>
                  <a:pt x="380" y="1911"/>
                  <a:pt x="422" y="1860"/>
                </a:cubicBezTo>
                <a:cubicBezTo>
                  <a:pt x="423" y="1798"/>
                  <a:pt x="416" y="1784"/>
                  <a:pt x="404" y="1755"/>
                </a:cubicBezTo>
                <a:cubicBezTo>
                  <a:pt x="340" y="1753"/>
                  <a:pt x="321" y="1762"/>
                  <a:pt x="282" y="1784"/>
                </a:cubicBezTo>
                <a:cubicBezTo>
                  <a:pt x="253" y="1783"/>
                  <a:pt x="225" y="1783"/>
                  <a:pt x="196" y="1785"/>
                </a:cubicBezTo>
                <a:cubicBezTo>
                  <a:pt x="183" y="1742"/>
                  <a:pt x="171" y="1700"/>
                  <a:pt x="162" y="1660"/>
                </a:cubicBezTo>
                <a:cubicBezTo>
                  <a:pt x="162" y="1562"/>
                  <a:pt x="191" y="1484"/>
                  <a:pt x="173" y="1408"/>
                </a:cubicBezTo>
                <a:cubicBezTo>
                  <a:pt x="163" y="1398"/>
                  <a:pt x="154" y="1388"/>
                  <a:pt x="144" y="1378"/>
                </a:cubicBezTo>
                <a:cubicBezTo>
                  <a:pt x="145" y="1273"/>
                  <a:pt x="81" y="1170"/>
                  <a:pt x="69" y="1094"/>
                </a:cubicBezTo>
                <a:cubicBezTo>
                  <a:pt x="22" y="992"/>
                  <a:pt x="0" y="942"/>
                  <a:pt x="54" y="865"/>
                </a:cubicBezTo>
                <a:cubicBezTo>
                  <a:pt x="86" y="856"/>
                  <a:pt x="135" y="765"/>
                  <a:pt x="151" y="736"/>
                </a:cubicBezTo>
                <a:cubicBezTo>
                  <a:pt x="151" y="681"/>
                  <a:pt x="152" y="625"/>
                  <a:pt x="152" y="569"/>
                </a:cubicBezTo>
                <a:cubicBezTo>
                  <a:pt x="139" y="536"/>
                  <a:pt x="127" y="503"/>
                  <a:pt x="114" y="470"/>
                </a:cubicBezTo>
                <a:cubicBezTo>
                  <a:pt x="105" y="460"/>
                  <a:pt x="95" y="450"/>
                  <a:pt x="89" y="440"/>
                </a:cubicBezTo>
                <a:cubicBezTo>
                  <a:pt x="111" y="418"/>
                  <a:pt x="137" y="395"/>
                  <a:pt x="163" y="376"/>
                </a:cubicBezTo>
                <a:cubicBezTo>
                  <a:pt x="166" y="377"/>
                  <a:pt x="259" y="366"/>
                  <a:pt x="268" y="346"/>
                </a:cubicBezTo>
                <a:cubicBezTo>
                  <a:pt x="275" y="343"/>
                  <a:pt x="281" y="343"/>
                  <a:pt x="291" y="344"/>
                </a:cubicBezTo>
                <a:cubicBezTo>
                  <a:pt x="339" y="270"/>
                  <a:pt x="445" y="236"/>
                  <a:pt x="512" y="182"/>
                </a:cubicBezTo>
                <a:cubicBezTo>
                  <a:pt x="554" y="98"/>
                  <a:pt x="698" y="131"/>
                  <a:pt x="784" y="68"/>
                </a:cubicBezTo>
                <a:cubicBezTo>
                  <a:pt x="810" y="0"/>
                  <a:pt x="810" y="0"/>
                  <a:pt x="890" y="2"/>
                </a:cubicBezTo>
                <a:cubicBezTo>
                  <a:pt x="890" y="51"/>
                  <a:pt x="893" y="100"/>
                  <a:pt x="896" y="153"/>
                </a:cubicBezTo>
                <a:cubicBezTo>
                  <a:pt x="912" y="179"/>
                  <a:pt x="943" y="177"/>
                  <a:pt x="979" y="181"/>
                </a:cubicBezTo>
                <a:cubicBezTo>
                  <a:pt x="1030" y="140"/>
                  <a:pt x="1014" y="80"/>
                  <a:pt x="1040" y="55"/>
                </a:cubicBezTo>
                <a:cubicBezTo>
                  <a:pt x="1050" y="78"/>
                  <a:pt x="1078" y="160"/>
                  <a:pt x="1151" y="179"/>
                </a:cubicBezTo>
                <a:cubicBezTo>
                  <a:pt x="1205" y="180"/>
                  <a:pt x="1250" y="175"/>
                  <a:pt x="1314" y="144"/>
                </a:cubicBezTo>
                <a:cubicBezTo>
                  <a:pt x="1330" y="144"/>
                  <a:pt x="1349" y="144"/>
                  <a:pt x="1369" y="145"/>
                </a:cubicBezTo>
                <a:cubicBezTo>
                  <a:pt x="1340" y="206"/>
                  <a:pt x="1266" y="237"/>
                  <a:pt x="1285" y="316"/>
                </a:cubicBezTo>
                <a:cubicBezTo>
                  <a:pt x="1339" y="377"/>
                  <a:pt x="1386" y="443"/>
                  <a:pt x="1437" y="540"/>
                </a:cubicBezTo>
                <a:cubicBezTo>
                  <a:pt x="1433" y="562"/>
                  <a:pt x="1433" y="589"/>
                  <a:pt x="1433" y="615"/>
                </a:cubicBezTo>
                <a:cubicBezTo>
                  <a:pt x="1414" y="634"/>
                  <a:pt x="1407" y="660"/>
                  <a:pt x="1388" y="699"/>
                </a:cubicBezTo>
                <a:cubicBezTo>
                  <a:pt x="1310" y="795"/>
                  <a:pt x="1244" y="754"/>
                  <a:pt x="1167" y="791"/>
                </a:cubicBezTo>
                <a:cubicBezTo>
                  <a:pt x="1086" y="858"/>
                  <a:pt x="1067" y="838"/>
                  <a:pt x="1079" y="956"/>
                </a:cubicBezTo>
                <a:cubicBezTo>
                  <a:pt x="1111" y="990"/>
                  <a:pt x="1108" y="1032"/>
                  <a:pt x="1082" y="1084"/>
                </a:cubicBezTo>
                <a:cubicBezTo>
                  <a:pt x="1059" y="1106"/>
                  <a:pt x="1037" y="1129"/>
                  <a:pt x="1018" y="1151"/>
                </a:cubicBezTo>
                <a:cubicBezTo>
                  <a:pt x="905" y="1227"/>
                  <a:pt x="912" y="1207"/>
                  <a:pt x="930" y="1375"/>
                </a:cubicBezTo>
                <a:cubicBezTo>
                  <a:pt x="920" y="1404"/>
                  <a:pt x="914" y="1433"/>
                  <a:pt x="907" y="1463"/>
                </a:cubicBezTo>
                <a:cubicBezTo>
                  <a:pt x="836" y="1523"/>
                  <a:pt x="817" y="1526"/>
                  <a:pt x="817" y="1631"/>
                </a:cubicBezTo>
                <a:cubicBezTo>
                  <a:pt x="820" y="1654"/>
                  <a:pt x="823" y="1677"/>
                  <a:pt x="826" y="1703"/>
                </a:cubicBezTo>
                <a:cubicBezTo>
                  <a:pt x="803" y="1752"/>
                  <a:pt x="777" y="1843"/>
                  <a:pt x="786" y="1918"/>
                </a:cubicBezTo>
                <a:cubicBezTo>
                  <a:pt x="793" y="1931"/>
                  <a:pt x="799" y="1948"/>
                  <a:pt x="805" y="1964"/>
                </a:cubicBezTo>
                <a:cubicBezTo>
                  <a:pt x="767" y="1983"/>
                  <a:pt x="731" y="2002"/>
                  <a:pt x="696" y="2024"/>
                </a:cubicBezTo>
                <a:cubicBezTo>
                  <a:pt x="620" y="1943"/>
                  <a:pt x="546" y="2000"/>
                  <a:pt x="466" y="2034"/>
                </a:cubicBezTo>
                <a:cubicBezTo>
                  <a:pt x="434" y="2043"/>
                  <a:pt x="402" y="2052"/>
                  <a:pt x="373" y="20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5" name="Freeform 14"/>
          <p:cNvSpPr/>
          <p:nvPr/>
        </p:nvSpPr>
        <p:spPr bwMode="auto">
          <a:xfrm>
            <a:off x="4408898" y="4143647"/>
            <a:ext cx="1282032" cy="1301750"/>
          </a:xfrm>
          <a:custGeom>
            <a:avLst/>
            <a:gdLst>
              <a:gd name="T0" fmla="*/ 1276 w 2963"/>
              <a:gd name="T1" fmla="*/ 2996 h 3007"/>
              <a:gd name="T2" fmla="*/ 1069 w 2963"/>
              <a:gd name="T3" fmla="*/ 2837 h 3007"/>
              <a:gd name="T4" fmla="*/ 1061 w 2963"/>
              <a:gd name="T5" fmla="*/ 2565 h 3007"/>
              <a:gd name="T6" fmla="*/ 804 w 2963"/>
              <a:gd name="T7" fmla="*/ 2257 h 3007"/>
              <a:gd name="T8" fmla="*/ 677 w 2963"/>
              <a:gd name="T9" fmla="*/ 2123 h 3007"/>
              <a:gd name="T10" fmla="*/ 579 w 2963"/>
              <a:gd name="T11" fmla="*/ 1901 h 3007"/>
              <a:gd name="T12" fmla="*/ 447 w 2963"/>
              <a:gd name="T13" fmla="*/ 2095 h 3007"/>
              <a:gd name="T14" fmla="*/ 420 w 2963"/>
              <a:gd name="T15" fmla="*/ 1802 h 3007"/>
              <a:gd name="T16" fmla="*/ 396 w 2963"/>
              <a:gd name="T17" fmla="*/ 1458 h 3007"/>
              <a:gd name="T18" fmla="*/ 446 w 2963"/>
              <a:gd name="T19" fmla="*/ 1240 h 3007"/>
              <a:gd name="T20" fmla="*/ 320 w 2963"/>
              <a:gd name="T21" fmla="*/ 935 h 3007"/>
              <a:gd name="T22" fmla="*/ 41 w 2963"/>
              <a:gd name="T23" fmla="*/ 581 h 3007"/>
              <a:gd name="T24" fmla="*/ 9 w 2963"/>
              <a:gd name="T25" fmla="*/ 551 h 3007"/>
              <a:gd name="T26" fmla="*/ 84 w 2963"/>
              <a:gd name="T27" fmla="*/ 248 h 3007"/>
              <a:gd name="T28" fmla="*/ 12 w 2963"/>
              <a:gd name="T29" fmla="*/ 83 h 3007"/>
              <a:gd name="T30" fmla="*/ 346 w 2963"/>
              <a:gd name="T31" fmla="*/ 206 h 3007"/>
              <a:gd name="T32" fmla="*/ 613 w 2963"/>
              <a:gd name="T33" fmla="*/ 543 h 3007"/>
              <a:gd name="T34" fmla="*/ 744 w 2963"/>
              <a:gd name="T35" fmla="*/ 504 h 3007"/>
              <a:gd name="T36" fmla="*/ 865 w 2963"/>
              <a:gd name="T37" fmla="*/ 573 h 3007"/>
              <a:gd name="T38" fmla="*/ 951 w 2963"/>
              <a:gd name="T39" fmla="*/ 608 h 3007"/>
              <a:gd name="T40" fmla="*/ 1146 w 2963"/>
              <a:gd name="T41" fmla="*/ 540 h 3007"/>
              <a:gd name="T42" fmla="*/ 1135 w 2963"/>
              <a:gd name="T43" fmla="*/ 229 h 3007"/>
              <a:gd name="T44" fmla="*/ 1263 w 2963"/>
              <a:gd name="T45" fmla="*/ 337 h 3007"/>
              <a:gd name="T46" fmla="*/ 1480 w 2963"/>
              <a:gd name="T47" fmla="*/ 293 h 3007"/>
              <a:gd name="T48" fmla="*/ 1606 w 2963"/>
              <a:gd name="T49" fmla="*/ 48 h 3007"/>
              <a:gd name="T50" fmla="*/ 1794 w 2963"/>
              <a:gd name="T51" fmla="*/ 226 h 3007"/>
              <a:gd name="T52" fmla="*/ 1984 w 2963"/>
              <a:gd name="T53" fmla="*/ 476 h 3007"/>
              <a:gd name="T54" fmla="*/ 2328 w 2963"/>
              <a:gd name="T55" fmla="*/ 626 h 3007"/>
              <a:gd name="T56" fmla="*/ 2612 w 2963"/>
              <a:gd name="T57" fmla="*/ 633 h 3007"/>
              <a:gd name="T58" fmla="*/ 2899 w 2963"/>
              <a:gd name="T59" fmla="*/ 725 h 3007"/>
              <a:gd name="T60" fmla="*/ 2962 w 2963"/>
              <a:gd name="T61" fmla="*/ 937 h 3007"/>
              <a:gd name="T62" fmla="*/ 2678 w 2963"/>
              <a:gd name="T63" fmla="*/ 1368 h 3007"/>
              <a:gd name="T64" fmla="*/ 2340 w 2963"/>
              <a:gd name="T65" fmla="*/ 1222 h 3007"/>
              <a:gd name="T66" fmla="*/ 2324 w 2963"/>
              <a:gd name="T67" fmla="*/ 1366 h 3007"/>
              <a:gd name="T68" fmla="*/ 2337 w 2963"/>
              <a:gd name="T69" fmla="*/ 1759 h 3007"/>
              <a:gd name="T70" fmla="*/ 2432 w 2963"/>
              <a:gd name="T71" fmla="*/ 2027 h 3007"/>
              <a:gd name="T72" fmla="*/ 2580 w 2963"/>
              <a:gd name="T73" fmla="*/ 2299 h 3007"/>
              <a:gd name="T74" fmla="*/ 2318 w 2963"/>
              <a:gd name="T75" fmla="*/ 2387 h 3007"/>
              <a:gd name="T76" fmla="*/ 2142 w 2963"/>
              <a:gd name="T77" fmla="*/ 2308 h 3007"/>
              <a:gd name="T78" fmla="*/ 1949 w 2963"/>
              <a:gd name="T79" fmla="*/ 2073 h 3007"/>
              <a:gd name="T80" fmla="*/ 1734 w 2963"/>
              <a:gd name="T81" fmla="*/ 2127 h 3007"/>
              <a:gd name="T82" fmla="*/ 1648 w 2963"/>
              <a:gd name="T83" fmla="*/ 2230 h 3007"/>
              <a:gd name="T84" fmla="*/ 1537 w 2963"/>
              <a:gd name="T85" fmla="*/ 2528 h 3007"/>
              <a:gd name="T86" fmla="*/ 1517 w 2963"/>
              <a:gd name="T87" fmla="*/ 2681 h 3007"/>
              <a:gd name="T88" fmla="*/ 1580 w 2963"/>
              <a:gd name="T89" fmla="*/ 2896 h 3007"/>
              <a:gd name="T90" fmla="*/ 1304 w 2963"/>
              <a:gd name="T91" fmla="*/ 3007 h 3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63" h="3007">
                <a:moveTo>
                  <a:pt x="1304" y="3007"/>
                </a:moveTo>
                <a:cubicBezTo>
                  <a:pt x="1295" y="3003"/>
                  <a:pt x="1285" y="3000"/>
                  <a:pt x="1276" y="2996"/>
                </a:cubicBezTo>
                <a:cubicBezTo>
                  <a:pt x="1206" y="2936"/>
                  <a:pt x="1164" y="2931"/>
                  <a:pt x="1113" y="2891"/>
                </a:cubicBezTo>
                <a:cubicBezTo>
                  <a:pt x="1097" y="2871"/>
                  <a:pt x="1082" y="2854"/>
                  <a:pt x="1069" y="2837"/>
                </a:cubicBezTo>
                <a:cubicBezTo>
                  <a:pt x="1069" y="2821"/>
                  <a:pt x="1069" y="2804"/>
                  <a:pt x="1069" y="2791"/>
                </a:cubicBezTo>
                <a:cubicBezTo>
                  <a:pt x="1153" y="2692"/>
                  <a:pt x="1108" y="2638"/>
                  <a:pt x="1061" y="2565"/>
                </a:cubicBezTo>
                <a:cubicBezTo>
                  <a:pt x="991" y="2491"/>
                  <a:pt x="966" y="2399"/>
                  <a:pt x="928" y="2359"/>
                </a:cubicBezTo>
                <a:cubicBezTo>
                  <a:pt x="881" y="2240"/>
                  <a:pt x="890" y="2269"/>
                  <a:pt x="804" y="2257"/>
                </a:cubicBezTo>
                <a:cubicBezTo>
                  <a:pt x="785" y="2247"/>
                  <a:pt x="766" y="2240"/>
                  <a:pt x="750" y="2233"/>
                </a:cubicBezTo>
                <a:cubicBezTo>
                  <a:pt x="724" y="2197"/>
                  <a:pt x="699" y="2160"/>
                  <a:pt x="677" y="2123"/>
                </a:cubicBezTo>
                <a:cubicBezTo>
                  <a:pt x="658" y="2070"/>
                  <a:pt x="639" y="2018"/>
                  <a:pt x="623" y="1965"/>
                </a:cubicBezTo>
                <a:cubicBezTo>
                  <a:pt x="608" y="1941"/>
                  <a:pt x="592" y="1921"/>
                  <a:pt x="579" y="1901"/>
                </a:cubicBezTo>
                <a:cubicBezTo>
                  <a:pt x="448" y="1898"/>
                  <a:pt x="515" y="2021"/>
                  <a:pt x="472" y="2105"/>
                </a:cubicBezTo>
                <a:cubicBezTo>
                  <a:pt x="463" y="2101"/>
                  <a:pt x="453" y="2098"/>
                  <a:pt x="447" y="2095"/>
                </a:cubicBezTo>
                <a:cubicBezTo>
                  <a:pt x="447" y="2016"/>
                  <a:pt x="406" y="1946"/>
                  <a:pt x="394" y="1893"/>
                </a:cubicBezTo>
                <a:cubicBezTo>
                  <a:pt x="426" y="1875"/>
                  <a:pt x="420" y="1806"/>
                  <a:pt x="420" y="1802"/>
                </a:cubicBezTo>
                <a:cubicBezTo>
                  <a:pt x="423" y="1760"/>
                  <a:pt x="427" y="1721"/>
                  <a:pt x="433" y="1682"/>
                </a:cubicBezTo>
                <a:cubicBezTo>
                  <a:pt x="392" y="1605"/>
                  <a:pt x="380" y="1517"/>
                  <a:pt x="396" y="1458"/>
                </a:cubicBezTo>
                <a:cubicBezTo>
                  <a:pt x="416" y="1432"/>
                  <a:pt x="435" y="1407"/>
                  <a:pt x="458" y="1384"/>
                </a:cubicBezTo>
                <a:cubicBezTo>
                  <a:pt x="451" y="1335"/>
                  <a:pt x="449" y="1286"/>
                  <a:pt x="446" y="1240"/>
                </a:cubicBezTo>
                <a:cubicBezTo>
                  <a:pt x="424" y="1203"/>
                  <a:pt x="401" y="1170"/>
                  <a:pt x="382" y="1137"/>
                </a:cubicBezTo>
                <a:cubicBezTo>
                  <a:pt x="364" y="1061"/>
                  <a:pt x="342" y="975"/>
                  <a:pt x="320" y="935"/>
                </a:cubicBezTo>
                <a:cubicBezTo>
                  <a:pt x="240" y="842"/>
                  <a:pt x="164" y="738"/>
                  <a:pt x="152" y="659"/>
                </a:cubicBezTo>
                <a:cubicBezTo>
                  <a:pt x="114" y="632"/>
                  <a:pt x="76" y="605"/>
                  <a:pt x="41" y="581"/>
                </a:cubicBezTo>
                <a:cubicBezTo>
                  <a:pt x="34" y="571"/>
                  <a:pt x="28" y="561"/>
                  <a:pt x="22" y="551"/>
                </a:cubicBezTo>
                <a:cubicBezTo>
                  <a:pt x="15" y="551"/>
                  <a:pt x="12" y="551"/>
                  <a:pt x="9" y="551"/>
                </a:cubicBezTo>
                <a:cubicBezTo>
                  <a:pt x="9" y="495"/>
                  <a:pt x="0" y="443"/>
                  <a:pt x="13" y="414"/>
                </a:cubicBezTo>
                <a:cubicBezTo>
                  <a:pt x="87" y="379"/>
                  <a:pt x="84" y="311"/>
                  <a:pt x="84" y="248"/>
                </a:cubicBezTo>
                <a:cubicBezTo>
                  <a:pt x="59" y="215"/>
                  <a:pt x="33" y="182"/>
                  <a:pt x="11" y="152"/>
                </a:cubicBezTo>
                <a:cubicBezTo>
                  <a:pt x="11" y="129"/>
                  <a:pt x="11" y="106"/>
                  <a:pt x="12" y="83"/>
                </a:cubicBezTo>
                <a:cubicBezTo>
                  <a:pt x="85" y="78"/>
                  <a:pt x="159" y="77"/>
                  <a:pt x="235" y="75"/>
                </a:cubicBezTo>
                <a:cubicBezTo>
                  <a:pt x="264" y="86"/>
                  <a:pt x="318" y="143"/>
                  <a:pt x="346" y="206"/>
                </a:cubicBezTo>
                <a:cubicBezTo>
                  <a:pt x="346" y="294"/>
                  <a:pt x="425" y="401"/>
                  <a:pt x="514" y="482"/>
                </a:cubicBezTo>
                <a:cubicBezTo>
                  <a:pt x="546" y="486"/>
                  <a:pt x="578" y="474"/>
                  <a:pt x="613" y="543"/>
                </a:cubicBezTo>
                <a:cubicBezTo>
                  <a:pt x="645" y="544"/>
                  <a:pt x="677" y="542"/>
                  <a:pt x="722" y="507"/>
                </a:cubicBezTo>
                <a:cubicBezTo>
                  <a:pt x="728" y="504"/>
                  <a:pt x="734" y="504"/>
                  <a:pt x="744" y="504"/>
                </a:cubicBezTo>
                <a:cubicBezTo>
                  <a:pt x="747" y="507"/>
                  <a:pt x="754" y="511"/>
                  <a:pt x="760" y="518"/>
                </a:cubicBezTo>
                <a:cubicBezTo>
                  <a:pt x="760" y="560"/>
                  <a:pt x="811" y="565"/>
                  <a:pt x="865" y="573"/>
                </a:cubicBezTo>
                <a:cubicBezTo>
                  <a:pt x="871" y="583"/>
                  <a:pt x="881" y="593"/>
                  <a:pt x="890" y="606"/>
                </a:cubicBezTo>
                <a:cubicBezTo>
                  <a:pt x="910" y="606"/>
                  <a:pt x="929" y="607"/>
                  <a:pt x="951" y="608"/>
                </a:cubicBezTo>
                <a:cubicBezTo>
                  <a:pt x="967" y="592"/>
                  <a:pt x="986" y="576"/>
                  <a:pt x="1006" y="563"/>
                </a:cubicBezTo>
                <a:cubicBezTo>
                  <a:pt x="1050" y="554"/>
                  <a:pt x="1098" y="546"/>
                  <a:pt x="1146" y="540"/>
                </a:cubicBezTo>
                <a:cubicBezTo>
                  <a:pt x="1153" y="527"/>
                  <a:pt x="1159" y="515"/>
                  <a:pt x="1169" y="505"/>
                </a:cubicBezTo>
                <a:cubicBezTo>
                  <a:pt x="1169" y="403"/>
                  <a:pt x="1094" y="271"/>
                  <a:pt x="1135" y="229"/>
                </a:cubicBezTo>
                <a:cubicBezTo>
                  <a:pt x="1158" y="243"/>
                  <a:pt x="1180" y="286"/>
                  <a:pt x="1240" y="310"/>
                </a:cubicBezTo>
                <a:cubicBezTo>
                  <a:pt x="1247" y="317"/>
                  <a:pt x="1253" y="327"/>
                  <a:pt x="1263" y="337"/>
                </a:cubicBezTo>
                <a:cubicBezTo>
                  <a:pt x="1304" y="358"/>
                  <a:pt x="1368" y="363"/>
                  <a:pt x="1429" y="341"/>
                </a:cubicBezTo>
                <a:cubicBezTo>
                  <a:pt x="1445" y="325"/>
                  <a:pt x="1461" y="309"/>
                  <a:pt x="1480" y="293"/>
                </a:cubicBezTo>
                <a:cubicBezTo>
                  <a:pt x="1481" y="195"/>
                  <a:pt x="1449" y="168"/>
                  <a:pt x="1443" y="122"/>
                </a:cubicBezTo>
                <a:cubicBezTo>
                  <a:pt x="1475" y="90"/>
                  <a:pt x="1539" y="0"/>
                  <a:pt x="1606" y="48"/>
                </a:cubicBezTo>
                <a:cubicBezTo>
                  <a:pt x="1628" y="97"/>
                  <a:pt x="1638" y="134"/>
                  <a:pt x="1720" y="191"/>
                </a:cubicBezTo>
                <a:cubicBezTo>
                  <a:pt x="1743" y="202"/>
                  <a:pt x="1768" y="212"/>
                  <a:pt x="1794" y="226"/>
                </a:cubicBezTo>
                <a:cubicBezTo>
                  <a:pt x="1828" y="279"/>
                  <a:pt x="1911" y="314"/>
                  <a:pt x="1962" y="410"/>
                </a:cubicBezTo>
                <a:cubicBezTo>
                  <a:pt x="1968" y="430"/>
                  <a:pt x="1974" y="453"/>
                  <a:pt x="1984" y="476"/>
                </a:cubicBezTo>
                <a:cubicBezTo>
                  <a:pt x="2000" y="513"/>
                  <a:pt x="2047" y="599"/>
                  <a:pt x="2117" y="624"/>
                </a:cubicBezTo>
                <a:cubicBezTo>
                  <a:pt x="2187" y="622"/>
                  <a:pt x="2258" y="624"/>
                  <a:pt x="2328" y="626"/>
                </a:cubicBezTo>
                <a:cubicBezTo>
                  <a:pt x="2376" y="601"/>
                  <a:pt x="2405" y="572"/>
                  <a:pt x="2478" y="584"/>
                </a:cubicBezTo>
                <a:cubicBezTo>
                  <a:pt x="2523" y="598"/>
                  <a:pt x="2568" y="616"/>
                  <a:pt x="2612" y="633"/>
                </a:cubicBezTo>
                <a:cubicBezTo>
                  <a:pt x="2654" y="634"/>
                  <a:pt x="2699" y="635"/>
                  <a:pt x="2743" y="640"/>
                </a:cubicBezTo>
                <a:cubicBezTo>
                  <a:pt x="2791" y="677"/>
                  <a:pt x="2807" y="713"/>
                  <a:pt x="2899" y="725"/>
                </a:cubicBezTo>
                <a:cubicBezTo>
                  <a:pt x="2918" y="742"/>
                  <a:pt x="2941" y="759"/>
                  <a:pt x="2963" y="779"/>
                </a:cubicBezTo>
                <a:cubicBezTo>
                  <a:pt x="2963" y="832"/>
                  <a:pt x="2962" y="884"/>
                  <a:pt x="2962" y="937"/>
                </a:cubicBezTo>
                <a:cubicBezTo>
                  <a:pt x="2898" y="1000"/>
                  <a:pt x="2856" y="1094"/>
                  <a:pt x="2833" y="1182"/>
                </a:cubicBezTo>
                <a:cubicBezTo>
                  <a:pt x="2791" y="1247"/>
                  <a:pt x="2739" y="1308"/>
                  <a:pt x="2678" y="1368"/>
                </a:cubicBezTo>
                <a:cubicBezTo>
                  <a:pt x="2550" y="1398"/>
                  <a:pt x="2551" y="1342"/>
                  <a:pt x="2471" y="1284"/>
                </a:cubicBezTo>
                <a:cubicBezTo>
                  <a:pt x="2427" y="1224"/>
                  <a:pt x="2369" y="1220"/>
                  <a:pt x="2340" y="1222"/>
                </a:cubicBezTo>
                <a:cubicBezTo>
                  <a:pt x="2334" y="1229"/>
                  <a:pt x="2328" y="1235"/>
                  <a:pt x="2324" y="1241"/>
                </a:cubicBezTo>
                <a:cubicBezTo>
                  <a:pt x="2324" y="1281"/>
                  <a:pt x="2324" y="1323"/>
                  <a:pt x="2324" y="1366"/>
                </a:cubicBezTo>
                <a:cubicBezTo>
                  <a:pt x="2349" y="1419"/>
                  <a:pt x="2352" y="1465"/>
                  <a:pt x="2351" y="1543"/>
                </a:cubicBezTo>
                <a:cubicBezTo>
                  <a:pt x="2335" y="1599"/>
                  <a:pt x="2319" y="1680"/>
                  <a:pt x="2337" y="1759"/>
                </a:cubicBezTo>
                <a:cubicBezTo>
                  <a:pt x="2353" y="1776"/>
                  <a:pt x="2369" y="1796"/>
                  <a:pt x="2385" y="1816"/>
                </a:cubicBezTo>
                <a:cubicBezTo>
                  <a:pt x="2426" y="1837"/>
                  <a:pt x="2509" y="1950"/>
                  <a:pt x="2432" y="2027"/>
                </a:cubicBezTo>
                <a:cubicBezTo>
                  <a:pt x="2361" y="2074"/>
                  <a:pt x="2358" y="2051"/>
                  <a:pt x="2357" y="2153"/>
                </a:cubicBezTo>
                <a:cubicBezTo>
                  <a:pt x="2389" y="2219"/>
                  <a:pt x="2498" y="2212"/>
                  <a:pt x="2580" y="2299"/>
                </a:cubicBezTo>
                <a:cubicBezTo>
                  <a:pt x="2580" y="2328"/>
                  <a:pt x="2579" y="2401"/>
                  <a:pt x="2547" y="2432"/>
                </a:cubicBezTo>
                <a:cubicBezTo>
                  <a:pt x="2458" y="2430"/>
                  <a:pt x="2365" y="2411"/>
                  <a:pt x="2318" y="2387"/>
                </a:cubicBezTo>
                <a:cubicBezTo>
                  <a:pt x="2315" y="2328"/>
                  <a:pt x="2299" y="2272"/>
                  <a:pt x="2283" y="2242"/>
                </a:cubicBezTo>
                <a:cubicBezTo>
                  <a:pt x="2203" y="2240"/>
                  <a:pt x="2197" y="2283"/>
                  <a:pt x="2142" y="2308"/>
                </a:cubicBezTo>
                <a:cubicBezTo>
                  <a:pt x="2114" y="2304"/>
                  <a:pt x="2088" y="2303"/>
                  <a:pt x="2062" y="2302"/>
                </a:cubicBezTo>
                <a:cubicBezTo>
                  <a:pt x="1973" y="2235"/>
                  <a:pt x="1961" y="2143"/>
                  <a:pt x="1949" y="2073"/>
                </a:cubicBezTo>
                <a:cubicBezTo>
                  <a:pt x="1936" y="2057"/>
                  <a:pt x="1923" y="2040"/>
                  <a:pt x="1914" y="2027"/>
                </a:cubicBezTo>
                <a:cubicBezTo>
                  <a:pt x="1786" y="2024"/>
                  <a:pt x="1754" y="2006"/>
                  <a:pt x="1734" y="2127"/>
                </a:cubicBezTo>
                <a:cubicBezTo>
                  <a:pt x="1699" y="2162"/>
                  <a:pt x="1677" y="2155"/>
                  <a:pt x="1645" y="2174"/>
                </a:cubicBezTo>
                <a:cubicBezTo>
                  <a:pt x="1645" y="2190"/>
                  <a:pt x="1644" y="2210"/>
                  <a:pt x="1648" y="2230"/>
                </a:cubicBezTo>
                <a:cubicBezTo>
                  <a:pt x="1673" y="2263"/>
                  <a:pt x="1727" y="2320"/>
                  <a:pt x="1704" y="2401"/>
                </a:cubicBezTo>
                <a:cubicBezTo>
                  <a:pt x="1675" y="2460"/>
                  <a:pt x="1582" y="2496"/>
                  <a:pt x="1537" y="2528"/>
                </a:cubicBezTo>
                <a:cubicBezTo>
                  <a:pt x="1531" y="2538"/>
                  <a:pt x="1524" y="2547"/>
                  <a:pt x="1518" y="2557"/>
                </a:cubicBezTo>
                <a:cubicBezTo>
                  <a:pt x="1518" y="2596"/>
                  <a:pt x="1517" y="2639"/>
                  <a:pt x="1517" y="2681"/>
                </a:cubicBezTo>
                <a:cubicBezTo>
                  <a:pt x="1542" y="2738"/>
                  <a:pt x="1603" y="2707"/>
                  <a:pt x="1602" y="2844"/>
                </a:cubicBezTo>
                <a:cubicBezTo>
                  <a:pt x="1593" y="2860"/>
                  <a:pt x="1586" y="2876"/>
                  <a:pt x="1580" y="2896"/>
                </a:cubicBezTo>
                <a:cubicBezTo>
                  <a:pt x="1554" y="2905"/>
                  <a:pt x="1532" y="2918"/>
                  <a:pt x="1509" y="2930"/>
                </a:cubicBezTo>
                <a:cubicBezTo>
                  <a:pt x="1439" y="2955"/>
                  <a:pt x="1372" y="2979"/>
                  <a:pt x="1304" y="3007"/>
                </a:cubicBezTo>
                <a:close/>
              </a:path>
            </a:pathLst>
          </a:custGeom>
          <a:solidFill>
            <a:schemeClr val="accent3"/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6" name="Freeform 15"/>
          <p:cNvSpPr/>
          <p:nvPr/>
        </p:nvSpPr>
        <p:spPr bwMode="auto">
          <a:xfrm>
            <a:off x="2016195" y="3530874"/>
            <a:ext cx="2578345" cy="1647825"/>
          </a:xfrm>
          <a:custGeom>
            <a:avLst/>
            <a:gdLst>
              <a:gd name="T0" fmla="*/ 3842 w 5957"/>
              <a:gd name="T1" fmla="*/ 3778 h 3807"/>
              <a:gd name="T2" fmla="*/ 3757 w 5957"/>
              <a:gd name="T3" fmla="*/ 3615 h 3807"/>
              <a:gd name="T4" fmla="*/ 3627 w 5957"/>
              <a:gd name="T5" fmla="*/ 3399 h 3807"/>
              <a:gd name="T6" fmla="*/ 3452 w 5957"/>
              <a:gd name="T7" fmla="*/ 3349 h 3807"/>
              <a:gd name="T8" fmla="*/ 3216 w 5957"/>
              <a:gd name="T9" fmla="*/ 3179 h 3807"/>
              <a:gd name="T10" fmla="*/ 3070 w 5957"/>
              <a:gd name="T11" fmla="*/ 3159 h 3807"/>
              <a:gd name="T12" fmla="*/ 2890 w 5957"/>
              <a:gd name="T13" fmla="*/ 3298 h 3807"/>
              <a:gd name="T14" fmla="*/ 2844 w 5957"/>
              <a:gd name="T15" fmla="*/ 3471 h 3807"/>
              <a:gd name="T16" fmla="*/ 2782 w 5957"/>
              <a:gd name="T17" fmla="*/ 3181 h 3807"/>
              <a:gd name="T18" fmla="*/ 2401 w 5957"/>
              <a:gd name="T19" fmla="*/ 3214 h 3807"/>
              <a:gd name="T20" fmla="*/ 2195 w 5957"/>
              <a:gd name="T21" fmla="*/ 3048 h 3807"/>
              <a:gd name="T22" fmla="*/ 1851 w 5957"/>
              <a:gd name="T23" fmla="*/ 2860 h 3807"/>
              <a:gd name="T24" fmla="*/ 1711 w 5957"/>
              <a:gd name="T25" fmla="*/ 2758 h 3807"/>
              <a:gd name="T26" fmla="*/ 1479 w 5957"/>
              <a:gd name="T27" fmla="*/ 2461 h 3807"/>
              <a:gd name="T28" fmla="*/ 1314 w 5957"/>
              <a:gd name="T29" fmla="*/ 2401 h 3807"/>
              <a:gd name="T30" fmla="*/ 1117 w 5957"/>
              <a:gd name="T31" fmla="*/ 2193 h 3807"/>
              <a:gd name="T32" fmla="*/ 892 w 5957"/>
              <a:gd name="T33" fmla="*/ 1902 h 3807"/>
              <a:gd name="T34" fmla="*/ 693 w 5957"/>
              <a:gd name="T35" fmla="*/ 1959 h 3807"/>
              <a:gd name="T36" fmla="*/ 461 w 5957"/>
              <a:gd name="T37" fmla="*/ 1715 h 3807"/>
              <a:gd name="T38" fmla="*/ 67 w 5957"/>
              <a:gd name="T39" fmla="*/ 1397 h 3807"/>
              <a:gd name="T40" fmla="*/ 103 w 5957"/>
              <a:gd name="T41" fmla="*/ 1195 h 3807"/>
              <a:gd name="T42" fmla="*/ 147 w 5957"/>
              <a:gd name="T43" fmla="*/ 858 h 3807"/>
              <a:gd name="T44" fmla="*/ 322 w 5957"/>
              <a:gd name="T45" fmla="*/ 951 h 3807"/>
              <a:gd name="T46" fmla="*/ 337 w 5957"/>
              <a:gd name="T47" fmla="*/ 660 h 3807"/>
              <a:gd name="T48" fmla="*/ 336 w 5957"/>
              <a:gd name="T49" fmla="*/ 297 h 3807"/>
              <a:gd name="T50" fmla="*/ 486 w 5957"/>
              <a:gd name="T51" fmla="*/ 301 h 3807"/>
              <a:gd name="T52" fmla="*/ 694 w 5957"/>
              <a:gd name="T53" fmla="*/ 221 h 3807"/>
              <a:gd name="T54" fmla="*/ 967 w 5957"/>
              <a:gd name="T55" fmla="*/ 21 h 3807"/>
              <a:gd name="T56" fmla="*/ 1263 w 5957"/>
              <a:gd name="T57" fmla="*/ 143 h 3807"/>
              <a:gd name="T58" fmla="*/ 1551 w 5957"/>
              <a:gd name="T59" fmla="*/ 88 h 3807"/>
              <a:gd name="T60" fmla="*/ 1754 w 5957"/>
              <a:gd name="T61" fmla="*/ 283 h 3807"/>
              <a:gd name="T62" fmla="*/ 2039 w 5957"/>
              <a:gd name="T63" fmla="*/ 235 h 3807"/>
              <a:gd name="T64" fmla="*/ 2400 w 5957"/>
              <a:gd name="T65" fmla="*/ 254 h 3807"/>
              <a:gd name="T66" fmla="*/ 2771 w 5957"/>
              <a:gd name="T67" fmla="*/ 145 h 3807"/>
              <a:gd name="T68" fmla="*/ 3221 w 5957"/>
              <a:gd name="T69" fmla="*/ 180 h 3807"/>
              <a:gd name="T70" fmla="*/ 3345 w 5957"/>
              <a:gd name="T71" fmla="*/ 343 h 3807"/>
              <a:gd name="T72" fmla="*/ 3359 w 5957"/>
              <a:gd name="T73" fmla="*/ 635 h 3807"/>
              <a:gd name="T74" fmla="*/ 3515 w 5957"/>
              <a:gd name="T75" fmla="*/ 1356 h 3807"/>
              <a:gd name="T76" fmla="*/ 3792 w 5957"/>
              <a:gd name="T77" fmla="*/ 1468 h 3807"/>
              <a:gd name="T78" fmla="*/ 4349 w 5957"/>
              <a:gd name="T79" fmla="*/ 1799 h 3807"/>
              <a:gd name="T80" fmla="*/ 4748 w 5957"/>
              <a:gd name="T81" fmla="*/ 1829 h 3807"/>
              <a:gd name="T82" fmla="*/ 4913 w 5957"/>
              <a:gd name="T83" fmla="*/ 2046 h 3807"/>
              <a:gd name="T84" fmla="*/ 5094 w 5957"/>
              <a:gd name="T85" fmla="*/ 2237 h 3807"/>
              <a:gd name="T86" fmla="*/ 5187 w 5957"/>
              <a:gd name="T87" fmla="*/ 2174 h 3807"/>
              <a:gd name="T88" fmla="*/ 5395 w 5957"/>
              <a:gd name="T89" fmla="*/ 2173 h 3807"/>
              <a:gd name="T90" fmla="*/ 5530 w 5957"/>
              <a:gd name="T91" fmla="*/ 2000 h 3807"/>
              <a:gd name="T92" fmla="*/ 5825 w 5957"/>
              <a:gd name="T93" fmla="*/ 2377 h 3807"/>
              <a:gd name="T94" fmla="*/ 5957 w 5957"/>
              <a:gd name="T95" fmla="*/ 2783 h 3807"/>
              <a:gd name="T96" fmla="*/ 5916 w 5957"/>
              <a:gd name="T97" fmla="*/ 3205 h 3807"/>
              <a:gd name="T98" fmla="*/ 5900 w 5957"/>
              <a:gd name="T99" fmla="*/ 3270 h 3807"/>
              <a:gd name="T100" fmla="*/ 5714 w 5957"/>
              <a:gd name="T101" fmla="*/ 3258 h 3807"/>
              <a:gd name="T102" fmla="*/ 5735 w 5957"/>
              <a:gd name="T103" fmla="*/ 3527 h 3807"/>
              <a:gd name="T104" fmla="*/ 5623 w 5957"/>
              <a:gd name="T105" fmla="*/ 3541 h 3807"/>
              <a:gd name="T106" fmla="*/ 5352 w 5957"/>
              <a:gd name="T107" fmla="*/ 3567 h 3807"/>
              <a:gd name="T108" fmla="*/ 5192 w 5957"/>
              <a:gd name="T109" fmla="*/ 3566 h 3807"/>
              <a:gd name="T110" fmla="*/ 4985 w 5957"/>
              <a:gd name="T111" fmla="*/ 3410 h 3807"/>
              <a:gd name="T112" fmla="*/ 4780 w 5957"/>
              <a:gd name="T113" fmla="*/ 3438 h 3807"/>
              <a:gd name="T114" fmla="*/ 4505 w 5957"/>
              <a:gd name="T115" fmla="*/ 3621 h 3807"/>
              <a:gd name="T116" fmla="*/ 4277 w 5957"/>
              <a:gd name="T117" fmla="*/ 3762 h 3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57" h="3807">
                <a:moveTo>
                  <a:pt x="4098" y="3807"/>
                </a:moveTo>
                <a:cubicBezTo>
                  <a:pt x="4066" y="3773"/>
                  <a:pt x="3868" y="3778"/>
                  <a:pt x="3842" y="3778"/>
                </a:cubicBezTo>
                <a:cubicBezTo>
                  <a:pt x="3830" y="3781"/>
                  <a:pt x="3817" y="3784"/>
                  <a:pt x="3804" y="3790"/>
                </a:cubicBezTo>
                <a:cubicBezTo>
                  <a:pt x="3622" y="3772"/>
                  <a:pt x="3725" y="3706"/>
                  <a:pt x="3757" y="3615"/>
                </a:cubicBezTo>
                <a:cubicBezTo>
                  <a:pt x="3757" y="3592"/>
                  <a:pt x="3757" y="3569"/>
                  <a:pt x="3757" y="3546"/>
                </a:cubicBezTo>
                <a:cubicBezTo>
                  <a:pt x="3636" y="3504"/>
                  <a:pt x="3646" y="3471"/>
                  <a:pt x="3627" y="3399"/>
                </a:cubicBezTo>
                <a:cubicBezTo>
                  <a:pt x="3621" y="3389"/>
                  <a:pt x="3615" y="3379"/>
                  <a:pt x="3608" y="3372"/>
                </a:cubicBezTo>
                <a:cubicBezTo>
                  <a:pt x="3544" y="3371"/>
                  <a:pt x="3497" y="3363"/>
                  <a:pt x="3452" y="3349"/>
                </a:cubicBezTo>
                <a:cubicBezTo>
                  <a:pt x="3433" y="3322"/>
                  <a:pt x="3417" y="3295"/>
                  <a:pt x="3401" y="3272"/>
                </a:cubicBezTo>
                <a:cubicBezTo>
                  <a:pt x="3321" y="3247"/>
                  <a:pt x="3248" y="3206"/>
                  <a:pt x="3216" y="3179"/>
                </a:cubicBezTo>
                <a:cubicBezTo>
                  <a:pt x="3204" y="3172"/>
                  <a:pt x="3191" y="3165"/>
                  <a:pt x="3178" y="3162"/>
                </a:cubicBezTo>
                <a:cubicBezTo>
                  <a:pt x="3140" y="3161"/>
                  <a:pt x="3105" y="3160"/>
                  <a:pt x="3070" y="3159"/>
                </a:cubicBezTo>
                <a:cubicBezTo>
                  <a:pt x="3021" y="3187"/>
                  <a:pt x="2992" y="3239"/>
                  <a:pt x="2932" y="3260"/>
                </a:cubicBezTo>
                <a:cubicBezTo>
                  <a:pt x="2916" y="3273"/>
                  <a:pt x="2903" y="3286"/>
                  <a:pt x="2890" y="3298"/>
                </a:cubicBezTo>
                <a:cubicBezTo>
                  <a:pt x="2880" y="3315"/>
                  <a:pt x="2874" y="3331"/>
                  <a:pt x="2867" y="3347"/>
                </a:cubicBezTo>
                <a:cubicBezTo>
                  <a:pt x="2857" y="3386"/>
                  <a:pt x="2851" y="3428"/>
                  <a:pt x="2844" y="3471"/>
                </a:cubicBezTo>
                <a:cubicBezTo>
                  <a:pt x="2694" y="3444"/>
                  <a:pt x="2736" y="3311"/>
                  <a:pt x="2782" y="3230"/>
                </a:cubicBezTo>
                <a:cubicBezTo>
                  <a:pt x="2782" y="3214"/>
                  <a:pt x="2782" y="3197"/>
                  <a:pt x="2782" y="3181"/>
                </a:cubicBezTo>
                <a:cubicBezTo>
                  <a:pt x="2715" y="3127"/>
                  <a:pt x="2718" y="3147"/>
                  <a:pt x="2674" y="3139"/>
                </a:cubicBezTo>
                <a:cubicBezTo>
                  <a:pt x="2546" y="3162"/>
                  <a:pt x="2485" y="3167"/>
                  <a:pt x="2401" y="3214"/>
                </a:cubicBezTo>
                <a:cubicBezTo>
                  <a:pt x="2309" y="3212"/>
                  <a:pt x="2261" y="3145"/>
                  <a:pt x="2239" y="3095"/>
                </a:cubicBezTo>
                <a:cubicBezTo>
                  <a:pt x="2223" y="3079"/>
                  <a:pt x="2207" y="3062"/>
                  <a:pt x="2195" y="3048"/>
                </a:cubicBezTo>
                <a:cubicBezTo>
                  <a:pt x="2112" y="3046"/>
                  <a:pt x="2032" y="3044"/>
                  <a:pt x="1952" y="3042"/>
                </a:cubicBezTo>
                <a:cubicBezTo>
                  <a:pt x="1885" y="2995"/>
                  <a:pt x="1876" y="2906"/>
                  <a:pt x="1851" y="2860"/>
                </a:cubicBezTo>
                <a:cubicBezTo>
                  <a:pt x="1800" y="2842"/>
                  <a:pt x="1797" y="2845"/>
                  <a:pt x="1778" y="2812"/>
                </a:cubicBezTo>
                <a:cubicBezTo>
                  <a:pt x="1755" y="2792"/>
                  <a:pt x="1733" y="2775"/>
                  <a:pt x="1711" y="2758"/>
                </a:cubicBezTo>
                <a:cubicBezTo>
                  <a:pt x="1669" y="2740"/>
                  <a:pt x="1628" y="2726"/>
                  <a:pt x="1587" y="2712"/>
                </a:cubicBezTo>
                <a:cubicBezTo>
                  <a:pt x="1463" y="2598"/>
                  <a:pt x="1495" y="2582"/>
                  <a:pt x="1479" y="2461"/>
                </a:cubicBezTo>
                <a:cubicBezTo>
                  <a:pt x="1470" y="2441"/>
                  <a:pt x="1460" y="2421"/>
                  <a:pt x="1451" y="2401"/>
                </a:cubicBezTo>
                <a:cubicBezTo>
                  <a:pt x="1403" y="2400"/>
                  <a:pt x="1358" y="2399"/>
                  <a:pt x="1314" y="2401"/>
                </a:cubicBezTo>
                <a:cubicBezTo>
                  <a:pt x="1218" y="2366"/>
                  <a:pt x="1225" y="2336"/>
                  <a:pt x="1212" y="2277"/>
                </a:cubicBezTo>
                <a:cubicBezTo>
                  <a:pt x="1171" y="2224"/>
                  <a:pt x="1142" y="2207"/>
                  <a:pt x="1117" y="2193"/>
                </a:cubicBezTo>
                <a:cubicBezTo>
                  <a:pt x="1075" y="2156"/>
                  <a:pt x="1034" y="2119"/>
                  <a:pt x="996" y="2082"/>
                </a:cubicBezTo>
                <a:cubicBezTo>
                  <a:pt x="961" y="2022"/>
                  <a:pt x="926" y="1962"/>
                  <a:pt x="892" y="1902"/>
                </a:cubicBezTo>
                <a:cubicBezTo>
                  <a:pt x="825" y="1900"/>
                  <a:pt x="805" y="1903"/>
                  <a:pt x="767" y="1919"/>
                </a:cubicBezTo>
                <a:cubicBezTo>
                  <a:pt x="741" y="1931"/>
                  <a:pt x="716" y="1944"/>
                  <a:pt x="693" y="1959"/>
                </a:cubicBezTo>
                <a:cubicBezTo>
                  <a:pt x="655" y="1958"/>
                  <a:pt x="616" y="1957"/>
                  <a:pt x="581" y="1957"/>
                </a:cubicBezTo>
                <a:cubicBezTo>
                  <a:pt x="480" y="1885"/>
                  <a:pt x="474" y="1790"/>
                  <a:pt x="461" y="1715"/>
                </a:cubicBezTo>
                <a:cubicBezTo>
                  <a:pt x="430" y="1665"/>
                  <a:pt x="401" y="1615"/>
                  <a:pt x="373" y="1565"/>
                </a:cubicBezTo>
                <a:cubicBezTo>
                  <a:pt x="278" y="1464"/>
                  <a:pt x="160" y="1429"/>
                  <a:pt x="67" y="1397"/>
                </a:cubicBezTo>
                <a:cubicBezTo>
                  <a:pt x="0" y="1346"/>
                  <a:pt x="39" y="1298"/>
                  <a:pt x="58" y="1266"/>
                </a:cubicBezTo>
                <a:cubicBezTo>
                  <a:pt x="84" y="1250"/>
                  <a:pt x="97" y="1204"/>
                  <a:pt x="103" y="1195"/>
                </a:cubicBezTo>
                <a:cubicBezTo>
                  <a:pt x="104" y="1116"/>
                  <a:pt x="108" y="1041"/>
                  <a:pt x="111" y="966"/>
                </a:cubicBezTo>
                <a:cubicBezTo>
                  <a:pt x="77" y="867"/>
                  <a:pt x="48" y="856"/>
                  <a:pt x="147" y="858"/>
                </a:cubicBezTo>
                <a:cubicBezTo>
                  <a:pt x="156" y="865"/>
                  <a:pt x="166" y="875"/>
                  <a:pt x="179" y="885"/>
                </a:cubicBezTo>
                <a:cubicBezTo>
                  <a:pt x="191" y="919"/>
                  <a:pt x="251" y="1041"/>
                  <a:pt x="322" y="951"/>
                </a:cubicBezTo>
                <a:cubicBezTo>
                  <a:pt x="332" y="919"/>
                  <a:pt x="342" y="890"/>
                  <a:pt x="351" y="860"/>
                </a:cubicBezTo>
                <a:cubicBezTo>
                  <a:pt x="345" y="791"/>
                  <a:pt x="339" y="726"/>
                  <a:pt x="337" y="660"/>
                </a:cubicBezTo>
                <a:cubicBezTo>
                  <a:pt x="318" y="607"/>
                  <a:pt x="299" y="558"/>
                  <a:pt x="280" y="508"/>
                </a:cubicBezTo>
                <a:cubicBezTo>
                  <a:pt x="258" y="393"/>
                  <a:pt x="268" y="347"/>
                  <a:pt x="336" y="297"/>
                </a:cubicBezTo>
                <a:cubicBezTo>
                  <a:pt x="345" y="281"/>
                  <a:pt x="355" y="264"/>
                  <a:pt x="368" y="248"/>
                </a:cubicBezTo>
                <a:cubicBezTo>
                  <a:pt x="406" y="266"/>
                  <a:pt x="444" y="283"/>
                  <a:pt x="486" y="301"/>
                </a:cubicBezTo>
                <a:cubicBezTo>
                  <a:pt x="521" y="301"/>
                  <a:pt x="556" y="302"/>
                  <a:pt x="594" y="303"/>
                </a:cubicBezTo>
                <a:cubicBezTo>
                  <a:pt x="623" y="275"/>
                  <a:pt x="658" y="262"/>
                  <a:pt x="694" y="221"/>
                </a:cubicBezTo>
                <a:cubicBezTo>
                  <a:pt x="733" y="114"/>
                  <a:pt x="775" y="59"/>
                  <a:pt x="877" y="3"/>
                </a:cubicBezTo>
                <a:cubicBezTo>
                  <a:pt x="906" y="3"/>
                  <a:pt x="906" y="0"/>
                  <a:pt x="967" y="21"/>
                </a:cubicBezTo>
                <a:cubicBezTo>
                  <a:pt x="1011" y="52"/>
                  <a:pt x="1059" y="82"/>
                  <a:pt x="1107" y="113"/>
                </a:cubicBezTo>
                <a:cubicBezTo>
                  <a:pt x="1106" y="202"/>
                  <a:pt x="1202" y="161"/>
                  <a:pt x="1263" y="143"/>
                </a:cubicBezTo>
                <a:cubicBezTo>
                  <a:pt x="1298" y="138"/>
                  <a:pt x="1337" y="132"/>
                  <a:pt x="1375" y="126"/>
                </a:cubicBezTo>
                <a:cubicBezTo>
                  <a:pt x="1452" y="50"/>
                  <a:pt x="1443" y="14"/>
                  <a:pt x="1551" y="88"/>
                </a:cubicBezTo>
                <a:cubicBezTo>
                  <a:pt x="1550" y="180"/>
                  <a:pt x="1550" y="170"/>
                  <a:pt x="1646" y="235"/>
                </a:cubicBezTo>
                <a:cubicBezTo>
                  <a:pt x="1681" y="249"/>
                  <a:pt x="1716" y="266"/>
                  <a:pt x="1754" y="283"/>
                </a:cubicBezTo>
                <a:cubicBezTo>
                  <a:pt x="1783" y="284"/>
                  <a:pt x="1812" y="285"/>
                  <a:pt x="1844" y="286"/>
                </a:cubicBezTo>
                <a:cubicBezTo>
                  <a:pt x="1898" y="261"/>
                  <a:pt x="1959" y="239"/>
                  <a:pt x="2039" y="235"/>
                </a:cubicBezTo>
                <a:cubicBezTo>
                  <a:pt x="2148" y="195"/>
                  <a:pt x="2145" y="179"/>
                  <a:pt x="2272" y="247"/>
                </a:cubicBezTo>
                <a:cubicBezTo>
                  <a:pt x="2314" y="248"/>
                  <a:pt x="2355" y="249"/>
                  <a:pt x="2400" y="254"/>
                </a:cubicBezTo>
                <a:cubicBezTo>
                  <a:pt x="2442" y="222"/>
                  <a:pt x="2432" y="192"/>
                  <a:pt x="2483" y="181"/>
                </a:cubicBezTo>
                <a:cubicBezTo>
                  <a:pt x="2576" y="104"/>
                  <a:pt x="2621" y="66"/>
                  <a:pt x="2771" y="145"/>
                </a:cubicBezTo>
                <a:cubicBezTo>
                  <a:pt x="2873" y="148"/>
                  <a:pt x="3011" y="128"/>
                  <a:pt x="3135" y="132"/>
                </a:cubicBezTo>
                <a:cubicBezTo>
                  <a:pt x="3164" y="145"/>
                  <a:pt x="3193" y="163"/>
                  <a:pt x="3221" y="180"/>
                </a:cubicBezTo>
                <a:cubicBezTo>
                  <a:pt x="3244" y="203"/>
                  <a:pt x="3278" y="250"/>
                  <a:pt x="3342" y="268"/>
                </a:cubicBezTo>
                <a:cubicBezTo>
                  <a:pt x="3342" y="291"/>
                  <a:pt x="3342" y="317"/>
                  <a:pt x="3345" y="343"/>
                </a:cubicBezTo>
                <a:cubicBezTo>
                  <a:pt x="3370" y="383"/>
                  <a:pt x="3443" y="447"/>
                  <a:pt x="3414" y="538"/>
                </a:cubicBezTo>
                <a:cubicBezTo>
                  <a:pt x="3395" y="570"/>
                  <a:pt x="3375" y="603"/>
                  <a:pt x="3359" y="635"/>
                </a:cubicBezTo>
                <a:cubicBezTo>
                  <a:pt x="3359" y="674"/>
                  <a:pt x="3359" y="714"/>
                  <a:pt x="3359" y="753"/>
                </a:cubicBezTo>
                <a:cubicBezTo>
                  <a:pt x="3380" y="956"/>
                  <a:pt x="3337" y="1168"/>
                  <a:pt x="3515" y="1356"/>
                </a:cubicBezTo>
                <a:cubicBezTo>
                  <a:pt x="3543" y="1373"/>
                  <a:pt x="3604" y="1417"/>
                  <a:pt x="3658" y="1441"/>
                </a:cubicBezTo>
                <a:cubicBezTo>
                  <a:pt x="3703" y="1449"/>
                  <a:pt x="3747" y="1457"/>
                  <a:pt x="3792" y="1468"/>
                </a:cubicBezTo>
                <a:cubicBezTo>
                  <a:pt x="3855" y="1597"/>
                  <a:pt x="3954" y="1642"/>
                  <a:pt x="4120" y="1673"/>
                </a:cubicBezTo>
                <a:cubicBezTo>
                  <a:pt x="4187" y="1727"/>
                  <a:pt x="4231" y="1783"/>
                  <a:pt x="4349" y="1799"/>
                </a:cubicBezTo>
                <a:cubicBezTo>
                  <a:pt x="4458" y="1799"/>
                  <a:pt x="4567" y="1798"/>
                  <a:pt x="4675" y="1801"/>
                </a:cubicBezTo>
                <a:cubicBezTo>
                  <a:pt x="4697" y="1808"/>
                  <a:pt x="4723" y="1819"/>
                  <a:pt x="4748" y="1829"/>
                </a:cubicBezTo>
                <a:cubicBezTo>
                  <a:pt x="4780" y="1850"/>
                  <a:pt x="4815" y="1873"/>
                  <a:pt x="4850" y="1897"/>
                </a:cubicBezTo>
                <a:cubicBezTo>
                  <a:pt x="4869" y="1947"/>
                  <a:pt x="4891" y="1997"/>
                  <a:pt x="4913" y="2046"/>
                </a:cubicBezTo>
                <a:cubicBezTo>
                  <a:pt x="4935" y="2135"/>
                  <a:pt x="4932" y="2145"/>
                  <a:pt x="5027" y="2232"/>
                </a:cubicBezTo>
                <a:cubicBezTo>
                  <a:pt x="5050" y="2233"/>
                  <a:pt x="5072" y="2234"/>
                  <a:pt x="5094" y="2237"/>
                </a:cubicBezTo>
                <a:cubicBezTo>
                  <a:pt x="5104" y="2218"/>
                  <a:pt x="5117" y="2199"/>
                  <a:pt x="5130" y="2179"/>
                </a:cubicBezTo>
                <a:cubicBezTo>
                  <a:pt x="5149" y="2177"/>
                  <a:pt x="5168" y="2174"/>
                  <a:pt x="5187" y="2174"/>
                </a:cubicBezTo>
                <a:cubicBezTo>
                  <a:pt x="5187" y="2210"/>
                  <a:pt x="5228" y="2238"/>
                  <a:pt x="5286" y="2239"/>
                </a:cubicBezTo>
                <a:cubicBezTo>
                  <a:pt x="5321" y="2217"/>
                  <a:pt x="5357" y="2195"/>
                  <a:pt x="5395" y="2173"/>
                </a:cubicBezTo>
                <a:cubicBezTo>
                  <a:pt x="5437" y="2122"/>
                  <a:pt x="5472" y="2047"/>
                  <a:pt x="5517" y="2003"/>
                </a:cubicBezTo>
                <a:cubicBezTo>
                  <a:pt x="5521" y="1999"/>
                  <a:pt x="5524" y="1999"/>
                  <a:pt x="5530" y="2000"/>
                </a:cubicBezTo>
                <a:cubicBezTo>
                  <a:pt x="5546" y="2023"/>
                  <a:pt x="5591" y="2057"/>
                  <a:pt x="5648" y="2094"/>
                </a:cubicBezTo>
                <a:cubicBezTo>
                  <a:pt x="5667" y="2177"/>
                  <a:pt x="5739" y="2280"/>
                  <a:pt x="5825" y="2377"/>
                </a:cubicBezTo>
                <a:cubicBezTo>
                  <a:pt x="5844" y="2446"/>
                  <a:pt x="5863" y="2516"/>
                  <a:pt x="5885" y="2585"/>
                </a:cubicBezTo>
                <a:cubicBezTo>
                  <a:pt x="5913" y="2628"/>
                  <a:pt x="5957" y="2688"/>
                  <a:pt x="5957" y="2783"/>
                </a:cubicBezTo>
                <a:cubicBezTo>
                  <a:pt x="5886" y="2866"/>
                  <a:pt x="5883" y="2857"/>
                  <a:pt x="5885" y="2988"/>
                </a:cubicBezTo>
                <a:cubicBezTo>
                  <a:pt x="5901" y="3044"/>
                  <a:pt x="5949" y="3120"/>
                  <a:pt x="5916" y="3205"/>
                </a:cubicBezTo>
                <a:cubicBezTo>
                  <a:pt x="5916" y="3224"/>
                  <a:pt x="5916" y="3247"/>
                  <a:pt x="5916" y="3270"/>
                </a:cubicBezTo>
                <a:cubicBezTo>
                  <a:pt x="5909" y="3270"/>
                  <a:pt x="5903" y="3270"/>
                  <a:pt x="5900" y="3270"/>
                </a:cubicBezTo>
                <a:cubicBezTo>
                  <a:pt x="5900" y="3243"/>
                  <a:pt x="5852" y="3223"/>
                  <a:pt x="5839" y="3206"/>
                </a:cubicBezTo>
                <a:cubicBezTo>
                  <a:pt x="5760" y="3204"/>
                  <a:pt x="5750" y="3233"/>
                  <a:pt x="5714" y="3258"/>
                </a:cubicBezTo>
                <a:cubicBezTo>
                  <a:pt x="5714" y="3307"/>
                  <a:pt x="5733" y="3364"/>
                  <a:pt x="5745" y="3449"/>
                </a:cubicBezTo>
                <a:cubicBezTo>
                  <a:pt x="5742" y="3475"/>
                  <a:pt x="5739" y="3501"/>
                  <a:pt x="5735" y="3527"/>
                </a:cubicBezTo>
                <a:cubicBezTo>
                  <a:pt x="5722" y="3530"/>
                  <a:pt x="5710" y="3537"/>
                  <a:pt x="5697" y="3543"/>
                </a:cubicBezTo>
                <a:cubicBezTo>
                  <a:pt x="5671" y="3542"/>
                  <a:pt x="5646" y="3542"/>
                  <a:pt x="5623" y="3541"/>
                </a:cubicBezTo>
                <a:cubicBezTo>
                  <a:pt x="5588" y="3494"/>
                  <a:pt x="5557" y="3451"/>
                  <a:pt x="5525" y="3408"/>
                </a:cubicBezTo>
                <a:cubicBezTo>
                  <a:pt x="5401" y="3342"/>
                  <a:pt x="5327" y="3439"/>
                  <a:pt x="5352" y="3567"/>
                </a:cubicBezTo>
                <a:cubicBezTo>
                  <a:pt x="5342" y="3583"/>
                  <a:pt x="5332" y="3599"/>
                  <a:pt x="5326" y="3619"/>
                </a:cubicBezTo>
                <a:cubicBezTo>
                  <a:pt x="5271" y="3617"/>
                  <a:pt x="5205" y="3580"/>
                  <a:pt x="5192" y="3566"/>
                </a:cubicBezTo>
                <a:cubicBezTo>
                  <a:pt x="5186" y="3540"/>
                  <a:pt x="5179" y="3517"/>
                  <a:pt x="5176" y="3494"/>
                </a:cubicBezTo>
                <a:cubicBezTo>
                  <a:pt x="5100" y="3449"/>
                  <a:pt x="5033" y="3431"/>
                  <a:pt x="4985" y="3410"/>
                </a:cubicBezTo>
                <a:cubicBezTo>
                  <a:pt x="4972" y="3394"/>
                  <a:pt x="4960" y="3377"/>
                  <a:pt x="4950" y="3364"/>
                </a:cubicBezTo>
                <a:cubicBezTo>
                  <a:pt x="4845" y="3361"/>
                  <a:pt x="4854" y="3381"/>
                  <a:pt x="4780" y="3438"/>
                </a:cubicBezTo>
                <a:cubicBezTo>
                  <a:pt x="4736" y="3460"/>
                  <a:pt x="4691" y="3485"/>
                  <a:pt x="4649" y="3510"/>
                </a:cubicBezTo>
                <a:cubicBezTo>
                  <a:pt x="4547" y="3527"/>
                  <a:pt x="4563" y="3540"/>
                  <a:pt x="4505" y="3621"/>
                </a:cubicBezTo>
                <a:cubicBezTo>
                  <a:pt x="4370" y="3634"/>
                  <a:pt x="4383" y="3634"/>
                  <a:pt x="4309" y="3734"/>
                </a:cubicBezTo>
                <a:cubicBezTo>
                  <a:pt x="4296" y="3743"/>
                  <a:pt x="4287" y="3753"/>
                  <a:pt x="4277" y="3762"/>
                </a:cubicBezTo>
                <a:cubicBezTo>
                  <a:pt x="4194" y="3773"/>
                  <a:pt x="4155" y="3789"/>
                  <a:pt x="4098" y="38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7" name="Freeform 16"/>
          <p:cNvSpPr/>
          <p:nvPr/>
        </p:nvSpPr>
        <p:spPr bwMode="auto">
          <a:xfrm>
            <a:off x="7072924" y="4677047"/>
            <a:ext cx="485522" cy="496888"/>
          </a:xfrm>
          <a:custGeom>
            <a:avLst/>
            <a:gdLst>
              <a:gd name="T0" fmla="*/ 478 w 1119"/>
              <a:gd name="T1" fmla="*/ 1150 h 1150"/>
              <a:gd name="T2" fmla="*/ 325 w 1119"/>
              <a:gd name="T3" fmla="*/ 1080 h 1150"/>
              <a:gd name="T4" fmla="*/ 259 w 1119"/>
              <a:gd name="T5" fmla="*/ 876 h 1150"/>
              <a:gd name="T6" fmla="*/ 202 w 1119"/>
              <a:gd name="T7" fmla="*/ 822 h 1150"/>
              <a:gd name="T8" fmla="*/ 145 w 1119"/>
              <a:gd name="T9" fmla="*/ 814 h 1150"/>
              <a:gd name="T10" fmla="*/ 0 w 1119"/>
              <a:gd name="T11" fmla="*/ 519 h 1150"/>
              <a:gd name="T12" fmla="*/ 80 w 1119"/>
              <a:gd name="T13" fmla="*/ 396 h 1150"/>
              <a:gd name="T14" fmla="*/ 180 w 1119"/>
              <a:gd name="T15" fmla="*/ 294 h 1150"/>
              <a:gd name="T16" fmla="*/ 219 w 1119"/>
              <a:gd name="T17" fmla="*/ 233 h 1150"/>
              <a:gd name="T18" fmla="*/ 226 w 1119"/>
              <a:gd name="T19" fmla="*/ 73 h 1150"/>
              <a:gd name="T20" fmla="*/ 347 w 1119"/>
              <a:gd name="T21" fmla="*/ 56 h 1150"/>
              <a:gd name="T22" fmla="*/ 430 w 1119"/>
              <a:gd name="T23" fmla="*/ 58 h 1150"/>
              <a:gd name="T24" fmla="*/ 622 w 1119"/>
              <a:gd name="T25" fmla="*/ 53 h 1150"/>
              <a:gd name="T26" fmla="*/ 778 w 1119"/>
              <a:gd name="T27" fmla="*/ 103 h 1150"/>
              <a:gd name="T28" fmla="*/ 916 w 1119"/>
              <a:gd name="T29" fmla="*/ 64 h 1150"/>
              <a:gd name="T30" fmla="*/ 993 w 1119"/>
              <a:gd name="T31" fmla="*/ 98 h 1150"/>
              <a:gd name="T32" fmla="*/ 1114 w 1119"/>
              <a:gd name="T33" fmla="*/ 115 h 1150"/>
              <a:gd name="T34" fmla="*/ 975 w 1119"/>
              <a:gd name="T35" fmla="*/ 301 h 1150"/>
              <a:gd name="T36" fmla="*/ 1068 w 1119"/>
              <a:gd name="T37" fmla="*/ 303 h 1150"/>
              <a:gd name="T38" fmla="*/ 1107 w 1119"/>
              <a:gd name="T39" fmla="*/ 265 h 1150"/>
              <a:gd name="T40" fmla="*/ 1097 w 1119"/>
              <a:gd name="T41" fmla="*/ 343 h 1150"/>
              <a:gd name="T42" fmla="*/ 981 w 1119"/>
              <a:gd name="T43" fmla="*/ 390 h 1150"/>
              <a:gd name="T44" fmla="*/ 987 w 1119"/>
              <a:gd name="T45" fmla="*/ 449 h 1150"/>
              <a:gd name="T46" fmla="*/ 1048 w 1119"/>
              <a:gd name="T47" fmla="*/ 483 h 1150"/>
              <a:gd name="T48" fmla="*/ 1034 w 1119"/>
              <a:gd name="T49" fmla="*/ 650 h 1150"/>
              <a:gd name="T50" fmla="*/ 1027 w 1119"/>
              <a:gd name="T51" fmla="*/ 780 h 1150"/>
              <a:gd name="T52" fmla="*/ 1001 w 1119"/>
              <a:gd name="T53" fmla="*/ 786 h 1150"/>
              <a:gd name="T54" fmla="*/ 998 w 1119"/>
              <a:gd name="T55" fmla="*/ 747 h 1150"/>
              <a:gd name="T56" fmla="*/ 822 w 1119"/>
              <a:gd name="T57" fmla="*/ 873 h 1150"/>
              <a:gd name="T58" fmla="*/ 799 w 1119"/>
              <a:gd name="T59" fmla="*/ 929 h 1150"/>
              <a:gd name="T60" fmla="*/ 792 w 1119"/>
              <a:gd name="T61" fmla="*/ 1109 h 1150"/>
              <a:gd name="T62" fmla="*/ 760 w 1119"/>
              <a:gd name="T63" fmla="*/ 1101 h 1150"/>
              <a:gd name="T64" fmla="*/ 478 w 1119"/>
              <a:gd name="T65" fmla="*/ 1150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19" h="1150">
                <a:moveTo>
                  <a:pt x="478" y="1150"/>
                </a:moveTo>
                <a:cubicBezTo>
                  <a:pt x="386" y="1131"/>
                  <a:pt x="360" y="1117"/>
                  <a:pt x="325" y="1080"/>
                </a:cubicBezTo>
                <a:cubicBezTo>
                  <a:pt x="303" y="1011"/>
                  <a:pt x="281" y="942"/>
                  <a:pt x="259" y="876"/>
                </a:cubicBezTo>
                <a:cubicBezTo>
                  <a:pt x="240" y="856"/>
                  <a:pt x="221" y="839"/>
                  <a:pt x="202" y="822"/>
                </a:cubicBezTo>
                <a:cubicBezTo>
                  <a:pt x="183" y="818"/>
                  <a:pt x="164" y="814"/>
                  <a:pt x="145" y="814"/>
                </a:cubicBezTo>
                <a:cubicBezTo>
                  <a:pt x="177" y="694"/>
                  <a:pt x="47" y="569"/>
                  <a:pt x="0" y="519"/>
                </a:cubicBezTo>
                <a:cubicBezTo>
                  <a:pt x="0" y="466"/>
                  <a:pt x="61" y="429"/>
                  <a:pt x="80" y="396"/>
                </a:cubicBezTo>
                <a:cubicBezTo>
                  <a:pt x="81" y="334"/>
                  <a:pt x="138" y="326"/>
                  <a:pt x="180" y="294"/>
                </a:cubicBezTo>
                <a:cubicBezTo>
                  <a:pt x="193" y="271"/>
                  <a:pt x="206" y="252"/>
                  <a:pt x="219" y="233"/>
                </a:cubicBezTo>
                <a:cubicBezTo>
                  <a:pt x="219" y="184"/>
                  <a:pt x="213" y="85"/>
                  <a:pt x="226" y="73"/>
                </a:cubicBezTo>
                <a:cubicBezTo>
                  <a:pt x="258" y="70"/>
                  <a:pt x="287" y="15"/>
                  <a:pt x="347" y="56"/>
                </a:cubicBezTo>
                <a:cubicBezTo>
                  <a:pt x="373" y="57"/>
                  <a:pt x="402" y="57"/>
                  <a:pt x="430" y="58"/>
                </a:cubicBezTo>
                <a:cubicBezTo>
                  <a:pt x="469" y="7"/>
                  <a:pt x="552" y="35"/>
                  <a:pt x="622" y="53"/>
                </a:cubicBezTo>
                <a:cubicBezTo>
                  <a:pt x="644" y="86"/>
                  <a:pt x="711" y="134"/>
                  <a:pt x="778" y="103"/>
                </a:cubicBezTo>
                <a:cubicBezTo>
                  <a:pt x="814" y="78"/>
                  <a:pt x="856" y="0"/>
                  <a:pt x="916" y="64"/>
                </a:cubicBezTo>
                <a:cubicBezTo>
                  <a:pt x="942" y="74"/>
                  <a:pt x="967" y="85"/>
                  <a:pt x="993" y="98"/>
                </a:cubicBezTo>
                <a:cubicBezTo>
                  <a:pt x="1031" y="103"/>
                  <a:pt x="1072" y="107"/>
                  <a:pt x="1114" y="115"/>
                </a:cubicBezTo>
                <a:cubicBezTo>
                  <a:pt x="1101" y="144"/>
                  <a:pt x="912" y="234"/>
                  <a:pt x="975" y="301"/>
                </a:cubicBezTo>
                <a:cubicBezTo>
                  <a:pt x="1004" y="302"/>
                  <a:pt x="1036" y="303"/>
                  <a:pt x="1068" y="303"/>
                </a:cubicBezTo>
                <a:cubicBezTo>
                  <a:pt x="1081" y="291"/>
                  <a:pt x="1094" y="278"/>
                  <a:pt x="1107" y="265"/>
                </a:cubicBezTo>
                <a:cubicBezTo>
                  <a:pt x="1110" y="278"/>
                  <a:pt x="1119" y="321"/>
                  <a:pt x="1097" y="343"/>
                </a:cubicBezTo>
                <a:cubicBezTo>
                  <a:pt x="1036" y="355"/>
                  <a:pt x="1013" y="368"/>
                  <a:pt x="981" y="390"/>
                </a:cubicBezTo>
                <a:cubicBezTo>
                  <a:pt x="981" y="409"/>
                  <a:pt x="984" y="429"/>
                  <a:pt x="987" y="449"/>
                </a:cubicBezTo>
                <a:cubicBezTo>
                  <a:pt x="1006" y="459"/>
                  <a:pt x="1025" y="469"/>
                  <a:pt x="1048" y="483"/>
                </a:cubicBezTo>
                <a:cubicBezTo>
                  <a:pt x="1035" y="535"/>
                  <a:pt x="1034" y="571"/>
                  <a:pt x="1034" y="650"/>
                </a:cubicBezTo>
                <a:cubicBezTo>
                  <a:pt x="1040" y="673"/>
                  <a:pt x="1059" y="749"/>
                  <a:pt x="1027" y="780"/>
                </a:cubicBezTo>
                <a:cubicBezTo>
                  <a:pt x="1017" y="780"/>
                  <a:pt x="1008" y="783"/>
                  <a:pt x="1001" y="786"/>
                </a:cubicBezTo>
                <a:cubicBezTo>
                  <a:pt x="998" y="773"/>
                  <a:pt x="998" y="760"/>
                  <a:pt x="998" y="747"/>
                </a:cubicBezTo>
                <a:cubicBezTo>
                  <a:pt x="941" y="706"/>
                  <a:pt x="851" y="845"/>
                  <a:pt x="822" y="873"/>
                </a:cubicBezTo>
                <a:cubicBezTo>
                  <a:pt x="812" y="890"/>
                  <a:pt x="806" y="909"/>
                  <a:pt x="799" y="929"/>
                </a:cubicBezTo>
                <a:cubicBezTo>
                  <a:pt x="796" y="987"/>
                  <a:pt x="792" y="1046"/>
                  <a:pt x="792" y="1109"/>
                </a:cubicBezTo>
                <a:cubicBezTo>
                  <a:pt x="779" y="1105"/>
                  <a:pt x="769" y="1101"/>
                  <a:pt x="760" y="1101"/>
                </a:cubicBezTo>
                <a:cubicBezTo>
                  <a:pt x="629" y="1098"/>
                  <a:pt x="581" y="1110"/>
                  <a:pt x="478" y="11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8" name="Freeform 17"/>
          <p:cNvSpPr/>
          <p:nvPr/>
        </p:nvSpPr>
        <p:spPr bwMode="auto">
          <a:xfrm>
            <a:off x="5424369" y="4461147"/>
            <a:ext cx="610870" cy="660400"/>
          </a:xfrm>
          <a:custGeom>
            <a:avLst/>
            <a:gdLst>
              <a:gd name="T0" fmla="*/ 1136 w 1411"/>
              <a:gd name="T1" fmla="*/ 1526 h 1526"/>
              <a:gd name="T2" fmla="*/ 913 w 1411"/>
              <a:gd name="T3" fmla="*/ 1307 h 1526"/>
              <a:gd name="T4" fmla="*/ 656 w 1411"/>
              <a:gd name="T5" fmla="*/ 1094 h 1526"/>
              <a:gd name="T6" fmla="*/ 601 w 1411"/>
              <a:gd name="T7" fmla="*/ 1188 h 1526"/>
              <a:gd name="T8" fmla="*/ 463 w 1411"/>
              <a:gd name="T9" fmla="*/ 1332 h 1526"/>
              <a:gd name="T10" fmla="*/ 462 w 1411"/>
              <a:gd name="T11" fmla="*/ 1345 h 1526"/>
              <a:gd name="T12" fmla="*/ 427 w 1411"/>
              <a:gd name="T13" fmla="*/ 1360 h 1526"/>
              <a:gd name="T14" fmla="*/ 360 w 1411"/>
              <a:gd name="T15" fmla="*/ 1385 h 1526"/>
              <a:gd name="T16" fmla="*/ 121 w 1411"/>
              <a:gd name="T17" fmla="*/ 1300 h 1526"/>
              <a:gd name="T18" fmla="*/ 128 w 1411"/>
              <a:gd name="T19" fmla="*/ 1127 h 1526"/>
              <a:gd name="T20" fmla="*/ 11 w 1411"/>
              <a:gd name="T21" fmla="*/ 973 h 1526"/>
              <a:gd name="T22" fmla="*/ 35 w 1411"/>
              <a:gd name="T23" fmla="*/ 712 h 1526"/>
              <a:gd name="T24" fmla="*/ 7 w 1411"/>
              <a:gd name="T25" fmla="*/ 525 h 1526"/>
              <a:gd name="T26" fmla="*/ 17 w 1411"/>
              <a:gd name="T27" fmla="*/ 518 h 1526"/>
              <a:gd name="T28" fmla="*/ 122 w 1411"/>
              <a:gd name="T29" fmla="*/ 590 h 1526"/>
              <a:gd name="T30" fmla="*/ 198 w 1411"/>
              <a:gd name="T31" fmla="*/ 667 h 1526"/>
              <a:gd name="T32" fmla="*/ 542 w 1411"/>
              <a:gd name="T33" fmla="*/ 378 h 1526"/>
              <a:gd name="T34" fmla="*/ 648 w 1411"/>
              <a:gd name="T35" fmla="*/ 207 h 1526"/>
              <a:gd name="T36" fmla="*/ 649 w 1411"/>
              <a:gd name="T37" fmla="*/ 66 h 1526"/>
              <a:gd name="T38" fmla="*/ 713 w 1411"/>
              <a:gd name="T39" fmla="*/ 28 h 1526"/>
              <a:gd name="T40" fmla="*/ 975 w 1411"/>
              <a:gd name="T41" fmla="*/ 81 h 1526"/>
              <a:gd name="T42" fmla="*/ 1080 w 1411"/>
              <a:gd name="T43" fmla="*/ 182 h 1526"/>
              <a:gd name="T44" fmla="*/ 1207 w 1411"/>
              <a:gd name="T45" fmla="*/ 218 h 1526"/>
              <a:gd name="T46" fmla="*/ 1410 w 1411"/>
              <a:gd name="T47" fmla="*/ 452 h 1526"/>
              <a:gd name="T48" fmla="*/ 1227 w 1411"/>
              <a:gd name="T49" fmla="*/ 595 h 1526"/>
              <a:gd name="T50" fmla="*/ 860 w 1411"/>
              <a:gd name="T51" fmla="*/ 638 h 1526"/>
              <a:gd name="T52" fmla="*/ 869 w 1411"/>
              <a:gd name="T53" fmla="*/ 704 h 1526"/>
              <a:gd name="T54" fmla="*/ 928 w 1411"/>
              <a:gd name="T55" fmla="*/ 947 h 1526"/>
              <a:gd name="T56" fmla="*/ 1017 w 1411"/>
              <a:gd name="T57" fmla="*/ 1038 h 1526"/>
              <a:gd name="T58" fmla="*/ 1103 w 1411"/>
              <a:gd name="T59" fmla="*/ 1161 h 1526"/>
              <a:gd name="T60" fmla="*/ 1134 w 1411"/>
              <a:gd name="T61" fmla="*/ 1277 h 1526"/>
              <a:gd name="T62" fmla="*/ 1136 w 1411"/>
              <a:gd name="T63" fmla="*/ 1526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11" h="1526">
                <a:moveTo>
                  <a:pt x="1136" y="1526"/>
                </a:moveTo>
                <a:cubicBezTo>
                  <a:pt x="1018" y="1470"/>
                  <a:pt x="967" y="1377"/>
                  <a:pt x="913" y="1307"/>
                </a:cubicBezTo>
                <a:cubicBezTo>
                  <a:pt x="895" y="1150"/>
                  <a:pt x="790" y="1016"/>
                  <a:pt x="656" y="1094"/>
                </a:cubicBezTo>
                <a:cubicBezTo>
                  <a:pt x="617" y="1133"/>
                  <a:pt x="611" y="1123"/>
                  <a:pt x="601" y="1188"/>
                </a:cubicBezTo>
                <a:cubicBezTo>
                  <a:pt x="568" y="1243"/>
                  <a:pt x="514" y="1287"/>
                  <a:pt x="463" y="1332"/>
                </a:cubicBezTo>
                <a:cubicBezTo>
                  <a:pt x="462" y="1335"/>
                  <a:pt x="462" y="1338"/>
                  <a:pt x="462" y="1345"/>
                </a:cubicBezTo>
                <a:cubicBezTo>
                  <a:pt x="440" y="1344"/>
                  <a:pt x="434" y="1354"/>
                  <a:pt x="427" y="1360"/>
                </a:cubicBezTo>
                <a:cubicBezTo>
                  <a:pt x="405" y="1366"/>
                  <a:pt x="382" y="1376"/>
                  <a:pt x="360" y="1385"/>
                </a:cubicBezTo>
                <a:cubicBezTo>
                  <a:pt x="258" y="1382"/>
                  <a:pt x="168" y="1351"/>
                  <a:pt x="121" y="1300"/>
                </a:cubicBezTo>
                <a:cubicBezTo>
                  <a:pt x="156" y="1229"/>
                  <a:pt x="147" y="1180"/>
                  <a:pt x="128" y="1127"/>
                </a:cubicBezTo>
                <a:cubicBezTo>
                  <a:pt x="77" y="1073"/>
                  <a:pt x="20" y="1019"/>
                  <a:pt x="11" y="973"/>
                </a:cubicBezTo>
                <a:cubicBezTo>
                  <a:pt x="18" y="885"/>
                  <a:pt x="25" y="797"/>
                  <a:pt x="35" y="712"/>
                </a:cubicBezTo>
                <a:cubicBezTo>
                  <a:pt x="13" y="626"/>
                  <a:pt x="0" y="580"/>
                  <a:pt x="7" y="525"/>
                </a:cubicBezTo>
                <a:cubicBezTo>
                  <a:pt x="10" y="521"/>
                  <a:pt x="14" y="518"/>
                  <a:pt x="17" y="518"/>
                </a:cubicBezTo>
                <a:cubicBezTo>
                  <a:pt x="52" y="542"/>
                  <a:pt x="87" y="566"/>
                  <a:pt x="122" y="590"/>
                </a:cubicBezTo>
                <a:cubicBezTo>
                  <a:pt x="147" y="613"/>
                  <a:pt x="173" y="640"/>
                  <a:pt x="198" y="667"/>
                </a:cubicBezTo>
                <a:cubicBezTo>
                  <a:pt x="364" y="740"/>
                  <a:pt x="493" y="511"/>
                  <a:pt x="542" y="378"/>
                </a:cubicBezTo>
                <a:cubicBezTo>
                  <a:pt x="577" y="320"/>
                  <a:pt x="613" y="262"/>
                  <a:pt x="648" y="207"/>
                </a:cubicBezTo>
                <a:cubicBezTo>
                  <a:pt x="648" y="158"/>
                  <a:pt x="649" y="112"/>
                  <a:pt x="649" y="66"/>
                </a:cubicBezTo>
                <a:cubicBezTo>
                  <a:pt x="668" y="53"/>
                  <a:pt x="691" y="41"/>
                  <a:pt x="713" y="28"/>
                </a:cubicBezTo>
                <a:cubicBezTo>
                  <a:pt x="803" y="24"/>
                  <a:pt x="873" y="0"/>
                  <a:pt x="975" y="81"/>
                </a:cubicBezTo>
                <a:cubicBezTo>
                  <a:pt x="1010" y="114"/>
                  <a:pt x="1045" y="148"/>
                  <a:pt x="1080" y="182"/>
                </a:cubicBezTo>
                <a:cubicBezTo>
                  <a:pt x="1121" y="192"/>
                  <a:pt x="1163" y="203"/>
                  <a:pt x="1207" y="218"/>
                </a:cubicBezTo>
                <a:cubicBezTo>
                  <a:pt x="1261" y="248"/>
                  <a:pt x="1411" y="347"/>
                  <a:pt x="1410" y="452"/>
                </a:cubicBezTo>
                <a:cubicBezTo>
                  <a:pt x="1340" y="493"/>
                  <a:pt x="1285" y="557"/>
                  <a:pt x="1227" y="595"/>
                </a:cubicBezTo>
                <a:cubicBezTo>
                  <a:pt x="1096" y="644"/>
                  <a:pt x="956" y="568"/>
                  <a:pt x="860" y="638"/>
                </a:cubicBezTo>
                <a:cubicBezTo>
                  <a:pt x="863" y="658"/>
                  <a:pt x="866" y="681"/>
                  <a:pt x="869" y="704"/>
                </a:cubicBezTo>
                <a:cubicBezTo>
                  <a:pt x="916" y="777"/>
                  <a:pt x="794" y="852"/>
                  <a:pt x="928" y="947"/>
                </a:cubicBezTo>
                <a:cubicBezTo>
                  <a:pt x="957" y="978"/>
                  <a:pt x="985" y="1008"/>
                  <a:pt x="1017" y="1038"/>
                </a:cubicBezTo>
                <a:cubicBezTo>
                  <a:pt x="1045" y="1078"/>
                  <a:pt x="1074" y="1118"/>
                  <a:pt x="1103" y="1161"/>
                </a:cubicBezTo>
                <a:cubicBezTo>
                  <a:pt x="1112" y="1198"/>
                  <a:pt x="1121" y="1237"/>
                  <a:pt x="1134" y="1277"/>
                </a:cubicBezTo>
                <a:cubicBezTo>
                  <a:pt x="1133" y="1359"/>
                  <a:pt x="1133" y="1440"/>
                  <a:pt x="1136" y="15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9" name="Freeform 18"/>
          <p:cNvSpPr/>
          <p:nvPr/>
        </p:nvSpPr>
        <p:spPr bwMode="auto">
          <a:xfrm>
            <a:off x="5809931" y="4329385"/>
            <a:ext cx="993258" cy="628650"/>
          </a:xfrm>
          <a:custGeom>
            <a:avLst/>
            <a:gdLst>
              <a:gd name="T0" fmla="*/ 244 w 2294"/>
              <a:gd name="T1" fmla="*/ 1452 h 1452"/>
              <a:gd name="T2" fmla="*/ 15 w 2294"/>
              <a:gd name="T3" fmla="*/ 1178 h 1452"/>
              <a:gd name="T4" fmla="*/ 22 w 2294"/>
              <a:gd name="T5" fmla="*/ 1083 h 1452"/>
              <a:gd name="T6" fmla="*/ 26 w 2294"/>
              <a:gd name="T7" fmla="*/ 1018 h 1452"/>
              <a:gd name="T8" fmla="*/ 0 w 2294"/>
              <a:gd name="T9" fmla="*/ 961 h 1452"/>
              <a:gd name="T10" fmla="*/ 294 w 2294"/>
              <a:gd name="T11" fmla="*/ 949 h 1452"/>
              <a:gd name="T12" fmla="*/ 464 w 2294"/>
              <a:gd name="T13" fmla="*/ 829 h 1452"/>
              <a:gd name="T14" fmla="*/ 548 w 2294"/>
              <a:gd name="T15" fmla="*/ 772 h 1452"/>
              <a:gd name="T16" fmla="*/ 551 w 2294"/>
              <a:gd name="T17" fmla="*/ 710 h 1452"/>
              <a:gd name="T18" fmla="*/ 329 w 2294"/>
              <a:gd name="T19" fmla="*/ 488 h 1452"/>
              <a:gd name="T20" fmla="*/ 313 w 2294"/>
              <a:gd name="T21" fmla="*/ 448 h 1452"/>
              <a:gd name="T22" fmla="*/ 308 w 2294"/>
              <a:gd name="T23" fmla="*/ 301 h 1452"/>
              <a:gd name="T24" fmla="*/ 423 w 2294"/>
              <a:gd name="T25" fmla="*/ 212 h 1452"/>
              <a:gd name="T26" fmla="*/ 415 w 2294"/>
              <a:gd name="T27" fmla="*/ 71 h 1452"/>
              <a:gd name="T28" fmla="*/ 335 w 2294"/>
              <a:gd name="T29" fmla="*/ 0 h 1452"/>
              <a:gd name="T30" fmla="*/ 607 w 2294"/>
              <a:gd name="T31" fmla="*/ 7 h 1452"/>
              <a:gd name="T32" fmla="*/ 718 w 2294"/>
              <a:gd name="T33" fmla="*/ 30 h 1452"/>
              <a:gd name="T34" fmla="*/ 963 w 2294"/>
              <a:gd name="T35" fmla="*/ 213 h 1452"/>
              <a:gd name="T36" fmla="*/ 1037 w 2294"/>
              <a:gd name="T37" fmla="*/ 247 h 1452"/>
              <a:gd name="T38" fmla="*/ 1394 w 2294"/>
              <a:gd name="T39" fmla="*/ 263 h 1452"/>
              <a:gd name="T40" fmla="*/ 1512 w 2294"/>
              <a:gd name="T41" fmla="*/ 344 h 1452"/>
              <a:gd name="T42" fmla="*/ 1601 w 2294"/>
              <a:gd name="T43" fmla="*/ 458 h 1452"/>
              <a:gd name="T44" fmla="*/ 1767 w 2294"/>
              <a:gd name="T45" fmla="*/ 479 h 1452"/>
              <a:gd name="T46" fmla="*/ 1888 w 2294"/>
              <a:gd name="T47" fmla="*/ 537 h 1452"/>
              <a:gd name="T48" fmla="*/ 2038 w 2294"/>
              <a:gd name="T49" fmla="*/ 574 h 1452"/>
              <a:gd name="T50" fmla="*/ 2085 w 2294"/>
              <a:gd name="T51" fmla="*/ 647 h 1452"/>
              <a:gd name="T52" fmla="*/ 2194 w 2294"/>
              <a:gd name="T53" fmla="*/ 715 h 1452"/>
              <a:gd name="T54" fmla="*/ 2142 w 2294"/>
              <a:gd name="T55" fmla="*/ 825 h 1452"/>
              <a:gd name="T56" fmla="*/ 2227 w 2294"/>
              <a:gd name="T57" fmla="*/ 952 h 1452"/>
              <a:gd name="T58" fmla="*/ 2294 w 2294"/>
              <a:gd name="T59" fmla="*/ 1081 h 1452"/>
              <a:gd name="T60" fmla="*/ 2294 w 2294"/>
              <a:gd name="T61" fmla="*/ 1094 h 1452"/>
              <a:gd name="T62" fmla="*/ 1951 w 2294"/>
              <a:gd name="T63" fmla="*/ 1266 h 1452"/>
              <a:gd name="T64" fmla="*/ 1874 w 2294"/>
              <a:gd name="T65" fmla="*/ 1329 h 1452"/>
              <a:gd name="T66" fmla="*/ 1691 w 2294"/>
              <a:gd name="T67" fmla="*/ 1416 h 1452"/>
              <a:gd name="T68" fmla="*/ 1656 w 2294"/>
              <a:gd name="T69" fmla="*/ 1435 h 1452"/>
              <a:gd name="T70" fmla="*/ 1561 w 2294"/>
              <a:gd name="T71" fmla="*/ 1348 h 1452"/>
              <a:gd name="T72" fmla="*/ 1370 w 2294"/>
              <a:gd name="T73" fmla="*/ 1215 h 1452"/>
              <a:gd name="T74" fmla="*/ 1251 w 2294"/>
              <a:gd name="T75" fmla="*/ 1284 h 1452"/>
              <a:gd name="T76" fmla="*/ 875 w 2294"/>
              <a:gd name="T77" fmla="*/ 1111 h 1452"/>
              <a:gd name="T78" fmla="*/ 696 w 2294"/>
              <a:gd name="T79" fmla="*/ 1064 h 1452"/>
              <a:gd name="T80" fmla="*/ 619 w 2294"/>
              <a:gd name="T81" fmla="*/ 1196 h 1452"/>
              <a:gd name="T82" fmla="*/ 599 w 2294"/>
              <a:gd name="T83" fmla="*/ 1232 h 1452"/>
              <a:gd name="T84" fmla="*/ 555 w 2294"/>
              <a:gd name="T85" fmla="*/ 1224 h 1452"/>
              <a:gd name="T86" fmla="*/ 295 w 2294"/>
              <a:gd name="T87" fmla="*/ 1417 h 1452"/>
              <a:gd name="T88" fmla="*/ 244 w 2294"/>
              <a:gd name="T89" fmla="*/ 145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94" h="1452">
                <a:moveTo>
                  <a:pt x="244" y="1452"/>
                </a:moveTo>
                <a:cubicBezTo>
                  <a:pt x="190" y="1336"/>
                  <a:pt x="79" y="1248"/>
                  <a:pt x="15" y="1178"/>
                </a:cubicBezTo>
                <a:cubicBezTo>
                  <a:pt x="3" y="1125"/>
                  <a:pt x="9" y="1112"/>
                  <a:pt x="22" y="1083"/>
                </a:cubicBezTo>
                <a:cubicBezTo>
                  <a:pt x="22" y="1060"/>
                  <a:pt x="22" y="1037"/>
                  <a:pt x="26" y="1018"/>
                </a:cubicBezTo>
                <a:cubicBezTo>
                  <a:pt x="16" y="998"/>
                  <a:pt x="7" y="978"/>
                  <a:pt x="0" y="961"/>
                </a:cubicBezTo>
                <a:cubicBezTo>
                  <a:pt x="49" y="923"/>
                  <a:pt x="215" y="947"/>
                  <a:pt x="294" y="949"/>
                </a:cubicBezTo>
                <a:cubicBezTo>
                  <a:pt x="358" y="928"/>
                  <a:pt x="416" y="883"/>
                  <a:pt x="464" y="829"/>
                </a:cubicBezTo>
                <a:cubicBezTo>
                  <a:pt x="490" y="810"/>
                  <a:pt x="519" y="791"/>
                  <a:pt x="548" y="772"/>
                </a:cubicBezTo>
                <a:cubicBezTo>
                  <a:pt x="548" y="749"/>
                  <a:pt x="548" y="729"/>
                  <a:pt x="551" y="710"/>
                </a:cubicBezTo>
                <a:cubicBezTo>
                  <a:pt x="485" y="597"/>
                  <a:pt x="406" y="529"/>
                  <a:pt x="329" y="488"/>
                </a:cubicBezTo>
                <a:cubicBezTo>
                  <a:pt x="323" y="475"/>
                  <a:pt x="316" y="462"/>
                  <a:pt x="313" y="448"/>
                </a:cubicBezTo>
                <a:cubicBezTo>
                  <a:pt x="310" y="399"/>
                  <a:pt x="308" y="350"/>
                  <a:pt x="308" y="301"/>
                </a:cubicBezTo>
                <a:cubicBezTo>
                  <a:pt x="346" y="263"/>
                  <a:pt x="363" y="234"/>
                  <a:pt x="423" y="212"/>
                </a:cubicBezTo>
                <a:cubicBezTo>
                  <a:pt x="488" y="171"/>
                  <a:pt x="434" y="98"/>
                  <a:pt x="415" y="71"/>
                </a:cubicBezTo>
                <a:cubicBezTo>
                  <a:pt x="380" y="44"/>
                  <a:pt x="348" y="30"/>
                  <a:pt x="335" y="0"/>
                </a:cubicBezTo>
                <a:cubicBezTo>
                  <a:pt x="425" y="3"/>
                  <a:pt x="514" y="5"/>
                  <a:pt x="607" y="7"/>
                </a:cubicBezTo>
                <a:cubicBezTo>
                  <a:pt x="642" y="15"/>
                  <a:pt x="680" y="22"/>
                  <a:pt x="718" y="30"/>
                </a:cubicBezTo>
                <a:cubicBezTo>
                  <a:pt x="750" y="99"/>
                  <a:pt x="852" y="184"/>
                  <a:pt x="963" y="213"/>
                </a:cubicBezTo>
                <a:cubicBezTo>
                  <a:pt x="986" y="223"/>
                  <a:pt x="1011" y="234"/>
                  <a:pt x="1037" y="247"/>
                </a:cubicBezTo>
                <a:cubicBezTo>
                  <a:pt x="1155" y="250"/>
                  <a:pt x="1273" y="257"/>
                  <a:pt x="1394" y="263"/>
                </a:cubicBezTo>
                <a:cubicBezTo>
                  <a:pt x="1433" y="290"/>
                  <a:pt x="1471" y="317"/>
                  <a:pt x="1512" y="344"/>
                </a:cubicBezTo>
                <a:cubicBezTo>
                  <a:pt x="1518" y="371"/>
                  <a:pt x="1544" y="417"/>
                  <a:pt x="1601" y="458"/>
                </a:cubicBezTo>
                <a:cubicBezTo>
                  <a:pt x="1655" y="463"/>
                  <a:pt x="1709" y="471"/>
                  <a:pt x="1767" y="479"/>
                </a:cubicBezTo>
                <a:cubicBezTo>
                  <a:pt x="1805" y="496"/>
                  <a:pt x="1847" y="517"/>
                  <a:pt x="1888" y="537"/>
                </a:cubicBezTo>
                <a:cubicBezTo>
                  <a:pt x="1904" y="554"/>
                  <a:pt x="1978" y="526"/>
                  <a:pt x="2038" y="574"/>
                </a:cubicBezTo>
                <a:cubicBezTo>
                  <a:pt x="2038" y="594"/>
                  <a:pt x="2050" y="617"/>
                  <a:pt x="2085" y="647"/>
                </a:cubicBezTo>
                <a:cubicBezTo>
                  <a:pt x="2095" y="647"/>
                  <a:pt x="2194" y="660"/>
                  <a:pt x="2194" y="715"/>
                </a:cubicBezTo>
                <a:cubicBezTo>
                  <a:pt x="2155" y="763"/>
                  <a:pt x="2152" y="747"/>
                  <a:pt x="2142" y="825"/>
                </a:cubicBezTo>
                <a:cubicBezTo>
                  <a:pt x="2155" y="852"/>
                  <a:pt x="2202" y="883"/>
                  <a:pt x="2227" y="952"/>
                </a:cubicBezTo>
                <a:cubicBezTo>
                  <a:pt x="2227" y="988"/>
                  <a:pt x="2227" y="1047"/>
                  <a:pt x="2294" y="1081"/>
                </a:cubicBezTo>
                <a:cubicBezTo>
                  <a:pt x="2294" y="1085"/>
                  <a:pt x="2294" y="1088"/>
                  <a:pt x="2294" y="1094"/>
                </a:cubicBezTo>
                <a:cubicBezTo>
                  <a:pt x="2121" y="1110"/>
                  <a:pt x="2086" y="1178"/>
                  <a:pt x="1951" y="1266"/>
                </a:cubicBezTo>
                <a:cubicBezTo>
                  <a:pt x="1916" y="1275"/>
                  <a:pt x="1896" y="1300"/>
                  <a:pt x="1874" y="1329"/>
                </a:cubicBezTo>
                <a:cubicBezTo>
                  <a:pt x="1787" y="1370"/>
                  <a:pt x="1749" y="1339"/>
                  <a:pt x="1691" y="1416"/>
                </a:cubicBezTo>
                <a:cubicBezTo>
                  <a:pt x="1678" y="1423"/>
                  <a:pt x="1665" y="1429"/>
                  <a:pt x="1656" y="1435"/>
                </a:cubicBezTo>
                <a:cubicBezTo>
                  <a:pt x="1624" y="1405"/>
                  <a:pt x="1592" y="1375"/>
                  <a:pt x="1561" y="1348"/>
                </a:cubicBezTo>
                <a:cubicBezTo>
                  <a:pt x="1455" y="1322"/>
                  <a:pt x="1420" y="1252"/>
                  <a:pt x="1370" y="1215"/>
                </a:cubicBezTo>
                <a:cubicBezTo>
                  <a:pt x="1287" y="1213"/>
                  <a:pt x="1296" y="1220"/>
                  <a:pt x="1251" y="1284"/>
                </a:cubicBezTo>
                <a:cubicBezTo>
                  <a:pt x="1094" y="1274"/>
                  <a:pt x="970" y="1172"/>
                  <a:pt x="875" y="1111"/>
                </a:cubicBezTo>
                <a:cubicBezTo>
                  <a:pt x="795" y="1102"/>
                  <a:pt x="735" y="1081"/>
                  <a:pt x="696" y="1064"/>
                </a:cubicBezTo>
                <a:cubicBezTo>
                  <a:pt x="562" y="1061"/>
                  <a:pt x="521" y="1076"/>
                  <a:pt x="619" y="1196"/>
                </a:cubicBezTo>
                <a:cubicBezTo>
                  <a:pt x="612" y="1206"/>
                  <a:pt x="606" y="1219"/>
                  <a:pt x="599" y="1232"/>
                </a:cubicBezTo>
                <a:cubicBezTo>
                  <a:pt x="584" y="1228"/>
                  <a:pt x="568" y="1224"/>
                  <a:pt x="555" y="1224"/>
                </a:cubicBezTo>
                <a:cubicBezTo>
                  <a:pt x="395" y="1220"/>
                  <a:pt x="356" y="1281"/>
                  <a:pt x="295" y="1417"/>
                </a:cubicBezTo>
                <a:cubicBezTo>
                  <a:pt x="276" y="1427"/>
                  <a:pt x="260" y="1439"/>
                  <a:pt x="244" y="145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0" name="Freeform 19"/>
          <p:cNvSpPr/>
          <p:nvPr/>
        </p:nvSpPr>
        <p:spPr bwMode="auto">
          <a:xfrm>
            <a:off x="6631828" y="4059512"/>
            <a:ext cx="610870" cy="779463"/>
          </a:xfrm>
          <a:custGeom>
            <a:avLst/>
            <a:gdLst>
              <a:gd name="T0" fmla="*/ 648 w 1411"/>
              <a:gd name="T1" fmla="*/ 1792 h 1801"/>
              <a:gd name="T2" fmla="*/ 632 w 1411"/>
              <a:gd name="T3" fmla="*/ 1779 h 1801"/>
              <a:gd name="T4" fmla="*/ 636 w 1411"/>
              <a:gd name="T5" fmla="*/ 1641 h 1801"/>
              <a:gd name="T6" fmla="*/ 607 w 1411"/>
              <a:gd name="T7" fmla="*/ 1614 h 1801"/>
              <a:gd name="T8" fmla="*/ 460 w 1411"/>
              <a:gd name="T9" fmla="*/ 1693 h 1801"/>
              <a:gd name="T10" fmla="*/ 428 w 1411"/>
              <a:gd name="T11" fmla="*/ 1708 h 1801"/>
              <a:gd name="T12" fmla="*/ 383 w 1411"/>
              <a:gd name="T13" fmla="*/ 1655 h 1801"/>
              <a:gd name="T14" fmla="*/ 364 w 1411"/>
              <a:gd name="T15" fmla="*/ 1621 h 1801"/>
              <a:gd name="T16" fmla="*/ 301 w 1411"/>
              <a:gd name="T17" fmla="*/ 1459 h 1801"/>
              <a:gd name="T18" fmla="*/ 276 w 1411"/>
              <a:gd name="T19" fmla="*/ 1439 h 1801"/>
              <a:gd name="T20" fmla="*/ 331 w 1411"/>
              <a:gd name="T21" fmla="*/ 1355 h 1801"/>
              <a:gd name="T22" fmla="*/ 178 w 1411"/>
              <a:gd name="T23" fmla="*/ 1220 h 1801"/>
              <a:gd name="T24" fmla="*/ 172 w 1411"/>
              <a:gd name="T25" fmla="*/ 1178 h 1801"/>
              <a:gd name="T26" fmla="*/ 156 w 1411"/>
              <a:gd name="T27" fmla="*/ 1168 h 1801"/>
              <a:gd name="T28" fmla="*/ 256 w 1411"/>
              <a:gd name="T29" fmla="*/ 1072 h 1801"/>
              <a:gd name="T30" fmla="*/ 304 w 1411"/>
              <a:gd name="T31" fmla="*/ 1011 h 1801"/>
              <a:gd name="T32" fmla="*/ 235 w 1411"/>
              <a:gd name="T33" fmla="*/ 783 h 1801"/>
              <a:gd name="T34" fmla="*/ 165 w 1411"/>
              <a:gd name="T35" fmla="*/ 781 h 1801"/>
              <a:gd name="T36" fmla="*/ 139 w 1411"/>
              <a:gd name="T37" fmla="*/ 810 h 1801"/>
              <a:gd name="T38" fmla="*/ 117 w 1411"/>
              <a:gd name="T39" fmla="*/ 813 h 1801"/>
              <a:gd name="T40" fmla="*/ 57 w 1411"/>
              <a:gd name="T41" fmla="*/ 661 h 1801"/>
              <a:gd name="T42" fmla="*/ 0 w 1411"/>
              <a:gd name="T43" fmla="*/ 617 h 1801"/>
              <a:gd name="T44" fmla="*/ 128 w 1411"/>
              <a:gd name="T45" fmla="*/ 456 h 1801"/>
              <a:gd name="T46" fmla="*/ 133 w 1411"/>
              <a:gd name="T47" fmla="*/ 217 h 1801"/>
              <a:gd name="T48" fmla="*/ 143 w 1411"/>
              <a:gd name="T49" fmla="*/ 211 h 1801"/>
              <a:gd name="T50" fmla="*/ 174 w 1411"/>
              <a:gd name="T51" fmla="*/ 225 h 1801"/>
              <a:gd name="T52" fmla="*/ 273 w 1411"/>
              <a:gd name="T53" fmla="*/ 368 h 1801"/>
              <a:gd name="T54" fmla="*/ 333 w 1411"/>
              <a:gd name="T55" fmla="*/ 370 h 1801"/>
              <a:gd name="T56" fmla="*/ 401 w 1411"/>
              <a:gd name="T57" fmla="*/ 204 h 1801"/>
              <a:gd name="T58" fmla="*/ 405 w 1411"/>
              <a:gd name="T59" fmla="*/ 165 h 1801"/>
              <a:gd name="T60" fmla="*/ 291 w 1411"/>
              <a:gd name="T61" fmla="*/ 51 h 1801"/>
              <a:gd name="T62" fmla="*/ 342 w 1411"/>
              <a:gd name="T63" fmla="*/ 0 h 1801"/>
              <a:gd name="T64" fmla="*/ 358 w 1411"/>
              <a:gd name="T65" fmla="*/ 0 h 1801"/>
              <a:gd name="T66" fmla="*/ 485 w 1411"/>
              <a:gd name="T67" fmla="*/ 187 h 1801"/>
              <a:gd name="T68" fmla="*/ 535 w 1411"/>
              <a:gd name="T69" fmla="*/ 250 h 1801"/>
              <a:gd name="T70" fmla="*/ 756 w 1411"/>
              <a:gd name="T71" fmla="*/ 302 h 1801"/>
              <a:gd name="T72" fmla="*/ 800 w 1411"/>
              <a:gd name="T73" fmla="*/ 339 h 1801"/>
              <a:gd name="T74" fmla="*/ 952 w 1411"/>
              <a:gd name="T75" fmla="*/ 618 h 1801"/>
              <a:gd name="T76" fmla="*/ 964 w 1411"/>
              <a:gd name="T77" fmla="*/ 641 h 1801"/>
              <a:gd name="T78" fmla="*/ 1086 w 1411"/>
              <a:gd name="T79" fmla="*/ 621 h 1801"/>
              <a:gd name="T80" fmla="*/ 1150 w 1411"/>
              <a:gd name="T81" fmla="*/ 577 h 1801"/>
              <a:gd name="T82" fmla="*/ 1194 w 1411"/>
              <a:gd name="T83" fmla="*/ 703 h 1801"/>
              <a:gd name="T84" fmla="*/ 1057 w 1411"/>
              <a:gd name="T85" fmla="*/ 719 h 1801"/>
              <a:gd name="T86" fmla="*/ 1021 w 1411"/>
              <a:gd name="T87" fmla="*/ 796 h 1801"/>
              <a:gd name="T88" fmla="*/ 1014 w 1411"/>
              <a:gd name="T89" fmla="*/ 872 h 1801"/>
              <a:gd name="T90" fmla="*/ 985 w 1411"/>
              <a:gd name="T91" fmla="*/ 956 h 1801"/>
              <a:gd name="T92" fmla="*/ 1112 w 1411"/>
              <a:gd name="T93" fmla="*/ 1084 h 1801"/>
              <a:gd name="T94" fmla="*/ 1188 w 1411"/>
              <a:gd name="T95" fmla="*/ 1141 h 1801"/>
              <a:gd name="T96" fmla="*/ 1236 w 1411"/>
              <a:gd name="T97" fmla="*/ 1185 h 1801"/>
              <a:gd name="T98" fmla="*/ 1380 w 1411"/>
              <a:gd name="T99" fmla="*/ 1205 h 1801"/>
              <a:gd name="T100" fmla="*/ 1408 w 1411"/>
              <a:gd name="T101" fmla="*/ 1229 h 1801"/>
              <a:gd name="T102" fmla="*/ 1411 w 1411"/>
              <a:gd name="T103" fmla="*/ 1274 h 1801"/>
              <a:gd name="T104" fmla="*/ 1260 w 1411"/>
              <a:gd name="T105" fmla="*/ 1395 h 1801"/>
              <a:gd name="T106" fmla="*/ 1266 w 1411"/>
              <a:gd name="T107" fmla="*/ 1457 h 1801"/>
              <a:gd name="T108" fmla="*/ 1209 w 1411"/>
              <a:gd name="T109" fmla="*/ 1489 h 1801"/>
              <a:gd name="T110" fmla="*/ 1208 w 1411"/>
              <a:gd name="T111" fmla="*/ 1646 h 1801"/>
              <a:gd name="T112" fmla="*/ 996 w 1411"/>
              <a:gd name="T113" fmla="*/ 1762 h 1801"/>
              <a:gd name="T114" fmla="*/ 833 w 1411"/>
              <a:gd name="T115" fmla="*/ 1777 h 1801"/>
              <a:gd name="T116" fmla="*/ 751 w 1411"/>
              <a:gd name="T117" fmla="*/ 1657 h 1801"/>
              <a:gd name="T118" fmla="*/ 699 w 1411"/>
              <a:gd name="T119" fmla="*/ 1699 h 1801"/>
              <a:gd name="T120" fmla="*/ 680 w 1411"/>
              <a:gd name="T121" fmla="*/ 1793 h 1801"/>
              <a:gd name="T122" fmla="*/ 648 w 1411"/>
              <a:gd name="T123" fmla="*/ 1792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11" h="1801">
                <a:moveTo>
                  <a:pt x="648" y="1792"/>
                </a:moveTo>
                <a:cubicBezTo>
                  <a:pt x="641" y="1786"/>
                  <a:pt x="635" y="1782"/>
                  <a:pt x="632" y="1779"/>
                </a:cubicBezTo>
                <a:cubicBezTo>
                  <a:pt x="632" y="1733"/>
                  <a:pt x="632" y="1687"/>
                  <a:pt x="636" y="1641"/>
                </a:cubicBezTo>
                <a:cubicBezTo>
                  <a:pt x="626" y="1631"/>
                  <a:pt x="617" y="1621"/>
                  <a:pt x="607" y="1614"/>
                </a:cubicBezTo>
                <a:cubicBezTo>
                  <a:pt x="502" y="1612"/>
                  <a:pt x="502" y="1608"/>
                  <a:pt x="460" y="1693"/>
                </a:cubicBezTo>
                <a:cubicBezTo>
                  <a:pt x="447" y="1696"/>
                  <a:pt x="437" y="1702"/>
                  <a:pt x="428" y="1708"/>
                </a:cubicBezTo>
                <a:cubicBezTo>
                  <a:pt x="428" y="1682"/>
                  <a:pt x="406" y="1672"/>
                  <a:pt x="383" y="1655"/>
                </a:cubicBezTo>
                <a:cubicBezTo>
                  <a:pt x="377" y="1641"/>
                  <a:pt x="371" y="1631"/>
                  <a:pt x="364" y="1621"/>
                </a:cubicBezTo>
                <a:cubicBezTo>
                  <a:pt x="365" y="1517"/>
                  <a:pt x="320" y="1519"/>
                  <a:pt x="301" y="1459"/>
                </a:cubicBezTo>
                <a:cubicBezTo>
                  <a:pt x="292" y="1453"/>
                  <a:pt x="282" y="1446"/>
                  <a:pt x="276" y="1439"/>
                </a:cubicBezTo>
                <a:cubicBezTo>
                  <a:pt x="276" y="1383"/>
                  <a:pt x="305" y="1381"/>
                  <a:pt x="331" y="1355"/>
                </a:cubicBezTo>
                <a:cubicBezTo>
                  <a:pt x="331" y="1241"/>
                  <a:pt x="223" y="1258"/>
                  <a:pt x="178" y="1220"/>
                </a:cubicBezTo>
                <a:cubicBezTo>
                  <a:pt x="175" y="1204"/>
                  <a:pt x="172" y="1191"/>
                  <a:pt x="172" y="1178"/>
                </a:cubicBezTo>
                <a:cubicBezTo>
                  <a:pt x="166" y="1174"/>
                  <a:pt x="159" y="1171"/>
                  <a:pt x="156" y="1168"/>
                </a:cubicBezTo>
                <a:cubicBezTo>
                  <a:pt x="156" y="1115"/>
                  <a:pt x="211" y="1087"/>
                  <a:pt x="256" y="1072"/>
                </a:cubicBezTo>
                <a:cubicBezTo>
                  <a:pt x="272" y="1049"/>
                  <a:pt x="288" y="1030"/>
                  <a:pt x="304" y="1011"/>
                </a:cubicBezTo>
                <a:cubicBezTo>
                  <a:pt x="305" y="919"/>
                  <a:pt x="283" y="833"/>
                  <a:pt x="235" y="783"/>
                </a:cubicBezTo>
                <a:cubicBezTo>
                  <a:pt x="210" y="782"/>
                  <a:pt x="187" y="782"/>
                  <a:pt x="165" y="781"/>
                </a:cubicBezTo>
                <a:cubicBezTo>
                  <a:pt x="155" y="791"/>
                  <a:pt x="146" y="800"/>
                  <a:pt x="139" y="810"/>
                </a:cubicBezTo>
                <a:cubicBezTo>
                  <a:pt x="129" y="810"/>
                  <a:pt x="123" y="810"/>
                  <a:pt x="117" y="813"/>
                </a:cubicBezTo>
                <a:cubicBezTo>
                  <a:pt x="66" y="769"/>
                  <a:pt x="66" y="697"/>
                  <a:pt x="57" y="661"/>
                </a:cubicBezTo>
                <a:cubicBezTo>
                  <a:pt x="38" y="644"/>
                  <a:pt x="19" y="630"/>
                  <a:pt x="0" y="617"/>
                </a:cubicBezTo>
                <a:cubicBezTo>
                  <a:pt x="0" y="548"/>
                  <a:pt x="83" y="504"/>
                  <a:pt x="128" y="456"/>
                </a:cubicBezTo>
                <a:cubicBezTo>
                  <a:pt x="148" y="368"/>
                  <a:pt x="133" y="293"/>
                  <a:pt x="133" y="217"/>
                </a:cubicBezTo>
                <a:cubicBezTo>
                  <a:pt x="136" y="214"/>
                  <a:pt x="139" y="211"/>
                  <a:pt x="143" y="211"/>
                </a:cubicBezTo>
                <a:cubicBezTo>
                  <a:pt x="152" y="215"/>
                  <a:pt x="162" y="218"/>
                  <a:pt x="174" y="225"/>
                </a:cubicBezTo>
                <a:cubicBezTo>
                  <a:pt x="184" y="245"/>
                  <a:pt x="206" y="344"/>
                  <a:pt x="273" y="368"/>
                </a:cubicBezTo>
                <a:cubicBezTo>
                  <a:pt x="292" y="369"/>
                  <a:pt x="311" y="369"/>
                  <a:pt x="333" y="370"/>
                </a:cubicBezTo>
                <a:cubicBezTo>
                  <a:pt x="378" y="302"/>
                  <a:pt x="366" y="262"/>
                  <a:pt x="401" y="204"/>
                </a:cubicBezTo>
                <a:cubicBezTo>
                  <a:pt x="402" y="191"/>
                  <a:pt x="402" y="178"/>
                  <a:pt x="405" y="165"/>
                </a:cubicBezTo>
                <a:cubicBezTo>
                  <a:pt x="367" y="125"/>
                  <a:pt x="329" y="88"/>
                  <a:pt x="291" y="51"/>
                </a:cubicBezTo>
                <a:cubicBezTo>
                  <a:pt x="291" y="12"/>
                  <a:pt x="323" y="16"/>
                  <a:pt x="342" y="0"/>
                </a:cubicBezTo>
                <a:cubicBezTo>
                  <a:pt x="345" y="0"/>
                  <a:pt x="352" y="0"/>
                  <a:pt x="358" y="0"/>
                </a:cubicBezTo>
                <a:cubicBezTo>
                  <a:pt x="399" y="44"/>
                  <a:pt x="456" y="98"/>
                  <a:pt x="485" y="187"/>
                </a:cubicBezTo>
                <a:cubicBezTo>
                  <a:pt x="500" y="207"/>
                  <a:pt x="516" y="227"/>
                  <a:pt x="535" y="250"/>
                </a:cubicBezTo>
                <a:cubicBezTo>
                  <a:pt x="609" y="265"/>
                  <a:pt x="682" y="284"/>
                  <a:pt x="756" y="302"/>
                </a:cubicBezTo>
                <a:cubicBezTo>
                  <a:pt x="768" y="312"/>
                  <a:pt x="784" y="325"/>
                  <a:pt x="800" y="339"/>
                </a:cubicBezTo>
                <a:cubicBezTo>
                  <a:pt x="835" y="409"/>
                  <a:pt x="853" y="547"/>
                  <a:pt x="952" y="618"/>
                </a:cubicBezTo>
                <a:cubicBezTo>
                  <a:pt x="955" y="624"/>
                  <a:pt x="958" y="631"/>
                  <a:pt x="964" y="641"/>
                </a:cubicBezTo>
                <a:cubicBezTo>
                  <a:pt x="993" y="642"/>
                  <a:pt x="1047" y="646"/>
                  <a:pt x="1086" y="621"/>
                </a:cubicBezTo>
                <a:cubicBezTo>
                  <a:pt x="1093" y="553"/>
                  <a:pt x="1083" y="585"/>
                  <a:pt x="1150" y="577"/>
                </a:cubicBezTo>
                <a:cubicBezTo>
                  <a:pt x="1156" y="587"/>
                  <a:pt x="1194" y="650"/>
                  <a:pt x="1194" y="703"/>
                </a:cubicBezTo>
                <a:cubicBezTo>
                  <a:pt x="1149" y="724"/>
                  <a:pt x="1089" y="720"/>
                  <a:pt x="1057" y="719"/>
                </a:cubicBezTo>
                <a:cubicBezTo>
                  <a:pt x="1044" y="745"/>
                  <a:pt x="1031" y="770"/>
                  <a:pt x="1021" y="796"/>
                </a:cubicBezTo>
                <a:cubicBezTo>
                  <a:pt x="1018" y="819"/>
                  <a:pt x="1014" y="845"/>
                  <a:pt x="1014" y="872"/>
                </a:cubicBezTo>
                <a:cubicBezTo>
                  <a:pt x="982" y="894"/>
                  <a:pt x="985" y="897"/>
                  <a:pt x="985" y="956"/>
                </a:cubicBezTo>
                <a:cubicBezTo>
                  <a:pt x="1026" y="996"/>
                  <a:pt x="1067" y="1040"/>
                  <a:pt x="1112" y="1084"/>
                </a:cubicBezTo>
                <a:cubicBezTo>
                  <a:pt x="1122" y="1087"/>
                  <a:pt x="1173" y="1088"/>
                  <a:pt x="1188" y="1141"/>
                </a:cubicBezTo>
                <a:cubicBezTo>
                  <a:pt x="1204" y="1155"/>
                  <a:pt x="1220" y="1168"/>
                  <a:pt x="1236" y="1185"/>
                </a:cubicBezTo>
                <a:cubicBezTo>
                  <a:pt x="1284" y="1189"/>
                  <a:pt x="1332" y="1197"/>
                  <a:pt x="1380" y="1205"/>
                </a:cubicBezTo>
                <a:cubicBezTo>
                  <a:pt x="1389" y="1212"/>
                  <a:pt x="1399" y="1219"/>
                  <a:pt x="1408" y="1229"/>
                </a:cubicBezTo>
                <a:cubicBezTo>
                  <a:pt x="1408" y="1242"/>
                  <a:pt x="1408" y="1258"/>
                  <a:pt x="1411" y="1274"/>
                </a:cubicBezTo>
                <a:cubicBezTo>
                  <a:pt x="1344" y="1342"/>
                  <a:pt x="1261" y="1290"/>
                  <a:pt x="1260" y="1395"/>
                </a:cubicBezTo>
                <a:cubicBezTo>
                  <a:pt x="1270" y="1415"/>
                  <a:pt x="1276" y="1432"/>
                  <a:pt x="1266" y="1457"/>
                </a:cubicBezTo>
                <a:cubicBezTo>
                  <a:pt x="1241" y="1463"/>
                  <a:pt x="1221" y="1479"/>
                  <a:pt x="1209" y="1489"/>
                </a:cubicBezTo>
                <a:cubicBezTo>
                  <a:pt x="1208" y="1541"/>
                  <a:pt x="1208" y="1594"/>
                  <a:pt x="1208" y="1646"/>
                </a:cubicBezTo>
                <a:cubicBezTo>
                  <a:pt x="1146" y="1736"/>
                  <a:pt x="1086" y="1748"/>
                  <a:pt x="996" y="1762"/>
                </a:cubicBezTo>
                <a:cubicBezTo>
                  <a:pt x="929" y="1783"/>
                  <a:pt x="881" y="1801"/>
                  <a:pt x="833" y="1777"/>
                </a:cubicBezTo>
                <a:cubicBezTo>
                  <a:pt x="785" y="1727"/>
                  <a:pt x="776" y="1684"/>
                  <a:pt x="751" y="1657"/>
                </a:cubicBezTo>
                <a:cubicBezTo>
                  <a:pt x="709" y="1660"/>
                  <a:pt x="719" y="1660"/>
                  <a:pt x="699" y="1699"/>
                </a:cubicBezTo>
                <a:cubicBezTo>
                  <a:pt x="693" y="1728"/>
                  <a:pt x="686" y="1760"/>
                  <a:pt x="680" y="1793"/>
                </a:cubicBezTo>
                <a:cubicBezTo>
                  <a:pt x="667" y="1793"/>
                  <a:pt x="657" y="1792"/>
                  <a:pt x="648" y="179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1" name="Freeform 20"/>
          <p:cNvSpPr/>
          <p:nvPr/>
        </p:nvSpPr>
        <p:spPr bwMode="auto">
          <a:xfrm>
            <a:off x="6785736" y="3959497"/>
            <a:ext cx="721937" cy="731838"/>
          </a:xfrm>
          <a:custGeom>
            <a:avLst/>
            <a:gdLst>
              <a:gd name="T0" fmla="*/ 1054 w 1669"/>
              <a:gd name="T1" fmla="*/ 1690 h 1690"/>
              <a:gd name="T2" fmla="*/ 952 w 1669"/>
              <a:gd name="T3" fmla="*/ 1665 h 1690"/>
              <a:gd name="T4" fmla="*/ 952 w 1669"/>
              <a:gd name="T5" fmla="*/ 1625 h 1690"/>
              <a:gd name="T6" fmla="*/ 1061 w 1669"/>
              <a:gd name="T7" fmla="*/ 1556 h 1690"/>
              <a:gd name="T8" fmla="*/ 1090 w 1669"/>
              <a:gd name="T9" fmla="*/ 1517 h 1690"/>
              <a:gd name="T10" fmla="*/ 918 w 1669"/>
              <a:gd name="T11" fmla="*/ 1389 h 1690"/>
              <a:gd name="T12" fmla="*/ 842 w 1669"/>
              <a:gd name="T13" fmla="*/ 1315 h 1690"/>
              <a:gd name="T14" fmla="*/ 728 w 1669"/>
              <a:gd name="T15" fmla="*/ 1230 h 1690"/>
              <a:gd name="T16" fmla="*/ 658 w 1669"/>
              <a:gd name="T17" fmla="*/ 1146 h 1690"/>
              <a:gd name="T18" fmla="*/ 697 w 1669"/>
              <a:gd name="T19" fmla="*/ 1043 h 1690"/>
              <a:gd name="T20" fmla="*/ 720 w 1669"/>
              <a:gd name="T21" fmla="*/ 981 h 1690"/>
              <a:gd name="T22" fmla="*/ 870 w 1669"/>
              <a:gd name="T23" fmla="*/ 952 h 1690"/>
              <a:gd name="T24" fmla="*/ 810 w 1669"/>
              <a:gd name="T25" fmla="*/ 774 h 1690"/>
              <a:gd name="T26" fmla="*/ 711 w 1669"/>
              <a:gd name="T27" fmla="*/ 784 h 1690"/>
              <a:gd name="T28" fmla="*/ 701 w 1669"/>
              <a:gd name="T29" fmla="*/ 836 h 1690"/>
              <a:gd name="T30" fmla="*/ 634 w 1669"/>
              <a:gd name="T31" fmla="*/ 845 h 1690"/>
              <a:gd name="T32" fmla="*/ 583 w 1669"/>
              <a:gd name="T33" fmla="*/ 794 h 1690"/>
              <a:gd name="T34" fmla="*/ 448 w 1669"/>
              <a:gd name="T35" fmla="*/ 519 h 1690"/>
              <a:gd name="T36" fmla="*/ 310 w 1669"/>
              <a:gd name="T37" fmla="*/ 483 h 1690"/>
              <a:gd name="T38" fmla="*/ 196 w 1669"/>
              <a:gd name="T39" fmla="*/ 444 h 1690"/>
              <a:gd name="T40" fmla="*/ 170 w 1669"/>
              <a:gd name="T41" fmla="*/ 414 h 1690"/>
              <a:gd name="T42" fmla="*/ 21 w 1669"/>
              <a:gd name="T43" fmla="*/ 200 h 1690"/>
              <a:gd name="T44" fmla="*/ 76 w 1669"/>
              <a:gd name="T45" fmla="*/ 113 h 1690"/>
              <a:gd name="T46" fmla="*/ 111 w 1669"/>
              <a:gd name="T47" fmla="*/ 150 h 1690"/>
              <a:gd name="T48" fmla="*/ 111 w 1669"/>
              <a:gd name="T49" fmla="*/ 160 h 1690"/>
              <a:gd name="T50" fmla="*/ 203 w 1669"/>
              <a:gd name="T51" fmla="*/ 267 h 1690"/>
              <a:gd name="T52" fmla="*/ 359 w 1669"/>
              <a:gd name="T53" fmla="*/ 301 h 1690"/>
              <a:gd name="T54" fmla="*/ 510 w 1669"/>
              <a:gd name="T55" fmla="*/ 236 h 1690"/>
              <a:gd name="T56" fmla="*/ 561 w 1669"/>
              <a:gd name="T57" fmla="*/ 240 h 1690"/>
              <a:gd name="T58" fmla="*/ 629 w 1669"/>
              <a:gd name="T59" fmla="*/ 157 h 1690"/>
              <a:gd name="T60" fmla="*/ 738 w 1669"/>
              <a:gd name="T61" fmla="*/ 2 h 1690"/>
              <a:gd name="T62" fmla="*/ 741 w 1669"/>
              <a:gd name="T63" fmla="*/ 84 h 1690"/>
              <a:gd name="T64" fmla="*/ 839 w 1669"/>
              <a:gd name="T65" fmla="*/ 165 h 1690"/>
              <a:gd name="T66" fmla="*/ 1050 w 1669"/>
              <a:gd name="T67" fmla="*/ 285 h 1690"/>
              <a:gd name="T68" fmla="*/ 1274 w 1669"/>
              <a:gd name="T69" fmla="*/ 697 h 1690"/>
              <a:gd name="T70" fmla="*/ 1334 w 1669"/>
              <a:gd name="T71" fmla="*/ 869 h 1690"/>
              <a:gd name="T72" fmla="*/ 1617 w 1669"/>
              <a:gd name="T73" fmla="*/ 1053 h 1690"/>
              <a:gd name="T74" fmla="*/ 1617 w 1669"/>
              <a:gd name="T75" fmla="*/ 1072 h 1690"/>
              <a:gd name="T76" fmla="*/ 1444 w 1669"/>
              <a:gd name="T77" fmla="*/ 1081 h 1690"/>
              <a:gd name="T78" fmla="*/ 1444 w 1669"/>
              <a:gd name="T79" fmla="*/ 1147 h 1690"/>
              <a:gd name="T80" fmla="*/ 1546 w 1669"/>
              <a:gd name="T81" fmla="*/ 1188 h 1690"/>
              <a:gd name="T82" fmla="*/ 1539 w 1669"/>
              <a:gd name="T83" fmla="*/ 1270 h 1690"/>
              <a:gd name="T84" fmla="*/ 1660 w 1669"/>
              <a:gd name="T85" fmla="*/ 1332 h 1690"/>
              <a:gd name="T86" fmla="*/ 1669 w 1669"/>
              <a:gd name="T87" fmla="*/ 1352 h 1690"/>
              <a:gd name="T88" fmla="*/ 1541 w 1669"/>
              <a:gd name="T89" fmla="*/ 1480 h 1690"/>
              <a:gd name="T90" fmla="*/ 1541 w 1669"/>
              <a:gd name="T91" fmla="*/ 1496 h 1690"/>
              <a:gd name="T92" fmla="*/ 1390 w 1669"/>
              <a:gd name="T93" fmla="*/ 1620 h 1690"/>
              <a:gd name="T94" fmla="*/ 1284 w 1669"/>
              <a:gd name="T95" fmla="*/ 1653 h 1690"/>
              <a:gd name="T96" fmla="*/ 1278 w 1669"/>
              <a:gd name="T97" fmla="*/ 1670 h 1690"/>
              <a:gd name="T98" fmla="*/ 1125 w 1669"/>
              <a:gd name="T99" fmla="*/ 1656 h 1690"/>
              <a:gd name="T100" fmla="*/ 1054 w 1669"/>
              <a:gd name="T101" fmla="*/ 1690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69" h="1690">
                <a:moveTo>
                  <a:pt x="1054" y="1690"/>
                </a:moveTo>
                <a:cubicBezTo>
                  <a:pt x="1000" y="1666"/>
                  <a:pt x="977" y="1669"/>
                  <a:pt x="952" y="1665"/>
                </a:cubicBezTo>
                <a:cubicBezTo>
                  <a:pt x="952" y="1652"/>
                  <a:pt x="952" y="1638"/>
                  <a:pt x="952" y="1625"/>
                </a:cubicBezTo>
                <a:cubicBezTo>
                  <a:pt x="885" y="1601"/>
                  <a:pt x="1045" y="1562"/>
                  <a:pt x="1061" y="1556"/>
                </a:cubicBezTo>
                <a:cubicBezTo>
                  <a:pt x="1071" y="1543"/>
                  <a:pt x="1081" y="1530"/>
                  <a:pt x="1090" y="1517"/>
                </a:cubicBezTo>
                <a:cubicBezTo>
                  <a:pt x="1091" y="1373"/>
                  <a:pt x="998" y="1394"/>
                  <a:pt x="918" y="1389"/>
                </a:cubicBezTo>
                <a:cubicBezTo>
                  <a:pt x="867" y="1374"/>
                  <a:pt x="852" y="1331"/>
                  <a:pt x="842" y="1315"/>
                </a:cubicBezTo>
                <a:cubicBezTo>
                  <a:pt x="782" y="1287"/>
                  <a:pt x="743" y="1257"/>
                  <a:pt x="728" y="1230"/>
                </a:cubicBezTo>
                <a:cubicBezTo>
                  <a:pt x="670" y="1193"/>
                  <a:pt x="667" y="1176"/>
                  <a:pt x="658" y="1146"/>
                </a:cubicBezTo>
                <a:cubicBezTo>
                  <a:pt x="706" y="1118"/>
                  <a:pt x="693" y="1069"/>
                  <a:pt x="697" y="1043"/>
                </a:cubicBezTo>
                <a:cubicBezTo>
                  <a:pt x="703" y="1020"/>
                  <a:pt x="710" y="1000"/>
                  <a:pt x="720" y="981"/>
                </a:cubicBezTo>
                <a:cubicBezTo>
                  <a:pt x="761" y="982"/>
                  <a:pt x="812" y="996"/>
                  <a:pt x="870" y="952"/>
                </a:cubicBezTo>
                <a:cubicBezTo>
                  <a:pt x="870" y="873"/>
                  <a:pt x="848" y="801"/>
                  <a:pt x="810" y="774"/>
                </a:cubicBezTo>
                <a:cubicBezTo>
                  <a:pt x="753" y="772"/>
                  <a:pt x="740" y="772"/>
                  <a:pt x="711" y="784"/>
                </a:cubicBezTo>
                <a:cubicBezTo>
                  <a:pt x="708" y="801"/>
                  <a:pt x="705" y="817"/>
                  <a:pt x="701" y="836"/>
                </a:cubicBezTo>
                <a:cubicBezTo>
                  <a:pt x="679" y="839"/>
                  <a:pt x="656" y="842"/>
                  <a:pt x="634" y="845"/>
                </a:cubicBezTo>
                <a:cubicBezTo>
                  <a:pt x="618" y="808"/>
                  <a:pt x="606" y="811"/>
                  <a:pt x="583" y="794"/>
                </a:cubicBezTo>
                <a:cubicBezTo>
                  <a:pt x="523" y="681"/>
                  <a:pt x="501" y="589"/>
                  <a:pt x="448" y="519"/>
                </a:cubicBezTo>
                <a:cubicBezTo>
                  <a:pt x="397" y="482"/>
                  <a:pt x="342" y="487"/>
                  <a:pt x="310" y="483"/>
                </a:cubicBezTo>
                <a:cubicBezTo>
                  <a:pt x="272" y="469"/>
                  <a:pt x="234" y="455"/>
                  <a:pt x="196" y="444"/>
                </a:cubicBezTo>
                <a:cubicBezTo>
                  <a:pt x="186" y="434"/>
                  <a:pt x="177" y="424"/>
                  <a:pt x="170" y="414"/>
                </a:cubicBezTo>
                <a:cubicBezTo>
                  <a:pt x="139" y="328"/>
                  <a:pt x="69" y="238"/>
                  <a:pt x="21" y="200"/>
                </a:cubicBezTo>
                <a:cubicBezTo>
                  <a:pt x="22" y="145"/>
                  <a:pt x="0" y="59"/>
                  <a:pt x="76" y="113"/>
                </a:cubicBezTo>
                <a:cubicBezTo>
                  <a:pt x="82" y="127"/>
                  <a:pt x="92" y="140"/>
                  <a:pt x="111" y="150"/>
                </a:cubicBezTo>
                <a:cubicBezTo>
                  <a:pt x="111" y="153"/>
                  <a:pt x="111" y="157"/>
                  <a:pt x="111" y="160"/>
                </a:cubicBezTo>
                <a:cubicBezTo>
                  <a:pt x="140" y="180"/>
                  <a:pt x="165" y="204"/>
                  <a:pt x="203" y="267"/>
                </a:cubicBezTo>
                <a:cubicBezTo>
                  <a:pt x="235" y="284"/>
                  <a:pt x="289" y="292"/>
                  <a:pt x="359" y="301"/>
                </a:cubicBezTo>
                <a:cubicBezTo>
                  <a:pt x="411" y="285"/>
                  <a:pt x="447" y="136"/>
                  <a:pt x="510" y="236"/>
                </a:cubicBezTo>
                <a:cubicBezTo>
                  <a:pt x="526" y="236"/>
                  <a:pt x="542" y="236"/>
                  <a:pt x="561" y="240"/>
                </a:cubicBezTo>
                <a:cubicBezTo>
                  <a:pt x="584" y="211"/>
                  <a:pt x="606" y="182"/>
                  <a:pt x="629" y="157"/>
                </a:cubicBezTo>
                <a:cubicBezTo>
                  <a:pt x="642" y="82"/>
                  <a:pt x="649" y="0"/>
                  <a:pt x="738" y="2"/>
                </a:cubicBezTo>
                <a:cubicBezTo>
                  <a:pt x="738" y="28"/>
                  <a:pt x="738" y="55"/>
                  <a:pt x="741" y="84"/>
                </a:cubicBezTo>
                <a:cubicBezTo>
                  <a:pt x="773" y="111"/>
                  <a:pt x="804" y="138"/>
                  <a:pt x="839" y="165"/>
                </a:cubicBezTo>
                <a:cubicBezTo>
                  <a:pt x="897" y="186"/>
                  <a:pt x="960" y="244"/>
                  <a:pt x="1050" y="285"/>
                </a:cubicBezTo>
                <a:cubicBezTo>
                  <a:pt x="1110" y="411"/>
                  <a:pt x="1179" y="547"/>
                  <a:pt x="1274" y="697"/>
                </a:cubicBezTo>
                <a:cubicBezTo>
                  <a:pt x="1274" y="736"/>
                  <a:pt x="1289" y="809"/>
                  <a:pt x="1334" y="869"/>
                </a:cubicBezTo>
                <a:cubicBezTo>
                  <a:pt x="1439" y="927"/>
                  <a:pt x="1502" y="961"/>
                  <a:pt x="1617" y="1053"/>
                </a:cubicBezTo>
                <a:cubicBezTo>
                  <a:pt x="1617" y="1059"/>
                  <a:pt x="1617" y="1066"/>
                  <a:pt x="1617" y="1072"/>
                </a:cubicBezTo>
                <a:cubicBezTo>
                  <a:pt x="1588" y="1101"/>
                  <a:pt x="1457" y="1081"/>
                  <a:pt x="1444" y="1081"/>
                </a:cubicBezTo>
                <a:cubicBezTo>
                  <a:pt x="1444" y="1101"/>
                  <a:pt x="1444" y="1124"/>
                  <a:pt x="1444" y="1147"/>
                </a:cubicBezTo>
                <a:cubicBezTo>
                  <a:pt x="1476" y="1160"/>
                  <a:pt x="1511" y="1174"/>
                  <a:pt x="1546" y="1188"/>
                </a:cubicBezTo>
                <a:cubicBezTo>
                  <a:pt x="1533" y="1214"/>
                  <a:pt x="1526" y="1227"/>
                  <a:pt x="1539" y="1270"/>
                </a:cubicBezTo>
                <a:cubicBezTo>
                  <a:pt x="1577" y="1291"/>
                  <a:pt x="1619" y="1311"/>
                  <a:pt x="1660" y="1332"/>
                </a:cubicBezTo>
                <a:cubicBezTo>
                  <a:pt x="1663" y="1339"/>
                  <a:pt x="1666" y="1345"/>
                  <a:pt x="1669" y="1352"/>
                </a:cubicBezTo>
                <a:cubicBezTo>
                  <a:pt x="1669" y="1421"/>
                  <a:pt x="1599" y="1445"/>
                  <a:pt x="1541" y="1480"/>
                </a:cubicBezTo>
                <a:cubicBezTo>
                  <a:pt x="1541" y="1483"/>
                  <a:pt x="1541" y="1490"/>
                  <a:pt x="1541" y="1496"/>
                </a:cubicBezTo>
                <a:cubicBezTo>
                  <a:pt x="1512" y="1495"/>
                  <a:pt x="1419" y="1598"/>
                  <a:pt x="1390" y="1620"/>
                </a:cubicBezTo>
                <a:cubicBezTo>
                  <a:pt x="1355" y="1629"/>
                  <a:pt x="1320" y="1641"/>
                  <a:pt x="1284" y="1653"/>
                </a:cubicBezTo>
                <a:cubicBezTo>
                  <a:pt x="1281" y="1657"/>
                  <a:pt x="1278" y="1663"/>
                  <a:pt x="1278" y="1670"/>
                </a:cubicBezTo>
                <a:cubicBezTo>
                  <a:pt x="1227" y="1665"/>
                  <a:pt x="1176" y="1660"/>
                  <a:pt x="1125" y="1656"/>
                </a:cubicBezTo>
                <a:cubicBezTo>
                  <a:pt x="1099" y="1665"/>
                  <a:pt x="1076" y="1678"/>
                  <a:pt x="1054" y="16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2" name="Freeform 21"/>
          <p:cNvSpPr/>
          <p:nvPr/>
        </p:nvSpPr>
        <p:spPr bwMode="auto">
          <a:xfrm>
            <a:off x="6055866" y="3819797"/>
            <a:ext cx="736217" cy="736600"/>
          </a:xfrm>
          <a:custGeom>
            <a:avLst/>
            <a:gdLst>
              <a:gd name="T0" fmla="*/ 1448 w 1700"/>
              <a:gd name="T1" fmla="*/ 1701 h 1701"/>
              <a:gd name="T2" fmla="*/ 1314 w 1700"/>
              <a:gd name="T3" fmla="*/ 1678 h 1701"/>
              <a:gd name="T4" fmla="*/ 1209 w 1700"/>
              <a:gd name="T5" fmla="*/ 1620 h 1701"/>
              <a:gd name="T6" fmla="*/ 1008 w 1700"/>
              <a:gd name="T7" fmla="*/ 1569 h 1701"/>
              <a:gd name="T8" fmla="*/ 954 w 1700"/>
              <a:gd name="T9" fmla="*/ 1482 h 1701"/>
              <a:gd name="T10" fmla="*/ 852 w 1700"/>
              <a:gd name="T11" fmla="*/ 1414 h 1701"/>
              <a:gd name="T12" fmla="*/ 485 w 1700"/>
              <a:gd name="T13" fmla="*/ 1395 h 1701"/>
              <a:gd name="T14" fmla="*/ 252 w 1700"/>
              <a:gd name="T15" fmla="*/ 1268 h 1701"/>
              <a:gd name="T16" fmla="*/ 179 w 1700"/>
              <a:gd name="T17" fmla="*/ 1185 h 1701"/>
              <a:gd name="T18" fmla="*/ 53 w 1700"/>
              <a:gd name="T19" fmla="*/ 890 h 1701"/>
              <a:gd name="T20" fmla="*/ 3 w 1700"/>
              <a:gd name="T21" fmla="*/ 741 h 1701"/>
              <a:gd name="T22" fmla="*/ 1 w 1700"/>
              <a:gd name="T23" fmla="*/ 623 h 1701"/>
              <a:gd name="T24" fmla="*/ 151 w 1700"/>
              <a:gd name="T25" fmla="*/ 545 h 1701"/>
              <a:gd name="T26" fmla="*/ 202 w 1700"/>
              <a:gd name="T27" fmla="*/ 520 h 1701"/>
              <a:gd name="T28" fmla="*/ 417 w 1700"/>
              <a:gd name="T29" fmla="*/ 437 h 1701"/>
              <a:gd name="T30" fmla="*/ 631 w 1700"/>
              <a:gd name="T31" fmla="*/ 390 h 1701"/>
              <a:gd name="T32" fmla="*/ 786 w 1700"/>
              <a:gd name="T33" fmla="*/ 250 h 1701"/>
              <a:gd name="T34" fmla="*/ 867 w 1700"/>
              <a:gd name="T35" fmla="*/ 0 h 1701"/>
              <a:gd name="T36" fmla="*/ 1026 w 1700"/>
              <a:gd name="T37" fmla="*/ 40 h 1701"/>
              <a:gd name="T38" fmla="*/ 1263 w 1700"/>
              <a:gd name="T39" fmla="*/ 46 h 1701"/>
              <a:gd name="T40" fmla="*/ 1301 w 1700"/>
              <a:gd name="T41" fmla="*/ 106 h 1701"/>
              <a:gd name="T42" fmla="*/ 1335 w 1700"/>
              <a:gd name="T43" fmla="*/ 264 h 1701"/>
              <a:gd name="T44" fmla="*/ 1238 w 1700"/>
              <a:gd name="T45" fmla="*/ 376 h 1701"/>
              <a:gd name="T46" fmla="*/ 1203 w 1700"/>
              <a:gd name="T47" fmla="*/ 388 h 1701"/>
              <a:gd name="T48" fmla="*/ 1203 w 1700"/>
              <a:gd name="T49" fmla="*/ 411 h 1701"/>
              <a:gd name="T50" fmla="*/ 1311 w 1700"/>
              <a:gd name="T51" fmla="*/ 496 h 1701"/>
              <a:gd name="T52" fmla="*/ 1318 w 1700"/>
              <a:gd name="T53" fmla="*/ 513 h 1701"/>
              <a:gd name="T54" fmla="*/ 1550 w 1700"/>
              <a:gd name="T55" fmla="*/ 597 h 1701"/>
              <a:gd name="T56" fmla="*/ 1617 w 1700"/>
              <a:gd name="T57" fmla="*/ 654 h 1701"/>
              <a:gd name="T58" fmla="*/ 1700 w 1700"/>
              <a:gd name="T59" fmla="*/ 722 h 1701"/>
              <a:gd name="T60" fmla="*/ 1696 w 1700"/>
              <a:gd name="T61" fmla="*/ 751 h 1701"/>
              <a:gd name="T62" fmla="*/ 1651 w 1700"/>
              <a:gd name="T63" fmla="*/ 894 h 1701"/>
              <a:gd name="T64" fmla="*/ 1600 w 1700"/>
              <a:gd name="T65" fmla="*/ 880 h 1701"/>
              <a:gd name="T66" fmla="*/ 1434 w 1700"/>
              <a:gd name="T67" fmla="*/ 738 h 1701"/>
              <a:gd name="T68" fmla="*/ 1440 w 1700"/>
              <a:gd name="T69" fmla="*/ 954 h 1701"/>
              <a:gd name="T70" fmla="*/ 1298 w 1700"/>
              <a:gd name="T71" fmla="*/ 1115 h 1701"/>
              <a:gd name="T72" fmla="*/ 1298 w 1700"/>
              <a:gd name="T73" fmla="*/ 1183 h 1701"/>
              <a:gd name="T74" fmla="*/ 1361 w 1700"/>
              <a:gd name="T75" fmla="*/ 1234 h 1701"/>
              <a:gd name="T76" fmla="*/ 1392 w 1700"/>
              <a:gd name="T77" fmla="*/ 1349 h 1701"/>
              <a:gd name="T78" fmla="*/ 1472 w 1700"/>
              <a:gd name="T79" fmla="*/ 1404 h 1701"/>
              <a:gd name="T80" fmla="*/ 1555 w 1700"/>
              <a:gd name="T81" fmla="*/ 1373 h 1701"/>
              <a:gd name="T82" fmla="*/ 1592 w 1700"/>
              <a:gd name="T83" fmla="*/ 1580 h 1701"/>
              <a:gd name="T84" fmla="*/ 1487 w 1700"/>
              <a:gd name="T85" fmla="*/ 1640 h 1701"/>
              <a:gd name="T86" fmla="*/ 1448 w 1700"/>
              <a:gd name="T87" fmla="*/ 1701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00" h="1701">
                <a:moveTo>
                  <a:pt x="1448" y="1701"/>
                </a:moveTo>
                <a:cubicBezTo>
                  <a:pt x="1403" y="1693"/>
                  <a:pt x="1359" y="1686"/>
                  <a:pt x="1314" y="1678"/>
                </a:cubicBezTo>
                <a:cubicBezTo>
                  <a:pt x="1279" y="1658"/>
                  <a:pt x="1244" y="1637"/>
                  <a:pt x="1209" y="1620"/>
                </a:cubicBezTo>
                <a:cubicBezTo>
                  <a:pt x="1091" y="1617"/>
                  <a:pt x="1062" y="1616"/>
                  <a:pt x="1008" y="1569"/>
                </a:cubicBezTo>
                <a:cubicBezTo>
                  <a:pt x="989" y="1539"/>
                  <a:pt x="970" y="1509"/>
                  <a:pt x="954" y="1482"/>
                </a:cubicBezTo>
                <a:cubicBezTo>
                  <a:pt x="919" y="1459"/>
                  <a:pt x="884" y="1435"/>
                  <a:pt x="852" y="1414"/>
                </a:cubicBezTo>
                <a:cubicBezTo>
                  <a:pt x="728" y="1408"/>
                  <a:pt x="606" y="1402"/>
                  <a:pt x="485" y="1395"/>
                </a:cubicBezTo>
                <a:cubicBezTo>
                  <a:pt x="408" y="1361"/>
                  <a:pt x="274" y="1315"/>
                  <a:pt x="252" y="1268"/>
                </a:cubicBezTo>
                <a:cubicBezTo>
                  <a:pt x="198" y="1234"/>
                  <a:pt x="192" y="1211"/>
                  <a:pt x="179" y="1185"/>
                </a:cubicBezTo>
                <a:cubicBezTo>
                  <a:pt x="161" y="1050"/>
                  <a:pt x="94" y="970"/>
                  <a:pt x="53" y="890"/>
                </a:cubicBezTo>
                <a:cubicBezTo>
                  <a:pt x="34" y="840"/>
                  <a:pt x="19" y="791"/>
                  <a:pt x="3" y="741"/>
                </a:cubicBezTo>
                <a:cubicBezTo>
                  <a:pt x="0" y="702"/>
                  <a:pt x="0" y="663"/>
                  <a:pt x="1" y="623"/>
                </a:cubicBezTo>
                <a:cubicBezTo>
                  <a:pt x="52" y="625"/>
                  <a:pt x="109" y="580"/>
                  <a:pt x="151" y="545"/>
                </a:cubicBezTo>
                <a:cubicBezTo>
                  <a:pt x="167" y="536"/>
                  <a:pt x="183" y="526"/>
                  <a:pt x="202" y="520"/>
                </a:cubicBezTo>
                <a:cubicBezTo>
                  <a:pt x="282" y="516"/>
                  <a:pt x="350" y="491"/>
                  <a:pt x="417" y="437"/>
                </a:cubicBezTo>
                <a:cubicBezTo>
                  <a:pt x="478" y="432"/>
                  <a:pt x="558" y="408"/>
                  <a:pt x="631" y="390"/>
                </a:cubicBezTo>
                <a:cubicBezTo>
                  <a:pt x="692" y="353"/>
                  <a:pt x="740" y="301"/>
                  <a:pt x="786" y="250"/>
                </a:cubicBezTo>
                <a:cubicBezTo>
                  <a:pt x="866" y="197"/>
                  <a:pt x="863" y="72"/>
                  <a:pt x="867" y="0"/>
                </a:cubicBezTo>
                <a:cubicBezTo>
                  <a:pt x="918" y="11"/>
                  <a:pt x="972" y="26"/>
                  <a:pt x="1026" y="40"/>
                </a:cubicBezTo>
                <a:cubicBezTo>
                  <a:pt x="1103" y="42"/>
                  <a:pt x="1183" y="44"/>
                  <a:pt x="1263" y="46"/>
                </a:cubicBezTo>
                <a:cubicBezTo>
                  <a:pt x="1275" y="66"/>
                  <a:pt x="1288" y="86"/>
                  <a:pt x="1301" y="106"/>
                </a:cubicBezTo>
                <a:cubicBezTo>
                  <a:pt x="1329" y="126"/>
                  <a:pt x="1377" y="200"/>
                  <a:pt x="1335" y="264"/>
                </a:cubicBezTo>
                <a:cubicBezTo>
                  <a:pt x="1274" y="295"/>
                  <a:pt x="1252" y="308"/>
                  <a:pt x="1238" y="376"/>
                </a:cubicBezTo>
                <a:cubicBezTo>
                  <a:pt x="1226" y="379"/>
                  <a:pt x="1213" y="382"/>
                  <a:pt x="1203" y="388"/>
                </a:cubicBezTo>
                <a:cubicBezTo>
                  <a:pt x="1203" y="395"/>
                  <a:pt x="1203" y="402"/>
                  <a:pt x="1203" y="411"/>
                </a:cubicBezTo>
                <a:cubicBezTo>
                  <a:pt x="1238" y="438"/>
                  <a:pt x="1273" y="466"/>
                  <a:pt x="1311" y="496"/>
                </a:cubicBezTo>
                <a:cubicBezTo>
                  <a:pt x="1311" y="499"/>
                  <a:pt x="1314" y="506"/>
                  <a:pt x="1318" y="513"/>
                </a:cubicBezTo>
                <a:cubicBezTo>
                  <a:pt x="1365" y="550"/>
                  <a:pt x="1457" y="667"/>
                  <a:pt x="1550" y="597"/>
                </a:cubicBezTo>
                <a:cubicBezTo>
                  <a:pt x="1573" y="601"/>
                  <a:pt x="1589" y="614"/>
                  <a:pt x="1617" y="654"/>
                </a:cubicBezTo>
                <a:cubicBezTo>
                  <a:pt x="1642" y="675"/>
                  <a:pt x="1671" y="698"/>
                  <a:pt x="1700" y="722"/>
                </a:cubicBezTo>
                <a:cubicBezTo>
                  <a:pt x="1696" y="732"/>
                  <a:pt x="1696" y="741"/>
                  <a:pt x="1696" y="751"/>
                </a:cubicBezTo>
                <a:cubicBezTo>
                  <a:pt x="1667" y="780"/>
                  <a:pt x="1667" y="852"/>
                  <a:pt x="1651" y="894"/>
                </a:cubicBezTo>
                <a:cubicBezTo>
                  <a:pt x="1632" y="887"/>
                  <a:pt x="1616" y="883"/>
                  <a:pt x="1600" y="880"/>
                </a:cubicBezTo>
                <a:cubicBezTo>
                  <a:pt x="1536" y="790"/>
                  <a:pt x="1537" y="708"/>
                  <a:pt x="1434" y="738"/>
                </a:cubicBezTo>
                <a:cubicBezTo>
                  <a:pt x="1434" y="810"/>
                  <a:pt x="1437" y="882"/>
                  <a:pt x="1440" y="954"/>
                </a:cubicBezTo>
                <a:cubicBezTo>
                  <a:pt x="1417" y="1009"/>
                  <a:pt x="1346" y="1076"/>
                  <a:pt x="1298" y="1115"/>
                </a:cubicBezTo>
                <a:cubicBezTo>
                  <a:pt x="1298" y="1137"/>
                  <a:pt x="1298" y="1160"/>
                  <a:pt x="1298" y="1183"/>
                </a:cubicBezTo>
                <a:cubicBezTo>
                  <a:pt x="1313" y="1200"/>
                  <a:pt x="1323" y="1213"/>
                  <a:pt x="1361" y="1234"/>
                </a:cubicBezTo>
                <a:cubicBezTo>
                  <a:pt x="1371" y="1270"/>
                  <a:pt x="1380" y="1310"/>
                  <a:pt x="1392" y="1349"/>
                </a:cubicBezTo>
                <a:cubicBezTo>
                  <a:pt x="1396" y="1359"/>
                  <a:pt x="1415" y="1402"/>
                  <a:pt x="1472" y="1404"/>
                </a:cubicBezTo>
                <a:cubicBezTo>
                  <a:pt x="1504" y="1372"/>
                  <a:pt x="1501" y="1362"/>
                  <a:pt x="1555" y="1373"/>
                </a:cubicBezTo>
                <a:cubicBezTo>
                  <a:pt x="1571" y="1410"/>
                  <a:pt x="1628" y="1509"/>
                  <a:pt x="1592" y="1580"/>
                </a:cubicBezTo>
                <a:cubicBezTo>
                  <a:pt x="1560" y="1580"/>
                  <a:pt x="1499" y="1627"/>
                  <a:pt x="1487" y="1640"/>
                </a:cubicBezTo>
                <a:cubicBezTo>
                  <a:pt x="1474" y="1659"/>
                  <a:pt x="1461" y="1679"/>
                  <a:pt x="1448" y="17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3" name="Freeform 22"/>
          <p:cNvSpPr/>
          <p:nvPr/>
        </p:nvSpPr>
        <p:spPr bwMode="auto">
          <a:xfrm>
            <a:off x="5468796" y="3338785"/>
            <a:ext cx="648950" cy="1195388"/>
          </a:xfrm>
          <a:custGeom>
            <a:avLst/>
            <a:gdLst>
              <a:gd name="T0" fmla="*/ 1048 w 1498"/>
              <a:gd name="T1" fmla="*/ 2760 h 2761"/>
              <a:gd name="T2" fmla="*/ 851 w 1498"/>
              <a:gd name="T3" fmla="*/ 2611 h 2761"/>
              <a:gd name="T4" fmla="*/ 774 w 1498"/>
              <a:gd name="T5" fmla="*/ 2583 h 2761"/>
              <a:gd name="T6" fmla="*/ 554 w 1498"/>
              <a:gd name="T7" fmla="*/ 2610 h 2761"/>
              <a:gd name="T8" fmla="*/ 452 w 1498"/>
              <a:gd name="T9" fmla="*/ 2548 h 2761"/>
              <a:gd name="T10" fmla="*/ 305 w 1498"/>
              <a:gd name="T11" fmla="*/ 2463 h 2761"/>
              <a:gd name="T12" fmla="*/ 174 w 1498"/>
              <a:gd name="T13" fmla="*/ 2460 h 2761"/>
              <a:gd name="T14" fmla="*/ 40 w 1498"/>
              <a:gd name="T15" fmla="*/ 2410 h 2761"/>
              <a:gd name="T16" fmla="*/ 66 w 1498"/>
              <a:gd name="T17" fmla="*/ 2329 h 2761"/>
              <a:gd name="T18" fmla="*/ 32 w 1498"/>
              <a:gd name="T19" fmla="*/ 2227 h 2761"/>
              <a:gd name="T20" fmla="*/ 10 w 1498"/>
              <a:gd name="T21" fmla="*/ 2164 h 2761"/>
              <a:gd name="T22" fmla="*/ 182 w 1498"/>
              <a:gd name="T23" fmla="*/ 2165 h 2761"/>
              <a:gd name="T24" fmla="*/ 206 w 1498"/>
              <a:gd name="T25" fmla="*/ 1937 h 2761"/>
              <a:gd name="T26" fmla="*/ 165 w 1498"/>
              <a:gd name="T27" fmla="*/ 1847 h 2761"/>
              <a:gd name="T28" fmla="*/ 329 w 1498"/>
              <a:gd name="T29" fmla="*/ 1622 h 2761"/>
              <a:gd name="T30" fmla="*/ 470 w 1498"/>
              <a:gd name="T31" fmla="*/ 1698 h 2761"/>
              <a:gd name="T32" fmla="*/ 534 w 1498"/>
              <a:gd name="T33" fmla="*/ 1680 h 2761"/>
              <a:gd name="T34" fmla="*/ 534 w 1498"/>
              <a:gd name="T35" fmla="*/ 1549 h 2761"/>
              <a:gd name="T36" fmla="*/ 665 w 1498"/>
              <a:gd name="T37" fmla="*/ 1539 h 2761"/>
              <a:gd name="T38" fmla="*/ 745 w 1498"/>
              <a:gd name="T39" fmla="*/ 1541 h 2761"/>
              <a:gd name="T40" fmla="*/ 760 w 1498"/>
              <a:gd name="T41" fmla="*/ 1279 h 2761"/>
              <a:gd name="T42" fmla="*/ 795 w 1498"/>
              <a:gd name="T43" fmla="*/ 1182 h 2761"/>
              <a:gd name="T44" fmla="*/ 796 w 1498"/>
              <a:gd name="T45" fmla="*/ 1120 h 2761"/>
              <a:gd name="T46" fmla="*/ 741 w 1498"/>
              <a:gd name="T47" fmla="*/ 1112 h 2761"/>
              <a:gd name="T48" fmla="*/ 589 w 1498"/>
              <a:gd name="T49" fmla="*/ 1000 h 2761"/>
              <a:gd name="T50" fmla="*/ 397 w 1498"/>
              <a:gd name="T51" fmla="*/ 926 h 2761"/>
              <a:gd name="T52" fmla="*/ 427 w 1498"/>
              <a:gd name="T53" fmla="*/ 848 h 2761"/>
              <a:gd name="T54" fmla="*/ 411 w 1498"/>
              <a:gd name="T55" fmla="*/ 737 h 2761"/>
              <a:gd name="T56" fmla="*/ 469 w 1498"/>
              <a:gd name="T57" fmla="*/ 666 h 2761"/>
              <a:gd name="T58" fmla="*/ 575 w 1498"/>
              <a:gd name="T59" fmla="*/ 685 h 2761"/>
              <a:gd name="T60" fmla="*/ 817 w 1498"/>
              <a:gd name="T61" fmla="*/ 701 h 2761"/>
              <a:gd name="T62" fmla="*/ 864 w 1498"/>
              <a:gd name="T63" fmla="*/ 434 h 2761"/>
              <a:gd name="T64" fmla="*/ 941 w 1498"/>
              <a:gd name="T65" fmla="*/ 315 h 2761"/>
              <a:gd name="T66" fmla="*/ 1038 w 1498"/>
              <a:gd name="T67" fmla="*/ 179 h 2761"/>
              <a:gd name="T68" fmla="*/ 1127 w 1498"/>
              <a:gd name="T69" fmla="*/ 113 h 2761"/>
              <a:gd name="T70" fmla="*/ 1185 w 1498"/>
              <a:gd name="T71" fmla="*/ 29 h 2761"/>
              <a:gd name="T72" fmla="*/ 1249 w 1498"/>
              <a:gd name="T73" fmla="*/ 80 h 2761"/>
              <a:gd name="T74" fmla="*/ 1268 w 1498"/>
              <a:gd name="T75" fmla="*/ 80 h 2761"/>
              <a:gd name="T76" fmla="*/ 1329 w 1498"/>
              <a:gd name="T77" fmla="*/ 0 h 2761"/>
              <a:gd name="T78" fmla="*/ 1431 w 1498"/>
              <a:gd name="T79" fmla="*/ 88 h 2761"/>
              <a:gd name="T80" fmla="*/ 1392 w 1498"/>
              <a:gd name="T81" fmla="*/ 159 h 2761"/>
              <a:gd name="T82" fmla="*/ 1308 w 1498"/>
              <a:gd name="T83" fmla="*/ 393 h 2761"/>
              <a:gd name="T84" fmla="*/ 1325 w 1498"/>
              <a:gd name="T85" fmla="*/ 707 h 2761"/>
              <a:gd name="T86" fmla="*/ 1228 w 1498"/>
              <a:gd name="T87" fmla="*/ 931 h 2761"/>
              <a:gd name="T88" fmla="*/ 1227 w 1498"/>
              <a:gd name="T89" fmla="*/ 1189 h 2761"/>
              <a:gd name="T90" fmla="*/ 1286 w 1498"/>
              <a:gd name="T91" fmla="*/ 1410 h 2761"/>
              <a:gd name="T92" fmla="*/ 1272 w 1498"/>
              <a:gd name="T93" fmla="*/ 1672 h 2761"/>
              <a:gd name="T94" fmla="*/ 1332 w 1498"/>
              <a:gd name="T95" fmla="*/ 1765 h 2761"/>
              <a:gd name="T96" fmla="*/ 1325 w 1498"/>
              <a:gd name="T97" fmla="*/ 1870 h 2761"/>
              <a:gd name="T98" fmla="*/ 1397 w 1498"/>
              <a:gd name="T99" fmla="*/ 2055 h 2761"/>
              <a:gd name="T100" fmla="*/ 1498 w 1498"/>
              <a:gd name="T101" fmla="*/ 2283 h 2761"/>
              <a:gd name="T102" fmla="*/ 1412 w 1498"/>
              <a:gd name="T103" fmla="*/ 2265 h 2761"/>
              <a:gd name="T104" fmla="*/ 1089 w 1498"/>
              <a:gd name="T105" fmla="*/ 2273 h 2761"/>
              <a:gd name="T106" fmla="*/ 1086 w 1498"/>
              <a:gd name="T107" fmla="*/ 2309 h 2761"/>
              <a:gd name="T108" fmla="*/ 1203 w 1498"/>
              <a:gd name="T109" fmla="*/ 2414 h 2761"/>
              <a:gd name="T110" fmla="*/ 1216 w 1498"/>
              <a:gd name="T111" fmla="*/ 2463 h 2761"/>
              <a:gd name="T112" fmla="*/ 1068 w 1498"/>
              <a:gd name="T113" fmla="*/ 2571 h 2761"/>
              <a:gd name="T114" fmla="*/ 1070 w 1498"/>
              <a:gd name="T115" fmla="*/ 2761 h 2761"/>
              <a:gd name="T116" fmla="*/ 1048 w 1498"/>
              <a:gd name="T117" fmla="*/ 2760 h 2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98" h="2761">
                <a:moveTo>
                  <a:pt x="1048" y="2760"/>
                </a:moveTo>
                <a:cubicBezTo>
                  <a:pt x="933" y="2715"/>
                  <a:pt x="911" y="2665"/>
                  <a:pt x="851" y="2611"/>
                </a:cubicBezTo>
                <a:cubicBezTo>
                  <a:pt x="825" y="2600"/>
                  <a:pt x="800" y="2590"/>
                  <a:pt x="774" y="2583"/>
                </a:cubicBezTo>
                <a:cubicBezTo>
                  <a:pt x="694" y="2581"/>
                  <a:pt x="611" y="2575"/>
                  <a:pt x="554" y="2610"/>
                </a:cubicBezTo>
                <a:cubicBezTo>
                  <a:pt x="518" y="2609"/>
                  <a:pt x="464" y="2559"/>
                  <a:pt x="452" y="2548"/>
                </a:cubicBezTo>
                <a:cubicBezTo>
                  <a:pt x="359" y="2546"/>
                  <a:pt x="337" y="2474"/>
                  <a:pt x="305" y="2463"/>
                </a:cubicBezTo>
                <a:cubicBezTo>
                  <a:pt x="261" y="2462"/>
                  <a:pt x="216" y="2461"/>
                  <a:pt x="174" y="2460"/>
                </a:cubicBezTo>
                <a:cubicBezTo>
                  <a:pt x="130" y="2442"/>
                  <a:pt x="85" y="2425"/>
                  <a:pt x="40" y="2410"/>
                </a:cubicBezTo>
                <a:cubicBezTo>
                  <a:pt x="41" y="2368"/>
                  <a:pt x="53" y="2358"/>
                  <a:pt x="66" y="2329"/>
                </a:cubicBezTo>
                <a:cubicBezTo>
                  <a:pt x="67" y="2251"/>
                  <a:pt x="61" y="2241"/>
                  <a:pt x="32" y="2227"/>
                </a:cubicBezTo>
                <a:cubicBezTo>
                  <a:pt x="3" y="2197"/>
                  <a:pt x="0" y="2174"/>
                  <a:pt x="10" y="2164"/>
                </a:cubicBezTo>
                <a:cubicBezTo>
                  <a:pt x="67" y="2162"/>
                  <a:pt x="125" y="2164"/>
                  <a:pt x="182" y="2165"/>
                </a:cubicBezTo>
                <a:cubicBezTo>
                  <a:pt x="231" y="2091"/>
                  <a:pt x="209" y="2002"/>
                  <a:pt x="206" y="1937"/>
                </a:cubicBezTo>
                <a:cubicBezTo>
                  <a:pt x="190" y="1907"/>
                  <a:pt x="178" y="1877"/>
                  <a:pt x="165" y="1847"/>
                </a:cubicBezTo>
                <a:cubicBezTo>
                  <a:pt x="134" y="1643"/>
                  <a:pt x="131" y="1617"/>
                  <a:pt x="329" y="1622"/>
                </a:cubicBezTo>
                <a:cubicBezTo>
                  <a:pt x="374" y="1646"/>
                  <a:pt x="422" y="1670"/>
                  <a:pt x="470" y="1698"/>
                </a:cubicBezTo>
                <a:cubicBezTo>
                  <a:pt x="482" y="1698"/>
                  <a:pt x="521" y="1692"/>
                  <a:pt x="534" y="1680"/>
                </a:cubicBezTo>
                <a:cubicBezTo>
                  <a:pt x="534" y="1634"/>
                  <a:pt x="534" y="1591"/>
                  <a:pt x="534" y="1549"/>
                </a:cubicBezTo>
                <a:cubicBezTo>
                  <a:pt x="535" y="1513"/>
                  <a:pt x="634" y="1505"/>
                  <a:pt x="665" y="1539"/>
                </a:cubicBezTo>
                <a:cubicBezTo>
                  <a:pt x="691" y="1539"/>
                  <a:pt x="716" y="1540"/>
                  <a:pt x="745" y="1541"/>
                </a:cubicBezTo>
                <a:cubicBezTo>
                  <a:pt x="781" y="1460"/>
                  <a:pt x="785" y="1332"/>
                  <a:pt x="760" y="1279"/>
                </a:cubicBezTo>
                <a:cubicBezTo>
                  <a:pt x="766" y="1220"/>
                  <a:pt x="779" y="1214"/>
                  <a:pt x="795" y="1182"/>
                </a:cubicBezTo>
                <a:cubicBezTo>
                  <a:pt x="795" y="1159"/>
                  <a:pt x="796" y="1139"/>
                  <a:pt x="796" y="1120"/>
                </a:cubicBezTo>
                <a:cubicBezTo>
                  <a:pt x="776" y="1116"/>
                  <a:pt x="757" y="1112"/>
                  <a:pt x="741" y="1112"/>
                </a:cubicBezTo>
                <a:cubicBezTo>
                  <a:pt x="684" y="1061"/>
                  <a:pt x="611" y="1023"/>
                  <a:pt x="589" y="1000"/>
                </a:cubicBezTo>
                <a:cubicBezTo>
                  <a:pt x="518" y="985"/>
                  <a:pt x="426" y="956"/>
                  <a:pt x="397" y="926"/>
                </a:cubicBezTo>
                <a:cubicBezTo>
                  <a:pt x="398" y="884"/>
                  <a:pt x="410" y="874"/>
                  <a:pt x="427" y="848"/>
                </a:cubicBezTo>
                <a:cubicBezTo>
                  <a:pt x="420" y="809"/>
                  <a:pt x="414" y="773"/>
                  <a:pt x="411" y="737"/>
                </a:cubicBezTo>
                <a:cubicBezTo>
                  <a:pt x="427" y="737"/>
                  <a:pt x="460" y="685"/>
                  <a:pt x="469" y="666"/>
                </a:cubicBezTo>
                <a:cubicBezTo>
                  <a:pt x="492" y="667"/>
                  <a:pt x="527" y="661"/>
                  <a:pt x="575" y="685"/>
                </a:cubicBezTo>
                <a:cubicBezTo>
                  <a:pt x="654" y="690"/>
                  <a:pt x="734" y="696"/>
                  <a:pt x="817" y="701"/>
                </a:cubicBezTo>
                <a:cubicBezTo>
                  <a:pt x="888" y="631"/>
                  <a:pt x="863" y="499"/>
                  <a:pt x="864" y="434"/>
                </a:cubicBezTo>
                <a:cubicBezTo>
                  <a:pt x="864" y="358"/>
                  <a:pt x="902" y="356"/>
                  <a:pt x="941" y="315"/>
                </a:cubicBezTo>
                <a:cubicBezTo>
                  <a:pt x="973" y="269"/>
                  <a:pt x="1005" y="224"/>
                  <a:pt x="1038" y="179"/>
                </a:cubicBezTo>
                <a:cubicBezTo>
                  <a:pt x="1067" y="157"/>
                  <a:pt x="1095" y="135"/>
                  <a:pt x="1127" y="113"/>
                </a:cubicBezTo>
                <a:cubicBezTo>
                  <a:pt x="1147" y="84"/>
                  <a:pt x="1166" y="55"/>
                  <a:pt x="1185" y="29"/>
                </a:cubicBezTo>
                <a:cubicBezTo>
                  <a:pt x="1205" y="46"/>
                  <a:pt x="1227" y="63"/>
                  <a:pt x="1249" y="80"/>
                </a:cubicBezTo>
                <a:cubicBezTo>
                  <a:pt x="1255" y="80"/>
                  <a:pt x="1262" y="80"/>
                  <a:pt x="1268" y="80"/>
                </a:cubicBezTo>
                <a:cubicBezTo>
                  <a:pt x="1294" y="65"/>
                  <a:pt x="1317" y="26"/>
                  <a:pt x="1329" y="0"/>
                </a:cubicBezTo>
                <a:cubicBezTo>
                  <a:pt x="1355" y="1"/>
                  <a:pt x="1432" y="6"/>
                  <a:pt x="1431" y="88"/>
                </a:cubicBezTo>
                <a:cubicBezTo>
                  <a:pt x="1418" y="110"/>
                  <a:pt x="1405" y="133"/>
                  <a:pt x="1392" y="159"/>
                </a:cubicBezTo>
                <a:cubicBezTo>
                  <a:pt x="1392" y="247"/>
                  <a:pt x="1382" y="319"/>
                  <a:pt x="1308" y="393"/>
                </a:cubicBezTo>
                <a:cubicBezTo>
                  <a:pt x="1279" y="483"/>
                  <a:pt x="1313" y="596"/>
                  <a:pt x="1325" y="707"/>
                </a:cubicBezTo>
                <a:cubicBezTo>
                  <a:pt x="1325" y="786"/>
                  <a:pt x="1267" y="870"/>
                  <a:pt x="1228" y="931"/>
                </a:cubicBezTo>
                <a:cubicBezTo>
                  <a:pt x="1228" y="1016"/>
                  <a:pt x="1227" y="1101"/>
                  <a:pt x="1227" y="1189"/>
                </a:cubicBezTo>
                <a:cubicBezTo>
                  <a:pt x="1249" y="1242"/>
                  <a:pt x="1286" y="1332"/>
                  <a:pt x="1286" y="1410"/>
                </a:cubicBezTo>
                <a:cubicBezTo>
                  <a:pt x="1260" y="1488"/>
                  <a:pt x="1240" y="1566"/>
                  <a:pt x="1272" y="1672"/>
                </a:cubicBezTo>
                <a:cubicBezTo>
                  <a:pt x="1287" y="1695"/>
                  <a:pt x="1303" y="1706"/>
                  <a:pt x="1332" y="1765"/>
                </a:cubicBezTo>
                <a:cubicBezTo>
                  <a:pt x="1328" y="1798"/>
                  <a:pt x="1325" y="1834"/>
                  <a:pt x="1325" y="1870"/>
                </a:cubicBezTo>
                <a:cubicBezTo>
                  <a:pt x="1347" y="1929"/>
                  <a:pt x="1372" y="1992"/>
                  <a:pt x="1397" y="2055"/>
                </a:cubicBezTo>
                <a:cubicBezTo>
                  <a:pt x="1438" y="2112"/>
                  <a:pt x="1476" y="2181"/>
                  <a:pt x="1498" y="2283"/>
                </a:cubicBezTo>
                <a:cubicBezTo>
                  <a:pt x="1469" y="2276"/>
                  <a:pt x="1441" y="2269"/>
                  <a:pt x="1412" y="2265"/>
                </a:cubicBezTo>
                <a:cubicBezTo>
                  <a:pt x="1338" y="2263"/>
                  <a:pt x="1118" y="2244"/>
                  <a:pt x="1089" y="2273"/>
                </a:cubicBezTo>
                <a:cubicBezTo>
                  <a:pt x="1086" y="2283"/>
                  <a:pt x="1086" y="2296"/>
                  <a:pt x="1086" y="2309"/>
                </a:cubicBezTo>
                <a:cubicBezTo>
                  <a:pt x="1124" y="2343"/>
                  <a:pt x="1162" y="2377"/>
                  <a:pt x="1203" y="2414"/>
                </a:cubicBezTo>
                <a:cubicBezTo>
                  <a:pt x="1206" y="2430"/>
                  <a:pt x="1210" y="2446"/>
                  <a:pt x="1216" y="2463"/>
                </a:cubicBezTo>
                <a:cubicBezTo>
                  <a:pt x="1136" y="2490"/>
                  <a:pt x="1116" y="2513"/>
                  <a:pt x="1068" y="2571"/>
                </a:cubicBezTo>
                <a:cubicBezTo>
                  <a:pt x="1068" y="2633"/>
                  <a:pt x="1067" y="2695"/>
                  <a:pt x="1070" y="2761"/>
                </a:cubicBezTo>
                <a:cubicBezTo>
                  <a:pt x="1061" y="2760"/>
                  <a:pt x="1054" y="2760"/>
                  <a:pt x="1048" y="27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4" name="Freeform 23"/>
          <p:cNvSpPr/>
          <p:nvPr/>
        </p:nvSpPr>
        <p:spPr bwMode="auto">
          <a:xfrm>
            <a:off x="3483868" y="3264174"/>
            <a:ext cx="1639034" cy="1222375"/>
          </a:xfrm>
          <a:custGeom>
            <a:avLst/>
            <a:gdLst>
              <a:gd name="T0" fmla="*/ 1579 w 3788"/>
              <a:gd name="T1" fmla="*/ 2739 h 2823"/>
              <a:gd name="T2" fmla="*/ 1297 w 3788"/>
              <a:gd name="T3" fmla="*/ 2382 h 2823"/>
              <a:gd name="T4" fmla="*/ 745 w 3788"/>
              <a:gd name="T5" fmla="*/ 2253 h 2823"/>
              <a:gd name="T6" fmla="*/ 443 w 3788"/>
              <a:gd name="T7" fmla="*/ 2075 h 2823"/>
              <a:gd name="T8" fmla="*/ 204 w 3788"/>
              <a:gd name="T9" fmla="*/ 1978 h 2823"/>
              <a:gd name="T10" fmla="*/ 0 w 3788"/>
              <a:gd name="T11" fmla="*/ 1262 h 2823"/>
              <a:gd name="T12" fmla="*/ 30 w 3788"/>
              <a:gd name="T13" fmla="*/ 997 h 2823"/>
              <a:gd name="T14" fmla="*/ 129 w 3788"/>
              <a:gd name="T15" fmla="*/ 1006 h 2823"/>
              <a:gd name="T16" fmla="*/ 327 w 3788"/>
              <a:gd name="T17" fmla="*/ 1047 h 2823"/>
              <a:gd name="T18" fmla="*/ 481 w 3788"/>
              <a:gd name="T19" fmla="*/ 1006 h 2823"/>
              <a:gd name="T20" fmla="*/ 425 w 3788"/>
              <a:gd name="T21" fmla="*/ 772 h 2823"/>
              <a:gd name="T22" fmla="*/ 547 w 3788"/>
              <a:gd name="T23" fmla="*/ 690 h 2823"/>
              <a:gd name="T24" fmla="*/ 373 w 3788"/>
              <a:gd name="T25" fmla="*/ 374 h 2823"/>
              <a:gd name="T26" fmla="*/ 323 w 3788"/>
              <a:gd name="T27" fmla="*/ 186 h 2823"/>
              <a:gd name="T28" fmla="*/ 771 w 3788"/>
              <a:gd name="T29" fmla="*/ 116 h 2823"/>
              <a:gd name="T30" fmla="*/ 1221 w 3788"/>
              <a:gd name="T31" fmla="*/ 35 h 2823"/>
              <a:gd name="T32" fmla="*/ 1840 w 3788"/>
              <a:gd name="T33" fmla="*/ 247 h 2823"/>
              <a:gd name="T34" fmla="*/ 2056 w 3788"/>
              <a:gd name="T35" fmla="*/ 410 h 2823"/>
              <a:gd name="T36" fmla="*/ 2191 w 3788"/>
              <a:gd name="T37" fmla="*/ 371 h 2823"/>
              <a:gd name="T38" fmla="*/ 2320 w 3788"/>
              <a:gd name="T39" fmla="*/ 197 h 2823"/>
              <a:gd name="T40" fmla="*/ 2610 w 3788"/>
              <a:gd name="T41" fmla="*/ 303 h 2823"/>
              <a:gd name="T42" fmla="*/ 2829 w 3788"/>
              <a:gd name="T43" fmla="*/ 446 h 2823"/>
              <a:gd name="T44" fmla="*/ 2861 w 3788"/>
              <a:gd name="T45" fmla="*/ 483 h 2823"/>
              <a:gd name="T46" fmla="*/ 3138 w 3788"/>
              <a:gd name="T47" fmla="*/ 627 h 2823"/>
              <a:gd name="T48" fmla="*/ 3393 w 3788"/>
              <a:gd name="T49" fmla="*/ 804 h 2823"/>
              <a:gd name="T50" fmla="*/ 3628 w 3788"/>
              <a:gd name="T51" fmla="*/ 1052 h 2823"/>
              <a:gd name="T52" fmla="*/ 3709 w 3788"/>
              <a:gd name="T53" fmla="*/ 1355 h 2823"/>
              <a:gd name="T54" fmla="*/ 3509 w 3788"/>
              <a:gd name="T55" fmla="*/ 1750 h 2823"/>
              <a:gd name="T56" fmla="*/ 3399 w 3788"/>
              <a:gd name="T57" fmla="*/ 1881 h 2823"/>
              <a:gd name="T58" fmla="*/ 3402 w 3788"/>
              <a:gd name="T59" fmla="*/ 2016 h 2823"/>
              <a:gd name="T60" fmla="*/ 3124 w 3788"/>
              <a:gd name="T61" fmla="*/ 1946 h 2823"/>
              <a:gd name="T62" fmla="*/ 3227 w 3788"/>
              <a:gd name="T63" fmla="*/ 2332 h 2823"/>
              <a:gd name="T64" fmla="*/ 3168 w 3788"/>
              <a:gd name="T65" fmla="*/ 2550 h 2823"/>
              <a:gd name="T66" fmla="*/ 3040 w 3788"/>
              <a:gd name="T67" fmla="*/ 2603 h 2823"/>
              <a:gd name="T68" fmla="*/ 2935 w 3788"/>
              <a:gd name="T69" fmla="*/ 2554 h 2823"/>
              <a:gd name="T70" fmla="*/ 2840 w 3788"/>
              <a:gd name="T71" fmla="*/ 2499 h 2823"/>
              <a:gd name="T72" fmla="*/ 2750 w 3788"/>
              <a:gd name="T73" fmla="*/ 2497 h 2823"/>
              <a:gd name="T74" fmla="*/ 2534 w 3788"/>
              <a:gd name="T75" fmla="*/ 2321 h 2823"/>
              <a:gd name="T76" fmla="*/ 2414 w 3788"/>
              <a:gd name="T77" fmla="*/ 2086 h 2823"/>
              <a:gd name="T78" fmla="*/ 2116 w 3788"/>
              <a:gd name="T79" fmla="*/ 2193 h 2823"/>
              <a:gd name="T80" fmla="*/ 2189 w 3788"/>
              <a:gd name="T81" fmla="*/ 2355 h 2823"/>
              <a:gd name="T82" fmla="*/ 2008 w 3788"/>
              <a:gd name="T83" fmla="*/ 2711 h 2823"/>
              <a:gd name="T84" fmla="*/ 1886 w 3788"/>
              <a:gd name="T85" fmla="*/ 2819 h 2823"/>
              <a:gd name="T86" fmla="*/ 1717 w 3788"/>
              <a:gd name="T87" fmla="*/ 2762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788" h="2823">
                <a:moveTo>
                  <a:pt x="1665" y="2823"/>
                </a:moveTo>
                <a:cubicBezTo>
                  <a:pt x="1637" y="2793"/>
                  <a:pt x="1608" y="2766"/>
                  <a:pt x="1579" y="2739"/>
                </a:cubicBezTo>
                <a:cubicBezTo>
                  <a:pt x="1554" y="2647"/>
                  <a:pt x="1523" y="2568"/>
                  <a:pt x="1494" y="2501"/>
                </a:cubicBezTo>
                <a:cubicBezTo>
                  <a:pt x="1425" y="2418"/>
                  <a:pt x="1358" y="2406"/>
                  <a:pt x="1297" y="2382"/>
                </a:cubicBezTo>
                <a:cubicBezTo>
                  <a:pt x="1188" y="2379"/>
                  <a:pt x="1080" y="2380"/>
                  <a:pt x="971" y="2380"/>
                </a:cubicBezTo>
                <a:cubicBezTo>
                  <a:pt x="856" y="2361"/>
                  <a:pt x="802" y="2297"/>
                  <a:pt x="745" y="2253"/>
                </a:cubicBezTo>
                <a:cubicBezTo>
                  <a:pt x="627" y="2234"/>
                  <a:pt x="544" y="2199"/>
                  <a:pt x="474" y="2145"/>
                </a:cubicBezTo>
                <a:cubicBezTo>
                  <a:pt x="474" y="2125"/>
                  <a:pt x="443" y="2082"/>
                  <a:pt x="443" y="2075"/>
                </a:cubicBezTo>
                <a:cubicBezTo>
                  <a:pt x="433" y="2065"/>
                  <a:pt x="424" y="2055"/>
                  <a:pt x="414" y="2048"/>
                </a:cubicBezTo>
                <a:cubicBezTo>
                  <a:pt x="325" y="2033"/>
                  <a:pt x="261" y="2015"/>
                  <a:pt x="204" y="1978"/>
                </a:cubicBezTo>
                <a:cubicBezTo>
                  <a:pt x="79" y="1938"/>
                  <a:pt x="32" y="1741"/>
                  <a:pt x="14" y="1662"/>
                </a:cubicBezTo>
                <a:cubicBezTo>
                  <a:pt x="8" y="1527"/>
                  <a:pt x="3" y="1393"/>
                  <a:pt x="0" y="1262"/>
                </a:cubicBezTo>
                <a:cubicBezTo>
                  <a:pt x="23" y="1217"/>
                  <a:pt x="58" y="1152"/>
                  <a:pt x="65" y="1116"/>
                </a:cubicBezTo>
                <a:cubicBezTo>
                  <a:pt x="65" y="1047"/>
                  <a:pt x="30" y="1014"/>
                  <a:pt x="30" y="997"/>
                </a:cubicBezTo>
                <a:cubicBezTo>
                  <a:pt x="40" y="994"/>
                  <a:pt x="53" y="991"/>
                  <a:pt x="66" y="992"/>
                </a:cubicBezTo>
                <a:cubicBezTo>
                  <a:pt x="82" y="1009"/>
                  <a:pt x="107" y="1006"/>
                  <a:pt x="129" y="1006"/>
                </a:cubicBezTo>
                <a:cubicBezTo>
                  <a:pt x="152" y="984"/>
                  <a:pt x="155" y="971"/>
                  <a:pt x="158" y="958"/>
                </a:cubicBezTo>
                <a:cubicBezTo>
                  <a:pt x="219" y="930"/>
                  <a:pt x="244" y="1003"/>
                  <a:pt x="327" y="1047"/>
                </a:cubicBezTo>
                <a:cubicBezTo>
                  <a:pt x="346" y="1048"/>
                  <a:pt x="426" y="1053"/>
                  <a:pt x="455" y="1034"/>
                </a:cubicBezTo>
                <a:cubicBezTo>
                  <a:pt x="462" y="1025"/>
                  <a:pt x="471" y="1015"/>
                  <a:pt x="481" y="1006"/>
                </a:cubicBezTo>
                <a:cubicBezTo>
                  <a:pt x="481" y="976"/>
                  <a:pt x="481" y="950"/>
                  <a:pt x="481" y="924"/>
                </a:cubicBezTo>
                <a:cubicBezTo>
                  <a:pt x="434" y="857"/>
                  <a:pt x="389" y="823"/>
                  <a:pt x="425" y="772"/>
                </a:cubicBezTo>
                <a:cubicBezTo>
                  <a:pt x="454" y="753"/>
                  <a:pt x="483" y="737"/>
                  <a:pt x="515" y="721"/>
                </a:cubicBezTo>
                <a:cubicBezTo>
                  <a:pt x="524" y="709"/>
                  <a:pt x="534" y="699"/>
                  <a:pt x="547" y="690"/>
                </a:cubicBezTo>
                <a:cubicBezTo>
                  <a:pt x="608" y="567"/>
                  <a:pt x="538" y="539"/>
                  <a:pt x="487" y="498"/>
                </a:cubicBezTo>
                <a:cubicBezTo>
                  <a:pt x="459" y="435"/>
                  <a:pt x="408" y="375"/>
                  <a:pt x="373" y="374"/>
                </a:cubicBezTo>
                <a:cubicBezTo>
                  <a:pt x="367" y="348"/>
                  <a:pt x="347" y="334"/>
                  <a:pt x="348" y="308"/>
                </a:cubicBezTo>
                <a:cubicBezTo>
                  <a:pt x="393" y="263"/>
                  <a:pt x="329" y="196"/>
                  <a:pt x="323" y="186"/>
                </a:cubicBezTo>
                <a:cubicBezTo>
                  <a:pt x="323" y="180"/>
                  <a:pt x="323" y="173"/>
                  <a:pt x="323" y="167"/>
                </a:cubicBezTo>
                <a:cubicBezTo>
                  <a:pt x="448" y="134"/>
                  <a:pt x="627" y="151"/>
                  <a:pt x="771" y="116"/>
                </a:cubicBezTo>
                <a:cubicBezTo>
                  <a:pt x="892" y="53"/>
                  <a:pt x="988" y="0"/>
                  <a:pt x="1155" y="4"/>
                </a:cubicBezTo>
                <a:cubicBezTo>
                  <a:pt x="1177" y="14"/>
                  <a:pt x="1199" y="25"/>
                  <a:pt x="1221" y="35"/>
                </a:cubicBezTo>
                <a:cubicBezTo>
                  <a:pt x="1343" y="38"/>
                  <a:pt x="1474" y="25"/>
                  <a:pt x="1601" y="81"/>
                </a:cubicBezTo>
                <a:cubicBezTo>
                  <a:pt x="1681" y="135"/>
                  <a:pt x="1761" y="190"/>
                  <a:pt x="1840" y="247"/>
                </a:cubicBezTo>
                <a:cubicBezTo>
                  <a:pt x="1846" y="257"/>
                  <a:pt x="1853" y="271"/>
                  <a:pt x="1862" y="284"/>
                </a:cubicBezTo>
                <a:cubicBezTo>
                  <a:pt x="1904" y="318"/>
                  <a:pt x="1967" y="375"/>
                  <a:pt x="2056" y="410"/>
                </a:cubicBezTo>
                <a:cubicBezTo>
                  <a:pt x="2085" y="411"/>
                  <a:pt x="2117" y="412"/>
                  <a:pt x="2149" y="412"/>
                </a:cubicBezTo>
                <a:cubicBezTo>
                  <a:pt x="2162" y="396"/>
                  <a:pt x="2175" y="384"/>
                  <a:pt x="2191" y="371"/>
                </a:cubicBezTo>
                <a:cubicBezTo>
                  <a:pt x="2204" y="309"/>
                  <a:pt x="2195" y="250"/>
                  <a:pt x="2179" y="213"/>
                </a:cubicBezTo>
                <a:cubicBezTo>
                  <a:pt x="2211" y="181"/>
                  <a:pt x="2262" y="193"/>
                  <a:pt x="2320" y="197"/>
                </a:cubicBezTo>
                <a:cubicBezTo>
                  <a:pt x="2348" y="218"/>
                  <a:pt x="2380" y="238"/>
                  <a:pt x="2412" y="262"/>
                </a:cubicBezTo>
                <a:cubicBezTo>
                  <a:pt x="2463" y="276"/>
                  <a:pt x="2533" y="294"/>
                  <a:pt x="2610" y="303"/>
                </a:cubicBezTo>
                <a:cubicBezTo>
                  <a:pt x="2651" y="323"/>
                  <a:pt x="2693" y="344"/>
                  <a:pt x="2734" y="368"/>
                </a:cubicBezTo>
                <a:cubicBezTo>
                  <a:pt x="2766" y="392"/>
                  <a:pt x="2798" y="419"/>
                  <a:pt x="2829" y="446"/>
                </a:cubicBezTo>
                <a:cubicBezTo>
                  <a:pt x="2829" y="449"/>
                  <a:pt x="2829" y="452"/>
                  <a:pt x="2829" y="456"/>
                </a:cubicBezTo>
                <a:cubicBezTo>
                  <a:pt x="2839" y="462"/>
                  <a:pt x="2848" y="473"/>
                  <a:pt x="2861" y="483"/>
                </a:cubicBezTo>
                <a:cubicBezTo>
                  <a:pt x="2906" y="494"/>
                  <a:pt x="2957" y="485"/>
                  <a:pt x="3018" y="474"/>
                </a:cubicBezTo>
                <a:cubicBezTo>
                  <a:pt x="3056" y="524"/>
                  <a:pt x="3097" y="574"/>
                  <a:pt x="3138" y="627"/>
                </a:cubicBezTo>
                <a:cubicBezTo>
                  <a:pt x="3195" y="671"/>
                  <a:pt x="3253" y="715"/>
                  <a:pt x="3310" y="759"/>
                </a:cubicBezTo>
                <a:cubicBezTo>
                  <a:pt x="3335" y="773"/>
                  <a:pt x="3364" y="787"/>
                  <a:pt x="3393" y="804"/>
                </a:cubicBezTo>
                <a:cubicBezTo>
                  <a:pt x="3444" y="805"/>
                  <a:pt x="3495" y="806"/>
                  <a:pt x="3546" y="808"/>
                </a:cubicBezTo>
                <a:cubicBezTo>
                  <a:pt x="3575" y="838"/>
                  <a:pt x="3619" y="970"/>
                  <a:pt x="3628" y="1052"/>
                </a:cubicBezTo>
                <a:cubicBezTo>
                  <a:pt x="3650" y="1105"/>
                  <a:pt x="3672" y="1161"/>
                  <a:pt x="3697" y="1218"/>
                </a:cubicBezTo>
                <a:cubicBezTo>
                  <a:pt x="3700" y="1264"/>
                  <a:pt x="3703" y="1309"/>
                  <a:pt x="3709" y="1355"/>
                </a:cubicBezTo>
                <a:cubicBezTo>
                  <a:pt x="3731" y="1389"/>
                  <a:pt x="3788" y="1462"/>
                  <a:pt x="3727" y="1523"/>
                </a:cubicBezTo>
                <a:cubicBezTo>
                  <a:pt x="3586" y="1591"/>
                  <a:pt x="3596" y="1608"/>
                  <a:pt x="3509" y="1750"/>
                </a:cubicBezTo>
                <a:cubicBezTo>
                  <a:pt x="3473" y="1775"/>
                  <a:pt x="3438" y="1804"/>
                  <a:pt x="3403" y="1832"/>
                </a:cubicBezTo>
                <a:cubicBezTo>
                  <a:pt x="3399" y="1849"/>
                  <a:pt x="3399" y="1865"/>
                  <a:pt x="3399" y="1881"/>
                </a:cubicBezTo>
                <a:cubicBezTo>
                  <a:pt x="3431" y="1912"/>
                  <a:pt x="3466" y="1945"/>
                  <a:pt x="3501" y="1979"/>
                </a:cubicBezTo>
                <a:cubicBezTo>
                  <a:pt x="3501" y="2038"/>
                  <a:pt x="3418" y="2016"/>
                  <a:pt x="3402" y="2016"/>
                </a:cubicBezTo>
                <a:cubicBezTo>
                  <a:pt x="3367" y="1992"/>
                  <a:pt x="3332" y="1968"/>
                  <a:pt x="3297" y="1944"/>
                </a:cubicBezTo>
                <a:cubicBezTo>
                  <a:pt x="3242" y="1943"/>
                  <a:pt x="3137" y="1934"/>
                  <a:pt x="3124" y="1946"/>
                </a:cubicBezTo>
                <a:cubicBezTo>
                  <a:pt x="3123" y="2055"/>
                  <a:pt x="3110" y="2120"/>
                  <a:pt x="3231" y="2218"/>
                </a:cubicBezTo>
                <a:cubicBezTo>
                  <a:pt x="3228" y="2254"/>
                  <a:pt x="3227" y="2293"/>
                  <a:pt x="3227" y="2332"/>
                </a:cubicBezTo>
                <a:cubicBezTo>
                  <a:pt x="3243" y="2385"/>
                  <a:pt x="3259" y="2438"/>
                  <a:pt x="3274" y="2491"/>
                </a:cubicBezTo>
                <a:cubicBezTo>
                  <a:pt x="3274" y="2553"/>
                  <a:pt x="3220" y="2545"/>
                  <a:pt x="3168" y="2550"/>
                </a:cubicBezTo>
                <a:cubicBezTo>
                  <a:pt x="3117" y="2562"/>
                  <a:pt x="3108" y="2578"/>
                  <a:pt x="3075" y="2603"/>
                </a:cubicBezTo>
                <a:cubicBezTo>
                  <a:pt x="3063" y="2603"/>
                  <a:pt x="3050" y="2603"/>
                  <a:pt x="3040" y="2603"/>
                </a:cubicBezTo>
                <a:cubicBezTo>
                  <a:pt x="3034" y="2589"/>
                  <a:pt x="3028" y="2576"/>
                  <a:pt x="3021" y="2563"/>
                </a:cubicBezTo>
                <a:cubicBezTo>
                  <a:pt x="2993" y="2559"/>
                  <a:pt x="2964" y="2555"/>
                  <a:pt x="2935" y="2554"/>
                </a:cubicBezTo>
                <a:cubicBezTo>
                  <a:pt x="2935" y="2528"/>
                  <a:pt x="2913" y="2514"/>
                  <a:pt x="2897" y="2504"/>
                </a:cubicBezTo>
                <a:cubicBezTo>
                  <a:pt x="2878" y="2500"/>
                  <a:pt x="2859" y="2500"/>
                  <a:pt x="2840" y="2499"/>
                </a:cubicBezTo>
                <a:cubicBezTo>
                  <a:pt x="2833" y="2512"/>
                  <a:pt x="2785" y="2547"/>
                  <a:pt x="2769" y="2540"/>
                </a:cubicBezTo>
                <a:cubicBezTo>
                  <a:pt x="2763" y="2524"/>
                  <a:pt x="2756" y="2510"/>
                  <a:pt x="2750" y="2497"/>
                </a:cubicBezTo>
                <a:cubicBezTo>
                  <a:pt x="2718" y="2490"/>
                  <a:pt x="2690" y="2482"/>
                  <a:pt x="2661" y="2475"/>
                </a:cubicBezTo>
                <a:cubicBezTo>
                  <a:pt x="2616" y="2422"/>
                  <a:pt x="2575" y="2371"/>
                  <a:pt x="2534" y="2321"/>
                </a:cubicBezTo>
                <a:cubicBezTo>
                  <a:pt x="2528" y="2308"/>
                  <a:pt x="2521" y="2298"/>
                  <a:pt x="2518" y="2288"/>
                </a:cubicBezTo>
                <a:cubicBezTo>
                  <a:pt x="2519" y="2174"/>
                  <a:pt x="2462" y="2143"/>
                  <a:pt x="2414" y="2086"/>
                </a:cubicBezTo>
                <a:cubicBezTo>
                  <a:pt x="2341" y="2061"/>
                  <a:pt x="2251" y="2069"/>
                  <a:pt x="2197" y="2067"/>
                </a:cubicBezTo>
                <a:cubicBezTo>
                  <a:pt x="2091" y="2081"/>
                  <a:pt x="2126" y="2079"/>
                  <a:pt x="2116" y="2193"/>
                </a:cubicBezTo>
                <a:cubicBezTo>
                  <a:pt x="2138" y="2226"/>
                  <a:pt x="2164" y="2260"/>
                  <a:pt x="2189" y="2293"/>
                </a:cubicBezTo>
                <a:cubicBezTo>
                  <a:pt x="2189" y="2313"/>
                  <a:pt x="2189" y="2332"/>
                  <a:pt x="2189" y="2355"/>
                </a:cubicBezTo>
                <a:cubicBezTo>
                  <a:pt x="2156" y="2403"/>
                  <a:pt x="2060" y="2450"/>
                  <a:pt x="2114" y="2537"/>
                </a:cubicBezTo>
                <a:cubicBezTo>
                  <a:pt x="2114" y="2576"/>
                  <a:pt x="2037" y="2675"/>
                  <a:pt x="2008" y="2711"/>
                </a:cubicBezTo>
                <a:cubicBezTo>
                  <a:pt x="1991" y="2756"/>
                  <a:pt x="1953" y="2772"/>
                  <a:pt x="1918" y="2787"/>
                </a:cubicBezTo>
                <a:cubicBezTo>
                  <a:pt x="1905" y="2797"/>
                  <a:pt x="1895" y="2806"/>
                  <a:pt x="1886" y="2819"/>
                </a:cubicBezTo>
                <a:cubicBezTo>
                  <a:pt x="1828" y="2818"/>
                  <a:pt x="1828" y="2775"/>
                  <a:pt x="1825" y="2765"/>
                </a:cubicBezTo>
                <a:cubicBezTo>
                  <a:pt x="1784" y="2735"/>
                  <a:pt x="1733" y="2760"/>
                  <a:pt x="1717" y="2762"/>
                </a:cubicBezTo>
                <a:cubicBezTo>
                  <a:pt x="1694" y="2788"/>
                  <a:pt x="1691" y="2811"/>
                  <a:pt x="1665" y="28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5" name="Freeform 24"/>
          <p:cNvSpPr/>
          <p:nvPr/>
        </p:nvSpPr>
        <p:spPr bwMode="auto">
          <a:xfrm>
            <a:off x="6014613" y="3162572"/>
            <a:ext cx="450615" cy="914400"/>
          </a:xfrm>
          <a:custGeom>
            <a:avLst/>
            <a:gdLst>
              <a:gd name="T0" fmla="*/ 99 w 1042"/>
              <a:gd name="T1" fmla="*/ 2109 h 2109"/>
              <a:gd name="T2" fmla="*/ 30 w 1042"/>
              <a:gd name="T3" fmla="*/ 1923 h 2109"/>
              <a:gd name="T4" fmla="*/ 59 w 1042"/>
              <a:gd name="T5" fmla="*/ 1833 h 2109"/>
              <a:gd name="T6" fmla="*/ 53 w 1042"/>
              <a:gd name="T7" fmla="*/ 1721 h 2109"/>
              <a:gd name="T8" fmla="*/ 0 w 1042"/>
              <a:gd name="T9" fmla="*/ 1582 h 2109"/>
              <a:gd name="T10" fmla="*/ 1 w 1042"/>
              <a:gd name="T11" fmla="*/ 1350 h 2109"/>
              <a:gd name="T12" fmla="*/ 95 w 1042"/>
              <a:gd name="T13" fmla="*/ 1182 h 2109"/>
              <a:gd name="T14" fmla="*/ 98 w 1042"/>
              <a:gd name="T15" fmla="*/ 1097 h 2109"/>
              <a:gd name="T16" fmla="*/ 139 w 1042"/>
              <a:gd name="T17" fmla="*/ 754 h 2109"/>
              <a:gd name="T18" fmla="*/ 165 w 1042"/>
              <a:gd name="T19" fmla="*/ 578 h 2109"/>
              <a:gd name="T20" fmla="*/ 201 w 1042"/>
              <a:gd name="T21" fmla="*/ 510 h 2109"/>
              <a:gd name="T22" fmla="*/ 342 w 1042"/>
              <a:gd name="T23" fmla="*/ 330 h 2109"/>
              <a:gd name="T24" fmla="*/ 471 w 1042"/>
              <a:gd name="T25" fmla="*/ 170 h 2109"/>
              <a:gd name="T26" fmla="*/ 529 w 1042"/>
              <a:gd name="T27" fmla="*/ 115 h 2109"/>
              <a:gd name="T28" fmla="*/ 737 w 1042"/>
              <a:gd name="T29" fmla="*/ 98 h 2109"/>
              <a:gd name="T30" fmla="*/ 868 w 1042"/>
              <a:gd name="T31" fmla="*/ 32 h 2109"/>
              <a:gd name="T32" fmla="*/ 891 w 1042"/>
              <a:gd name="T33" fmla="*/ 0 h 2109"/>
              <a:gd name="T34" fmla="*/ 948 w 1042"/>
              <a:gd name="T35" fmla="*/ 41 h 2109"/>
              <a:gd name="T36" fmla="*/ 854 w 1042"/>
              <a:gd name="T37" fmla="*/ 189 h 2109"/>
              <a:gd name="T38" fmla="*/ 1042 w 1042"/>
              <a:gd name="T39" fmla="*/ 387 h 2109"/>
              <a:gd name="T40" fmla="*/ 1041 w 1042"/>
              <a:gd name="T41" fmla="*/ 446 h 2109"/>
              <a:gd name="T42" fmla="*/ 887 w 1042"/>
              <a:gd name="T43" fmla="*/ 576 h 2109"/>
              <a:gd name="T44" fmla="*/ 838 w 1042"/>
              <a:gd name="T45" fmla="*/ 798 h 2109"/>
              <a:gd name="T46" fmla="*/ 918 w 1042"/>
              <a:gd name="T47" fmla="*/ 865 h 2109"/>
              <a:gd name="T48" fmla="*/ 999 w 1042"/>
              <a:gd name="T49" fmla="*/ 1077 h 2109"/>
              <a:gd name="T50" fmla="*/ 967 w 1042"/>
              <a:gd name="T51" fmla="*/ 1201 h 2109"/>
              <a:gd name="T52" fmla="*/ 841 w 1042"/>
              <a:gd name="T53" fmla="*/ 1358 h 2109"/>
              <a:gd name="T54" fmla="*/ 838 w 1042"/>
              <a:gd name="T55" fmla="*/ 1397 h 2109"/>
              <a:gd name="T56" fmla="*/ 911 w 1042"/>
              <a:gd name="T57" fmla="*/ 1477 h 2109"/>
              <a:gd name="T58" fmla="*/ 903 w 1042"/>
              <a:gd name="T59" fmla="*/ 1693 h 2109"/>
              <a:gd name="T60" fmla="*/ 717 w 1042"/>
              <a:gd name="T61" fmla="*/ 1872 h 2109"/>
              <a:gd name="T62" fmla="*/ 496 w 1042"/>
              <a:gd name="T63" fmla="*/ 1922 h 2109"/>
              <a:gd name="T64" fmla="*/ 281 w 1042"/>
              <a:gd name="T65" fmla="*/ 2005 h 2109"/>
              <a:gd name="T66" fmla="*/ 198 w 1042"/>
              <a:gd name="T67" fmla="*/ 2052 h 2109"/>
              <a:gd name="T68" fmla="*/ 99 w 1042"/>
              <a:gd name="T69" fmla="*/ 2109 h 2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2" h="2109">
                <a:moveTo>
                  <a:pt x="99" y="2109"/>
                </a:moveTo>
                <a:cubicBezTo>
                  <a:pt x="10" y="2051"/>
                  <a:pt x="29" y="1979"/>
                  <a:pt x="30" y="1923"/>
                </a:cubicBezTo>
                <a:cubicBezTo>
                  <a:pt x="39" y="1891"/>
                  <a:pt x="49" y="1862"/>
                  <a:pt x="59" y="1833"/>
                </a:cubicBezTo>
                <a:cubicBezTo>
                  <a:pt x="56" y="1793"/>
                  <a:pt x="53" y="1757"/>
                  <a:pt x="53" y="1721"/>
                </a:cubicBezTo>
                <a:cubicBezTo>
                  <a:pt x="34" y="1675"/>
                  <a:pt x="15" y="1628"/>
                  <a:pt x="0" y="1582"/>
                </a:cubicBezTo>
                <a:cubicBezTo>
                  <a:pt x="0" y="1504"/>
                  <a:pt x="0" y="1425"/>
                  <a:pt x="1" y="1350"/>
                </a:cubicBezTo>
                <a:cubicBezTo>
                  <a:pt x="43" y="1289"/>
                  <a:pt x="62" y="1237"/>
                  <a:pt x="95" y="1182"/>
                </a:cubicBezTo>
                <a:cubicBezTo>
                  <a:pt x="95" y="1152"/>
                  <a:pt x="95" y="1123"/>
                  <a:pt x="98" y="1097"/>
                </a:cubicBezTo>
                <a:cubicBezTo>
                  <a:pt x="80" y="955"/>
                  <a:pt x="23" y="830"/>
                  <a:pt x="139" y="754"/>
                </a:cubicBezTo>
                <a:cubicBezTo>
                  <a:pt x="161" y="679"/>
                  <a:pt x="162" y="633"/>
                  <a:pt x="165" y="578"/>
                </a:cubicBezTo>
                <a:cubicBezTo>
                  <a:pt x="175" y="555"/>
                  <a:pt x="188" y="533"/>
                  <a:pt x="201" y="510"/>
                </a:cubicBezTo>
                <a:cubicBezTo>
                  <a:pt x="217" y="415"/>
                  <a:pt x="272" y="377"/>
                  <a:pt x="342" y="330"/>
                </a:cubicBezTo>
                <a:cubicBezTo>
                  <a:pt x="378" y="279"/>
                  <a:pt x="417" y="194"/>
                  <a:pt x="471" y="170"/>
                </a:cubicBezTo>
                <a:cubicBezTo>
                  <a:pt x="490" y="150"/>
                  <a:pt x="510" y="131"/>
                  <a:pt x="529" y="115"/>
                </a:cubicBezTo>
                <a:cubicBezTo>
                  <a:pt x="564" y="116"/>
                  <a:pt x="692" y="142"/>
                  <a:pt x="737" y="98"/>
                </a:cubicBezTo>
                <a:cubicBezTo>
                  <a:pt x="778" y="89"/>
                  <a:pt x="823" y="77"/>
                  <a:pt x="868" y="32"/>
                </a:cubicBezTo>
                <a:cubicBezTo>
                  <a:pt x="875" y="19"/>
                  <a:pt x="881" y="10"/>
                  <a:pt x="891" y="0"/>
                </a:cubicBezTo>
                <a:cubicBezTo>
                  <a:pt x="910" y="14"/>
                  <a:pt x="929" y="27"/>
                  <a:pt x="948" y="41"/>
                </a:cubicBezTo>
                <a:cubicBezTo>
                  <a:pt x="948" y="90"/>
                  <a:pt x="833" y="117"/>
                  <a:pt x="854" y="189"/>
                </a:cubicBezTo>
                <a:cubicBezTo>
                  <a:pt x="934" y="211"/>
                  <a:pt x="972" y="284"/>
                  <a:pt x="1042" y="387"/>
                </a:cubicBezTo>
                <a:cubicBezTo>
                  <a:pt x="1042" y="407"/>
                  <a:pt x="1042" y="426"/>
                  <a:pt x="1041" y="446"/>
                </a:cubicBezTo>
                <a:cubicBezTo>
                  <a:pt x="993" y="533"/>
                  <a:pt x="961" y="529"/>
                  <a:pt x="887" y="576"/>
                </a:cubicBezTo>
                <a:cubicBezTo>
                  <a:pt x="855" y="638"/>
                  <a:pt x="787" y="718"/>
                  <a:pt x="838" y="798"/>
                </a:cubicBezTo>
                <a:cubicBezTo>
                  <a:pt x="864" y="818"/>
                  <a:pt x="889" y="842"/>
                  <a:pt x="918" y="865"/>
                </a:cubicBezTo>
                <a:cubicBezTo>
                  <a:pt x="940" y="915"/>
                  <a:pt x="1000" y="959"/>
                  <a:pt x="999" y="1077"/>
                </a:cubicBezTo>
                <a:cubicBezTo>
                  <a:pt x="986" y="1116"/>
                  <a:pt x="977" y="1158"/>
                  <a:pt x="967" y="1201"/>
                </a:cubicBezTo>
                <a:cubicBezTo>
                  <a:pt x="944" y="1243"/>
                  <a:pt x="880" y="1329"/>
                  <a:pt x="841" y="1358"/>
                </a:cubicBezTo>
                <a:cubicBezTo>
                  <a:pt x="838" y="1371"/>
                  <a:pt x="838" y="1384"/>
                  <a:pt x="838" y="1397"/>
                </a:cubicBezTo>
                <a:cubicBezTo>
                  <a:pt x="860" y="1424"/>
                  <a:pt x="885" y="1451"/>
                  <a:pt x="911" y="1477"/>
                </a:cubicBezTo>
                <a:cubicBezTo>
                  <a:pt x="926" y="1527"/>
                  <a:pt x="926" y="1619"/>
                  <a:pt x="903" y="1693"/>
                </a:cubicBezTo>
                <a:cubicBezTo>
                  <a:pt x="848" y="1761"/>
                  <a:pt x="787" y="1818"/>
                  <a:pt x="717" y="1872"/>
                </a:cubicBezTo>
                <a:cubicBezTo>
                  <a:pt x="643" y="1887"/>
                  <a:pt x="570" y="1904"/>
                  <a:pt x="496" y="1922"/>
                </a:cubicBezTo>
                <a:cubicBezTo>
                  <a:pt x="419" y="1982"/>
                  <a:pt x="361" y="1988"/>
                  <a:pt x="281" y="2005"/>
                </a:cubicBezTo>
                <a:cubicBezTo>
                  <a:pt x="253" y="2021"/>
                  <a:pt x="224" y="2036"/>
                  <a:pt x="198" y="2052"/>
                </a:cubicBezTo>
                <a:cubicBezTo>
                  <a:pt x="160" y="2091"/>
                  <a:pt x="124" y="2103"/>
                  <a:pt x="99" y="21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6" name="Freeform 25"/>
          <p:cNvSpPr/>
          <p:nvPr/>
        </p:nvSpPr>
        <p:spPr bwMode="auto">
          <a:xfrm>
            <a:off x="6600095" y="3502299"/>
            <a:ext cx="844110" cy="574675"/>
          </a:xfrm>
          <a:custGeom>
            <a:avLst/>
            <a:gdLst>
              <a:gd name="T0" fmla="*/ 213 w 1952"/>
              <a:gd name="T1" fmla="*/ 1322 h 1326"/>
              <a:gd name="T2" fmla="*/ 131 w 1952"/>
              <a:gd name="T3" fmla="*/ 1261 h 1326"/>
              <a:gd name="T4" fmla="*/ 0 w 1952"/>
              <a:gd name="T5" fmla="*/ 1143 h 1326"/>
              <a:gd name="T6" fmla="*/ 30 w 1952"/>
              <a:gd name="T7" fmla="*/ 1079 h 1326"/>
              <a:gd name="T8" fmla="*/ 120 w 1952"/>
              <a:gd name="T9" fmla="*/ 989 h 1326"/>
              <a:gd name="T10" fmla="*/ 120 w 1952"/>
              <a:gd name="T11" fmla="*/ 885 h 1326"/>
              <a:gd name="T12" fmla="*/ 42 w 1952"/>
              <a:gd name="T13" fmla="*/ 630 h 1326"/>
              <a:gd name="T14" fmla="*/ 65 w 1952"/>
              <a:gd name="T15" fmla="*/ 523 h 1326"/>
              <a:gd name="T16" fmla="*/ 213 w 1952"/>
              <a:gd name="T17" fmla="*/ 356 h 1326"/>
              <a:gd name="T18" fmla="*/ 463 w 1952"/>
              <a:gd name="T19" fmla="*/ 156 h 1326"/>
              <a:gd name="T20" fmla="*/ 621 w 1952"/>
              <a:gd name="T21" fmla="*/ 0 h 1326"/>
              <a:gd name="T22" fmla="*/ 649 w 1952"/>
              <a:gd name="T23" fmla="*/ 115 h 1326"/>
              <a:gd name="T24" fmla="*/ 725 w 1952"/>
              <a:gd name="T25" fmla="*/ 117 h 1326"/>
              <a:gd name="T26" fmla="*/ 764 w 1952"/>
              <a:gd name="T27" fmla="*/ 53 h 1326"/>
              <a:gd name="T28" fmla="*/ 902 w 1952"/>
              <a:gd name="T29" fmla="*/ 40 h 1326"/>
              <a:gd name="T30" fmla="*/ 946 w 1952"/>
              <a:gd name="T31" fmla="*/ 116 h 1326"/>
              <a:gd name="T32" fmla="*/ 942 w 1952"/>
              <a:gd name="T33" fmla="*/ 254 h 1326"/>
              <a:gd name="T34" fmla="*/ 1174 w 1952"/>
              <a:gd name="T35" fmla="*/ 354 h 1326"/>
              <a:gd name="T36" fmla="*/ 1297 w 1952"/>
              <a:gd name="T37" fmla="*/ 161 h 1326"/>
              <a:gd name="T38" fmla="*/ 1348 w 1952"/>
              <a:gd name="T39" fmla="*/ 107 h 1326"/>
              <a:gd name="T40" fmla="*/ 1505 w 1952"/>
              <a:gd name="T41" fmla="*/ 71 h 1326"/>
              <a:gd name="T42" fmla="*/ 1636 w 1952"/>
              <a:gd name="T43" fmla="*/ 130 h 1326"/>
              <a:gd name="T44" fmla="*/ 1930 w 1952"/>
              <a:gd name="T45" fmla="*/ 131 h 1326"/>
              <a:gd name="T46" fmla="*/ 1952 w 1952"/>
              <a:gd name="T47" fmla="*/ 145 h 1326"/>
              <a:gd name="T48" fmla="*/ 1939 w 1952"/>
              <a:gd name="T49" fmla="*/ 171 h 1326"/>
              <a:gd name="T50" fmla="*/ 1929 w 1952"/>
              <a:gd name="T51" fmla="*/ 269 h 1326"/>
              <a:gd name="T52" fmla="*/ 1824 w 1952"/>
              <a:gd name="T53" fmla="*/ 276 h 1326"/>
              <a:gd name="T54" fmla="*/ 1528 w 1952"/>
              <a:gd name="T55" fmla="*/ 521 h 1326"/>
              <a:gd name="T56" fmla="*/ 1461 w 1952"/>
              <a:gd name="T57" fmla="*/ 548 h 1326"/>
              <a:gd name="T58" fmla="*/ 1362 w 1952"/>
              <a:gd name="T59" fmla="*/ 601 h 1326"/>
              <a:gd name="T60" fmla="*/ 1345 w 1952"/>
              <a:gd name="T61" fmla="*/ 621 h 1326"/>
              <a:gd name="T62" fmla="*/ 1335 w 1952"/>
              <a:gd name="T63" fmla="*/ 729 h 1326"/>
              <a:gd name="T64" fmla="*/ 1223 w 1952"/>
              <a:gd name="T65" fmla="*/ 873 h 1326"/>
              <a:gd name="T66" fmla="*/ 1190 w 1952"/>
              <a:gd name="T67" fmla="*/ 1020 h 1326"/>
              <a:gd name="T68" fmla="*/ 1039 w 1952"/>
              <a:gd name="T69" fmla="*/ 1107 h 1326"/>
              <a:gd name="T70" fmla="*/ 958 w 1952"/>
              <a:gd name="T71" fmla="*/ 1266 h 1326"/>
              <a:gd name="T72" fmla="*/ 955 w 1952"/>
              <a:gd name="T73" fmla="*/ 1253 h 1326"/>
              <a:gd name="T74" fmla="*/ 923 w 1952"/>
              <a:gd name="T75" fmla="*/ 1226 h 1326"/>
              <a:gd name="T76" fmla="*/ 872 w 1952"/>
              <a:gd name="T77" fmla="*/ 1221 h 1326"/>
              <a:gd name="T78" fmla="*/ 798 w 1952"/>
              <a:gd name="T79" fmla="*/ 1311 h 1326"/>
              <a:gd name="T80" fmla="*/ 651 w 1952"/>
              <a:gd name="T81" fmla="*/ 1294 h 1326"/>
              <a:gd name="T82" fmla="*/ 636 w 1952"/>
              <a:gd name="T83" fmla="*/ 1254 h 1326"/>
              <a:gd name="T84" fmla="*/ 512 w 1952"/>
              <a:gd name="T85" fmla="*/ 1127 h 1326"/>
              <a:gd name="T86" fmla="*/ 435 w 1952"/>
              <a:gd name="T87" fmla="*/ 1122 h 1326"/>
              <a:gd name="T88" fmla="*/ 415 w 1952"/>
              <a:gd name="T89" fmla="*/ 1252 h 1326"/>
              <a:gd name="T90" fmla="*/ 332 w 1952"/>
              <a:gd name="T91" fmla="*/ 1293 h 1326"/>
              <a:gd name="T92" fmla="*/ 213 w 1952"/>
              <a:gd name="T93" fmla="*/ 132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52" h="1326">
                <a:moveTo>
                  <a:pt x="213" y="1322"/>
                </a:moveTo>
                <a:cubicBezTo>
                  <a:pt x="185" y="1302"/>
                  <a:pt x="156" y="1282"/>
                  <a:pt x="131" y="1261"/>
                </a:cubicBezTo>
                <a:cubicBezTo>
                  <a:pt x="86" y="1221"/>
                  <a:pt x="42" y="1181"/>
                  <a:pt x="0" y="1143"/>
                </a:cubicBezTo>
                <a:cubicBezTo>
                  <a:pt x="10" y="1121"/>
                  <a:pt x="20" y="1098"/>
                  <a:pt x="30" y="1079"/>
                </a:cubicBezTo>
                <a:cubicBezTo>
                  <a:pt x="62" y="1053"/>
                  <a:pt x="100" y="1022"/>
                  <a:pt x="120" y="989"/>
                </a:cubicBezTo>
                <a:cubicBezTo>
                  <a:pt x="120" y="953"/>
                  <a:pt x="120" y="917"/>
                  <a:pt x="120" y="885"/>
                </a:cubicBezTo>
                <a:cubicBezTo>
                  <a:pt x="111" y="829"/>
                  <a:pt x="61" y="651"/>
                  <a:pt x="42" y="630"/>
                </a:cubicBezTo>
                <a:cubicBezTo>
                  <a:pt x="42" y="565"/>
                  <a:pt x="33" y="555"/>
                  <a:pt x="65" y="523"/>
                </a:cubicBezTo>
                <a:cubicBezTo>
                  <a:pt x="100" y="449"/>
                  <a:pt x="155" y="411"/>
                  <a:pt x="213" y="356"/>
                </a:cubicBezTo>
                <a:cubicBezTo>
                  <a:pt x="268" y="246"/>
                  <a:pt x="361" y="219"/>
                  <a:pt x="463" y="156"/>
                </a:cubicBezTo>
                <a:cubicBezTo>
                  <a:pt x="515" y="102"/>
                  <a:pt x="566" y="51"/>
                  <a:pt x="621" y="0"/>
                </a:cubicBezTo>
                <a:cubicBezTo>
                  <a:pt x="630" y="36"/>
                  <a:pt x="639" y="76"/>
                  <a:pt x="649" y="115"/>
                </a:cubicBezTo>
                <a:cubicBezTo>
                  <a:pt x="674" y="116"/>
                  <a:pt x="700" y="117"/>
                  <a:pt x="725" y="117"/>
                </a:cubicBezTo>
                <a:cubicBezTo>
                  <a:pt x="738" y="95"/>
                  <a:pt x="751" y="72"/>
                  <a:pt x="764" y="53"/>
                </a:cubicBezTo>
                <a:cubicBezTo>
                  <a:pt x="790" y="53"/>
                  <a:pt x="857" y="62"/>
                  <a:pt x="902" y="40"/>
                </a:cubicBezTo>
                <a:cubicBezTo>
                  <a:pt x="901" y="53"/>
                  <a:pt x="920" y="83"/>
                  <a:pt x="946" y="116"/>
                </a:cubicBezTo>
                <a:cubicBezTo>
                  <a:pt x="942" y="162"/>
                  <a:pt x="942" y="208"/>
                  <a:pt x="942" y="254"/>
                </a:cubicBezTo>
                <a:cubicBezTo>
                  <a:pt x="986" y="301"/>
                  <a:pt x="1075" y="352"/>
                  <a:pt x="1174" y="354"/>
                </a:cubicBezTo>
                <a:cubicBezTo>
                  <a:pt x="1213" y="290"/>
                  <a:pt x="1255" y="226"/>
                  <a:pt x="1297" y="161"/>
                </a:cubicBezTo>
                <a:cubicBezTo>
                  <a:pt x="1313" y="142"/>
                  <a:pt x="1329" y="123"/>
                  <a:pt x="1348" y="107"/>
                </a:cubicBezTo>
                <a:cubicBezTo>
                  <a:pt x="1387" y="81"/>
                  <a:pt x="1435" y="60"/>
                  <a:pt x="1505" y="71"/>
                </a:cubicBezTo>
                <a:cubicBezTo>
                  <a:pt x="1547" y="89"/>
                  <a:pt x="1591" y="110"/>
                  <a:pt x="1636" y="130"/>
                </a:cubicBezTo>
                <a:cubicBezTo>
                  <a:pt x="1732" y="129"/>
                  <a:pt x="1831" y="129"/>
                  <a:pt x="1930" y="131"/>
                </a:cubicBezTo>
                <a:cubicBezTo>
                  <a:pt x="1936" y="135"/>
                  <a:pt x="1943" y="138"/>
                  <a:pt x="1952" y="145"/>
                </a:cubicBezTo>
                <a:cubicBezTo>
                  <a:pt x="1946" y="151"/>
                  <a:pt x="1942" y="161"/>
                  <a:pt x="1939" y="171"/>
                </a:cubicBezTo>
                <a:cubicBezTo>
                  <a:pt x="1936" y="203"/>
                  <a:pt x="1932" y="236"/>
                  <a:pt x="1929" y="269"/>
                </a:cubicBezTo>
                <a:cubicBezTo>
                  <a:pt x="1894" y="271"/>
                  <a:pt x="1859" y="273"/>
                  <a:pt x="1824" y="276"/>
                </a:cubicBezTo>
                <a:cubicBezTo>
                  <a:pt x="1721" y="339"/>
                  <a:pt x="1554" y="407"/>
                  <a:pt x="1528" y="521"/>
                </a:cubicBezTo>
                <a:cubicBezTo>
                  <a:pt x="1506" y="530"/>
                  <a:pt x="1483" y="539"/>
                  <a:pt x="1461" y="548"/>
                </a:cubicBezTo>
                <a:cubicBezTo>
                  <a:pt x="1435" y="587"/>
                  <a:pt x="1394" y="592"/>
                  <a:pt x="1362" y="601"/>
                </a:cubicBezTo>
                <a:cubicBezTo>
                  <a:pt x="1355" y="608"/>
                  <a:pt x="1349" y="614"/>
                  <a:pt x="1345" y="621"/>
                </a:cubicBezTo>
                <a:cubicBezTo>
                  <a:pt x="1342" y="657"/>
                  <a:pt x="1339" y="693"/>
                  <a:pt x="1335" y="729"/>
                </a:cubicBezTo>
                <a:cubicBezTo>
                  <a:pt x="1306" y="777"/>
                  <a:pt x="1245" y="828"/>
                  <a:pt x="1223" y="873"/>
                </a:cubicBezTo>
                <a:cubicBezTo>
                  <a:pt x="1219" y="912"/>
                  <a:pt x="1222" y="975"/>
                  <a:pt x="1190" y="1020"/>
                </a:cubicBezTo>
                <a:cubicBezTo>
                  <a:pt x="1110" y="1018"/>
                  <a:pt x="1078" y="1059"/>
                  <a:pt x="1039" y="1107"/>
                </a:cubicBezTo>
                <a:cubicBezTo>
                  <a:pt x="1032" y="1163"/>
                  <a:pt x="1016" y="1228"/>
                  <a:pt x="958" y="1266"/>
                </a:cubicBezTo>
                <a:cubicBezTo>
                  <a:pt x="955" y="1259"/>
                  <a:pt x="955" y="1256"/>
                  <a:pt x="955" y="1253"/>
                </a:cubicBezTo>
                <a:cubicBezTo>
                  <a:pt x="942" y="1243"/>
                  <a:pt x="933" y="1232"/>
                  <a:pt x="923" y="1226"/>
                </a:cubicBezTo>
                <a:cubicBezTo>
                  <a:pt x="904" y="1222"/>
                  <a:pt x="888" y="1222"/>
                  <a:pt x="872" y="1221"/>
                </a:cubicBezTo>
                <a:cubicBezTo>
                  <a:pt x="846" y="1250"/>
                  <a:pt x="821" y="1279"/>
                  <a:pt x="798" y="1311"/>
                </a:cubicBezTo>
                <a:cubicBezTo>
                  <a:pt x="750" y="1326"/>
                  <a:pt x="674" y="1308"/>
                  <a:pt x="651" y="1294"/>
                </a:cubicBezTo>
                <a:cubicBezTo>
                  <a:pt x="645" y="1281"/>
                  <a:pt x="639" y="1268"/>
                  <a:pt x="636" y="1254"/>
                </a:cubicBezTo>
                <a:cubicBezTo>
                  <a:pt x="594" y="1211"/>
                  <a:pt x="553" y="1167"/>
                  <a:pt x="512" y="1127"/>
                </a:cubicBezTo>
                <a:cubicBezTo>
                  <a:pt x="486" y="1123"/>
                  <a:pt x="461" y="1122"/>
                  <a:pt x="435" y="1122"/>
                </a:cubicBezTo>
                <a:cubicBezTo>
                  <a:pt x="419" y="1154"/>
                  <a:pt x="419" y="1193"/>
                  <a:pt x="415" y="1252"/>
                </a:cubicBezTo>
                <a:cubicBezTo>
                  <a:pt x="374" y="1251"/>
                  <a:pt x="341" y="1280"/>
                  <a:pt x="332" y="1293"/>
                </a:cubicBezTo>
                <a:cubicBezTo>
                  <a:pt x="278" y="1291"/>
                  <a:pt x="236" y="1320"/>
                  <a:pt x="213" y="1322"/>
                </a:cubicBezTo>
                <a:close/>
              </a:path>
            </a:pathLst>
          </a:custGeom>
          <a:solidFill>
            <a:schemeClr val="accent2"/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7" name="Freeform 26"/>
          <p:cNvSpPr/>
          <p:nvPr/>
        </p:nvSpPr>
        <p:spPr bwMode="auto">
          <a:xfrm>
            <a:off x="5294262" y="3368949"/>
            <a:ext cx="363349" cy="606425"/>
          </a:xfrm>
          <a:custGeom>
            <a:avLst/>
            <a:gdLst>
              <a:gd name="T0" fmla="*/ 319 w 840"/>
              <a:gd name="T1" fmla="*/ 1263 h 1400"/>
              <a:gd name="T2" fmla="*/ 294 w 840"/>
              <a:gd name="T3" fmla="*/ 1158 h 1400"/>
              <a:gd name="T4" fmla="*/ 257 w 840"/>
              <a:gd name="T5" fmla="*/ 892 h 1400"/>
              <a:gd name="T6" fmla="*/ 79 w 840"/>
              <a:gd name="T7" fmla="*/ 681 h 1400"/>
              <a:gd name="T8" fmla="*/ 0 w 840"/>
              <a:gd name="T9" fmla="*/ 636 h 1400"/>
              <a:gd name="T10" fmla="*/ 205 w 840"/>
              <a:gd name="T11" fmla="*/ 579 h 1400"/>
              <a:gd name="T12" fmla="*/ 339 w 840"/>
              <a:gd name="T13" fmla="*/ 520 h 1400"/>
              <a:gd name="T14" fmla="*/ 394 w 840"/>
              <a:gd name="T15" fmla="*/ 453 h 1400"/>
              <a:gd name="T16" fmla="*/ 388 w 840"/>
              <a:gd name="T17" fmla="*/ 328 h 1400"/>
              <a:gd name="T18" fmla="*/ 482 w 840"/>
              <a:gd name="T19" fmla="*/ 157 h 1400"/>
              <a:gd name="T20" fmla="*/ 498 w 840"/>
              <a:gd name="T21" fmla="*/ 63 h 1400"/>
              <a:gd name="T22" fmla="*/ 674 w 840"/>
              <a:gd name="T23" fmla="*/ 51 h 1400"/>
              <a:gd name="T24" fmla="*/ 690 w 840"/>
              <a:gd name="T25" fmla="*/ 104 h 1400"/>
              <a:gd name="T26" fmla="*/ 644 w 840"/>
              <a:gd name="T27" fmla="*/ 214 h 1400"/>
              <a:gd name="T28" fmla="*/ 592 w 840"/>
              <a:gd name="T29" fmla="*/ 442 h 1400"/>
              <a:gd name="T30" fmla="*/ 707 w 840"/>
              <a:gd name="T31" fmla="*/ 461 h 1400"/>
              <a:gd name="T32" fmla="*/ 840 w 840"/>
              <a:gd name="T33" fmla="*/ 566 h 1400"/>
              <a:gd name="T34" fmla="*/ 782 w 840"/>
              <a:gd name="T35" fmla="*/ 649 h 1400"/>
              <a:gd name="T36" fmla="*/ 696 w 840"/>
              <a:gd name="T37" fmla="*/ 739 h 1400"/>
              <a:gd name="T38" fmla="*/ 602 w 840"/>
              <a:gd name="T39" fmla="*/ 871 h 1400"/>
              <a:gd name="T40" fmla="*/ 540 w 840"/>
              <a:gd name="T41" fmla="*/ 1063 h 1400"/>
              <a:gd name="T42" fmla="*/ 585 w 840"/>
              <a:gd name="T43" fmla="*/ 1106 h 1400"/>
              <a:gd name="T44" fmla="*/ 674 w 840"/>
              <a:gd name="T45" fmla="*/ 1220 h 1400"/>
              <a:gd name="T46" fmla="*/ 654 w 840"/>
              <a:gd name="T47" fmla="*/ 1262 h 1400"/>
              <a:gd name="T48" fmla="*/ 555 w 840"/>
              <a:gd name="T49" fmla="*/ 1295 h 1400"/>
              <a:gd name="T50" fmla="*/ 319 w 840"/>
              <a:gd name="T51" fmla="*/ 1263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40" h="1400">
                <a:moveTo>
                  <a:pt x="319" y="1263"/>
                </a:moveTo>
                <a:cubicBezTo>
                  <a:pt x="309" y="1227"/>
                  <a:pt x="300" y="1191"/>
                  <a:pt x="294" y="1158"/>
                </a:cubicBezTo>
                <a:cubicBezTo>
                  <a:pt x="288" y="1050"/>
                  <a:pt x="266" y="961"/>
                  <a:pt x="257" y="892"/>
                </a:cubicBezTo>
                <a:cubicBezTo>
                  <a:pt x="194" y="795"/>
                  <a:pt x="111" y="734"/>
                  <a:pt x="79" y="681"/>
                </a:cubicBezTo>
                <a:cubicBezTo>
                  <a:pt x="51" y="664"/>
                  <a:pt x="25" y="650"/>
                  <a:pt x="0" y="636"/>
                </a:cubicBezTo>
                <a:cubicBezTo>
                  <a:pt x="16" y="604"/>
                  <a:pt x="147" y="588"/>
                  <a:pt x="205" y="579"/>
                </a:cubicBezTo>
                <a:cubicBezTo>
                  <a:pt x="259" y="535"/>
                  <a:pt x="243" y="528"/>
                  <a:pt x="339" y="520"/>
                </a:cubicBezTo>
                <a:cubicBezTo>
                  <a:pt x="355" y="498"/>
                  <a:pt x="375" y="475"/>
                  <a:pt x="394" y="453"/>
                </a:cubicBezTo>
                <a:cubicBezTo>
                  <a:pt x="391" y="410"/>
                  <a:pt x="388" y="368"/>
                  <a:pt x="388" y="328"/>
                </a:cubicBezTo>
                <a:cubicBezTo>
                  <a:pt x="417" y="270"/>
                  <a:pt x="450" y="212"/>
                  <a:pt x="482" y="157"/>
                </a:cubicBezTo>
                <a:cubicBezTo>
                  <a:pt x="485" y="125"/>
                  <a:pt x="492" y="92"/>
                  <a:pt x="498" y="63"/>
                </a:cubicBezTo>
                <a:cubicBezTo>
                  <a:pt x="556" y="64"/>
                  <a:pt x="604" y="0"/>
                  <a:pt x="674" y="51"/>
                </a:cubicBezTo>
                <a:cubicBezTo>
                  <a:pt x="677" y="67"/>
                  <a:pt x="684" y="84"/>
                  <a:pt x="690" y="104"/>
                </a:cubicBezTo>
                <a:cubicBezTo>
                  <a:pt x="674" y="139"/>
                  <a:pt x="657" y="175"/>
                  <a:pt x="644" y="214"/>
                </a:cubicBezTo>
                <a:cubicBezTo>
                  <a:pt x="580" y="287"/>
                  <a:pt x="577" y="317"/>
                  <a:pt x="592" y="442"/>
                </a:cubicBezTo>
                <a:cubicBezTo>
                  <a:pt x="630" y="446"/>
                  <a:pt x="669" y="453"/>
                  <a:pt x="707" y="461"/>
                </a:cubicBezTo>
                <a:cubicBezTo>
                  <a:pt x="729" y="488"/>
                  <a:pt x="767" y="544"/>
                  <a:pt x="840" y="566"/>
                </a:cubicBezTo>
                <a:cubicBezTo>
                  <a:pt x="834" y="592"/>
                  <a:pt x="811" y="627"/>
                  <a:pt x="782" y="649"/>
                </a:cubicBezTo>
                <a:cubicBezTo>
                  <a:pt x="766" y="685"/>
                  <a:pt x="725" y="714"/>
                  <a:pt x="696" y="739"/>
                </a:cubicBezTo>
                <a:cubicBezTo>
                  <a:pt x="558" y="736"/>
                  <a:pt x="635" y="767"/>
                  <a:pt x="602" y="871"/>
                </a:cubicBezTo>
                <a:cubicBezTo>
                  <a:pt x="547" y="951"/>
                  <a:pt x="541" y="938"/>
                  <a:pt x="540" y="1063"/>
                </a:cubicBezTo>
                <a:cubicBezTo>
                  <a:pt x="553" y="1076"/>
                  <a:pt x="569" y="1089"/>
                  <a:pt x="585" y="1106"/>
                </a:cubicBezTo>
                <a:cubicBezTo>
                  <a:pt x="610" y="1110"/>
                  <a:pt x="690" y="1132"/>
                  <a:pt x="674" y="1220"/>
                </a:cubicBezTo>
                <a:cubicBezTo>
                  <a:pt x="667" y="1233"/>
                  <a:pt x="661" y="1246"/>
                  <a:pt x="654" y="1262"/>
                </a:cubicBezTo>
                <a:cubicBezTo>
                  <a:pt x="613" y="1271"/>
                  <a:pt x="581" y="1280"/>
                  <a:pt x="555" y="1295"/>
                </a:cubicBezTo>
                <a:cubicBezTo>
                  <a:pt x="423" y="1400"/>
                  <a:pt x="476" y="1394"/>
                  <a:pt x="319" y="126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8" name="Freeform 27"/>
          <p:cNvSpPr/>
          <p:nvPr/>
        </p:nvSpPr>
        <p:spPr bwMode="auto">
          <a:xfrm>
            <a:off x="6377962" y="2792685"/>
            <a:ext cx="702897" cy="1054100"/>
          </a:xfrm>
          <a:custGeom>
            <a:avLst/>
            <a:gdLst>
              <a:gd name="T0" fmla="*/ 533 w 1625"/>
              <a:gd name="T1" fmla="*/ 2387 h 2434"/>
              <a:gd name="T2" fmla="*/ 121 w 1625"/>
              <a:gd name="T3" fmla="*/ 2334 h 2434"/>
              <a:gd name="T4" fmla="*/ 148 w 1625"/>
              <a:gd name="T5" fmla="*/ 2099 h 2434"/>
              <a:gd name="T6" fmla="*/ 10 w 1625"/>
              <a:gd name="T7" fmla="*/ 1611 h 2434"/>
              <a:gd name="T8" fmla="*/ 232 w 1625"/>
              <a:gd name="T9" fmla="*/ 1315 h 2434"/>
              <a:gd name="T10" fmla="*/ 77 w 1625"/>
              <a:gd name="T11" fmla="*/ 1029 h 2434"/>
              <a:gd name="T12" fmla="*/ 52 w 1625"/>
              <a:gd name="T13" fmla="*/ 1012 h 2434"/>
              <a:gd name="T14" fmla="*/ 142 w 1625"/>
              <a:gd name="T15" fmla="*/ 890 h 2434"/>
              <a:gd name="T16" fmla="*/ 69 w 1625"/>
              <a:gd name="T17" fmla="*/ 761 h 2434"/>
              <a:gd name="T18" fmla="*/ 1 w 1625"/>
              <a:gd name="T19" fmla="*/ 536 h 2434"/>
              <a:gd name="T20" fmla="*/ 103 w 1625"/>
              <a:gd name="T21" fmla="*/ 460 h 2434"/>
              <a:gd name="T22" fmla="*/ 175 w 1625"/>
              <a:gd name="T23" fmla="*/ 272 h 2434"/>
              <a:gd name="T24" fmla="*/ 298 w 1625"/>
              <a:gd name="T25" fmla="*/ 540 h 2434"/>
              <a:gd name="T26" fmla="*/ 374 w 1625"/>
              <a:gd name="T27" fmla="*/ 516 h 2434"/>
              <a:gd name="T28" fmla="*/ 765 w 1625"/>
              <a:gd name="T29" fmla="*/ 330 h 2434"/>
              <a:gd name="T30" fmla="*/ 879 w 1625"/>
              <a:gd name="T31" fmla="*/ 74 h 2434"/>
              <a:gd name="T32" fmla="*/ 1126 w 1625"/>
              <a:gd name="T33" fmla="*/ 365 h 2434"/>
              <a:gd name="T34" fmla="*/ 1394 w 1625"/>
              <a:gd name="T35" fmla="*/ 493 h 2434"/>
              <a:gd name="T36" fmla="*/ 1364 w 1625"/>
              <a:gd name="T37" fmla="*/ 711 h 2434"/>
              <a:gd name="T38" fmla="*/ 1625 w 1625"/>
              <a:gd name="T39" fmla="*/ 888 h 2434"/>
              <a:gd name="T40" fmla="*/ 1319 w 1625"/>
              <a:gd name="T41" fmla="*/ 1231 h 2434"/>
              <a:gd name="T42" fmla="*/ 1058 w 1625"/>
              <a:gd name="T43" fmla="*/ 1110 h 2434"/>
              <a:gd name="T44" fmla="*/ 941 w 1625"/>
              <a:gd name="T45" fmla="*/ 897 h 2434"/>
              <a:gd name="T46" fmla="*/ 783 w 1625"/>
              <a:gd name="T47" fmla="*/ 615 h 2434"/>
              <a:gd name="T48" fmla="*/ 523 w 1625"/>
              <a:gd name="T49" fmla="*/ 795 h 2434"/>
              <a:gd name="T50" fmla="*/ 429 w 1625"/>
              <a:gd name="T51" fmla="*/ 1015 h 2434"/>
              <a:gd name="T52" fmla="*/ 620 w 1625"/>
              <a:gd name="T53" fmla="*/ 1164 h 2434"/>
              <a:gd name="T54" fmla="*/ 827 w 1625"/>
              <a:gd name="T55" fmla="*/ 1169 h 2434"/>
              <a:gd name="T56" fmla="*/ 874 w 1625"/>
              <a:gd name="T57" fmla="*/ 1364 h 2434"/>
              <a:gd name="T58" fmla="*/ 1125 w 1625"/>
              <a:gd name="T59" fmla="*/ 1616 h 2434"/>
              <a:gd name="T60" fmla="*/ 843 w 1625"/>
              <a:gd name="T61" fmla="*/ 1825 h 2434"/>
              <a:gd name="T62" fmla="*/ 565 w 1625"/>
              <a:gd name="T63" fmla="*/ 2394 h 2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25" h="2434">
                <a:moveTo>
                  <a:pt x="571" y="2434"/>
                </a:moveTo>
                <a:cubicBezTo>
                  <a:pt x="558" y="2417"/>
                  <a:pt x="545" y="2400"/>
                  <a:pt x="533" y="2387"/>
                </a:cubicBezTo>
                <a:cubicBezTo>
                  <a:pt x="459" y="2385"/>
                  <a:pt x="389" y="2383"/>
                  <a:pt x="319" y="2385"/>
                </a:cubicBezTo>
                <a:cubicBezTo>
                  <a:pt x="252" y="2367"/>
                  <a:pt x="185" y="2348"/>
                  <a:pt x="121" y="2334"/>
                </a:cubicBezTo>
                <a:cubicBezTo>
                  <a:pt x="67" y="2296"/>
                  <a:pt x="32" y="2243"/>
                  <a:pt x="32" y="2230"/>
                </a:cubicBezTo>
                <a:cubicBezTo>
                  <a:pt x="71" y="2185"/>
                  <a:pt x="109" y="2140"/>
                  <a:pt x="148" y="2099"/>
                </a:cubicBezTo>
                <a:cubicBezTo>
                  <a:pt x="158" y="2063"/>
                  <a:pt x="167" y="2027"/>
                  <a:pt x="180" y="1991"/>
                </a:cubicBezTo>
                <a:cubicBezTo>
                  <a:pt x="223" y="1793"/>
                  <a:pt x="105" y="1711"/>
                  <a:pt x="10" y="1611"/>
                </a:cubicBezTo>
                <a:cubicBezTo>
                  <a:pt x="11" y="1483"/>
                  <a:pt x="91" y="1446"/>
                  <a:pt x="184" y="1396"/>
                </a:cubicBezTo>
                <a:cubicBezTo>
                  <a:pt x="200" y="1366"/>
                  <a:pt x="216" y="1341"/>
                  <a:pt x="232" y="1315"/>
                </a:cubicBezTo>
                <a:cubicBezTo>
                  <a:pt x="229" y="1282"/>
                  <a:pt x="230" y="1253"/>
                  <a:pt x="230" y="1223"/>
                </a:cubicBezTo>
                <a:cubicBezTo>
                  <a:pt x="176" y="1130"/>
                  <a:pt x="132" y="1077"/>
                  <a:pt x="77" y="1029"/>
                </a:cubicBezTo>
                <a:cubicBezTo>
                  <a:pt x="68" y="1026"/>
                  <a:pt x="58" y="1022"/>
                  <a:pt x="52" y="1022"/>
                </a:cubicBezTo>
                <a:cubicBezTo>
                  <a:pt x="52" y="1019"/>
                  <a:pt x="52" y="1016"/>
                  <a:pt x="52" y="1012"/>
                </a:cubicBezTo>
                <a:cubicBezTo>
                  <a:pt x="71" y="996"/>
                  <a:pt x="91" y="981"/>
                  <a:pt x="110" y="965"/>
                </a:cubicBezTo>
                <a:cubicBezTo>
                  <a:pt x="123" y="942"/>
                  <a:pt x="142" y="913"/>
                  <a:pt x="142" y="890"/>
                </a:cubicBezTo>
                <a:cubicBezTo>
                  <a:pt x="117" y="867"/>
                  <a:pt x="91" y="846"/>
                  <a:pt x="69" y="826"/>
                </a:cubicBezTo>
                <a:cubicBezTo>
                  <a:pt x="69" y="803"/>
                  <a:pt x="69" y="780"/>
                  <a:pt x="69" y="761"/>
                </a:cubicBezTo>
                <a:cubicBezTo>
                  <a:pt x="35" y="724"/>
                  <a:pt x="12" y="700"/>
                  <a:pt x="0" y="674"/>
                </a:cubicBezTo>
                <a:cubicBezTo>
                  <a:pt x="0" y="628"/>
                  <a:pt x="0" y="582"/>
                  <a:pt x="1" y="536"/>
                </a:cubicBezTo>
                <a:cubicBezTo>
                  <a:pt x="13" y="517"/>
                  <a:pt x="30" y="498"/>
                  <a:pt x="46" y="482"/>
                </a:cubicBezTo>
                <a:cubicBezTo>
                  <a:pt x="46" y="482"/>
                  <a:pt x="87" y="476"/>
                  <a:pt x="103" y="460"/>
                </a:cubicBezTo>
                <a:cubicBezTo>
                  <a:pt x="103" y="411"/>
                  <a:pt x="104" y="365"/>
                  <a:pt x="104" y="319"/>
                </a:cubicBezTo>
                <a:cubicBezTo>
                  <a:pt x="133" y="291"/>
                  <a:pt x="133" y="281"/>
                  <a:pt x="175" y="272"/>
                </a:cubicBezTo>
                <a:cubicBezTo>
                  <a:pt x="197" y="286"/>
                  <a:pt x="241" y="313"/>
                  <a:pt x="241" y="379"/>
                </a:cubicBezTo>
                <a:cubicBezTo>
                  <a:pt x="167" y="419"/>
                  <a:pt x="228" y="483"/>
                  <a:pt x="298" y="540"/>
                </a:cubicBezTo>
                <a:cubicBezTo>
                  <a:pt x="307" y="541"/>
                  <a:pt x="317" y="541"/>
                  <a:pt x="330" y="545"/>
                </a:cubicBezTo>
                <a:cubicBezTo>
                  <a:pt x="342" y="535"/>
                  <a:pt x="358" y="526"/>
                  <a:pt x="374" y="516"/>
                </a:cubicBezTo>
                <a:cubicBezTo>
                  <a:pt x="375" y="451"/>
                  <a:pt x="445" y="443"/>
                  <a:pt x="490" y="408"/>
                </a:cubicBezTo>
                <a:cubicBezTo>
                  <a:pt x="555" y="321"/>
                  <a:pt x="672" y="389"/>
                  <a:pt x="765" y="330"/>
                </a:cubicBezTo>
                <a:cubicBezTo>
                  <a:pt x="762" y="274"/>
                  <a:pt x="760" y="218"/>
                  <a:pt x="760" y="166"/>
                </a:cubicBezTo>
                <a:cubicBezTo>
                  <a:pt x="795" y="118"/>
                  <a:pt x="815" y="111"/>
                  <a:pt x="879" y="74"/>
                </a:cubicBezTo>
                <a:cubicBezTo>
                  <a:pt x="953" y="0"/>
                  <a:pt x="971" y="73"/>
                  <a:pt x="1009" y="172"/>
                </a:cubicBezTo>
                <a:cubicBezTo>
                  <a:pt x="1047" y="235"/>
                  <a:pt x="1085" y="298"/>
                  <a:pt x="1126" y="365"/>
                </a:cubicBezTo>
                <a:cubicBezTo>
                  <a:pt x="1132" y="421"/>
                  <a:pt x="1122" y="453"/>
                  <a:pt x="1212" y="492"/>
                </a:cubicBezTo>
                <a:cubicBezTo>
                  <a:pt x="1250" y="492"/>
                  <a:pt x="1327" y="485"/>
                  <a:pt x="1394" y="493"/>
                </a:cubicBezTo>
                <a:cubicBezTo>
                  <a:pt x="1365" y="535"/>
                  <a:pt x="1327" y="527"/>
                  <a:pt x="1307" y="576"/>
                </a:cubicBezTo>
                <a:cubicBezTo>
                  <a:pt x="1307" y="628"/>
                  <a:pt x="1287" y="657"/>
                  <a:pt x="1364" y="711"/>
                </a:cubicBezTo>
                <a:cubicBezTo>
                  <a:pt x="1434" y="723"/>
                  <a:pt x="1494" y="800"/>
                  <a:pt x="1580" y="845"/>
                </a:cubicBezTo>
                <a:cubicBezTo>
                  <a:pt x="1593" y="858"/>
                  <a:pt x="1609" y="872"/>
                  <a:pt x="1625" y="888"/>
                </a:cubicBezTo>
                <a:cubicBezTo>
                  <a:pt x="1576" y="953"/>
                  <a:pt x="1528" y="1020"/>
                  <a:pt x="1480" y="1088"/>
                </a:cubicBezTo>
                <a:cubicBezTo>
                  <a:pt x="1479" y="1150"/>
                  <a:pt x="1364" y="1212"/>
                  <a:pt x="1319" y="1231"/>
                </a:cubicBezTo>
                <a:cubicBezTo>
                  <a:pt x="1281" y="1237"/>
                  <a:pt x="1242" y="1242"/>
                  <a:pt x="1207" y="1251"/>
                </a:cubicBezTo>
                <a:cubicBezTo>
                  <a:pt x="1131" y="1203"/>
                  <a:pt x="1102" y="1134"/>
                  <a:pt x="1058" y="1110"/>
                </a:cubicBezTo>
                <a:cubicBezTo>
                  <a:pt x="1033" y="1040"/>
                  <a:pt x="1059" y="969"/>
                  <a:pt x="1037" y="936"/>
                </a:cubicBezTo>
                <a:cubicBezTo>
                  <a:pt x="1005" y="922"/>
                  <a:pt x="973" y="908"/>
                  <a:pt x="941" y="897"/>
                </a:cubicBezTo>
                <a:cubicBezTo>
                  <a:pt x="938" y="819"/>
                  <a:pt x="955" y="721"/>
                  <a:pt x="952" y="675"/>
                </a:cubicBezTo>
                <a:cubicBezTo>
                  <a:pt x="872" y="666"/>
                  <a:pt x="799" y="664"/>
                  <a:pt x="783" y="615"/>
                </a:cubicBezTo>
                <a:cubicBezTo>
                  <a:pt x="681" y="612"/>
                  <a:pt x="687" y="609"/>
                  <a:pt x="667" y="707"/>
                </a:cubicBezTo>
                <a:cubicBezTo>
                  <a:pt x="613" y="729"/>
                  <a:pt x="565" y="770"/>
                  <a:pt x="523" y="795"/>
                </a:cubicBezTo>
                <a:cubicBezTo>
                  <a:pt x="523" y="824"/>
                  <a:pt x="523" y="847"/>
                  <a:pt x="554" y="904"/>
                </a:cubicBezTo>
                <a:cubicBezTo>
                  <a:pt x="547" y="989"/>
                  <a:pt x="452" y="967"/>
                  <a:pt x="429" y="1015"/>
                </a:cubicBezTo>
                <a:cubicBezTo>
                  <a:pt x="429" y="1055"/>
                  <a:pt x="403" y="1119"/>
                  <a:pt x="428" y="1159"/>
                </a:cubicBezTo>
                <a:cubicBezTo>
                  <a:pt x="492" y="1161"/>
                  <a:pt x="556" y="1163"/>
                  <a:pt x="620" y="1164"/>
                </a:cubicBezTo>
                <a:cubicBezTo>
                  <a:pt x="665" y="1126"/>
                  <a:pt x="668" y="1093"/>
                  <a:pt x="761" y="1109"/>
                </a:cubicBezTo>
                <a:cubicBezTo>
                  <a:pt x="777" y="1135"/>
                  <a:pt x="799" y="1139"/>
                  <a:pt x="827" y="1169"/>
                </a:cubicBezTo>
                <a:cubicBezTo>
                  <a:pt x="837" y="1186"/>
                  <a:pt x="846" y="1206"/>
                  <a:pt x="856" y="1226"/>
                </a:cubicBezTo>
                <a:cubicBezTo>
                  <a:pt x="862" y="1272"/>
                  <a:pt x="868" y="1318"/>
                  <a:pt x="874" y="1364"/>
                </a:cubicBezTo>
                <a:cubicBezTo>
                  <a:pt x="912" y="1414"/>
                  <a:pt x="966" y="1478"/>
                  <a:pt x="1065" y="1513"/>
                </a:cubicBezTo>
                <a:cubicBezTo>
                  <a:pt x="1084" y="1546"/>
                  <a:pt x="1103" y="1579"/>
                  <a:pt x="1125" y="1616"/>
                </a:cubicBezTo>
                <a:cubicBezTo>
                  <a:pt x="1080" y="1615"/>
                  <a:pt x="1055" y="1670"/>
                  <a:pt x="1026" y="1689"/>
                </a:cubicBezTo>
                <a:cubicBezTo>
                  <a:pt x="997" y="1750"/>
                  <a:pt x="897" y="1810"/>
                  <a:pt x="843" y="1825"/>
                </a:cubicBezTo>
                <a:cubicBezTo>
                  <a:pt x="785" y="1866"/>
                  <a:pt x="737" y="1911"/>
                  <a:pt x="701" y="1972"/>
                </a:cubicBezTo>
                <a:cubicBezTo>
                  <a:pt x="553" y="2119"/>
                  <a:pt x="467" y="2146"/>
                  <a:pt x="565" y="2394"/>
                </a:cubicBezTo>
                <a:cubicBezTo>
                  <a:pt x="565" y="2407"/>
                  <a:pt x="568" y="2420"/>
                  <a:pt x="571" y="24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9" name="Freeform 28"/>
          <p:cNvSpPr/>
          <p:nvPr/>
        </p:nvSpPr>
        <p:spPr bwMode="auto">
          <a:xfrm>
            <a:off x="1773435" y="1660797"/>
            <a:ext cx="2608491" cy="2046288"/>
          </a:xfrm>
          <a:custGeom>
            <a:avLst/>
            <a:gdLst>
              <a:gd name="T0" fmla="*/ 4182 w 6029"/>
              <a:gd name="T1" fmla="*/ 4629 h 4727"/>
              <a:gd name="T2" fmla="*/ 3958 w 6029"/>
              <a:gd name="T3" fmla="*/ 4672 h 4727"/>
              <a:gd name="T4" fmla="*/ 3586 w 6029"/>
              <a:gd name="T5" fmla="*/ 4421 h 4727"/>
              <a:gd name="T6" fmla="*/ 3148 w 6029"/>
              <a:gd name="T7" fmla="*/ 4387 h 4727"/>
              <a:gd name="T8" fmla="*/ 2751 w 6029"/>
              <a:gd name="T9" fmla="*/ 4485 h 4727"/>
              <a:gd name="T10" fmla="*/ 2390 w 6029"/>
              <a:gd name="T11" fmla="*/ 4571 h 4727"/>
              <a:gd name="T12" fmla="*/ 1924 w 6029"/>
              <a:gd name="T13" fmla="*/ 4411 h 4727"/>
              <a:gd name="T14" fmla="*/ 1701 w 6029"/>
              <a:gd name="T15" fmla="*/ 4422 h 4727"/>
              <a:gd name="T16" fmla="*/ 1096 w 6029"/>
              <a:gd name="T17" fmla="*/ 4590 h 4727"/>
              <a:gd name="T18" fmla="*/ 800 w 6029"/>
              <a:gd name="T19" fmla="*/ 4396 h 4727"/>
              <a:gd name="T20" fmla="*/ 773 w 6029"/>
              <a:gd name="T21" fmla="*/ 4124 h 4727"/>
              <a:gd name="T22" fmla="*/ 455 w 6029"/>
              <a:gd name="T23" fmla="*/ 3827 h 4727"/>
              <a:gd name="T24" fmla="*/ 256 w 6029"/>
              <a:gd name="T25" fmla="*/ 3374 h 4727"/>
              <a:gd name="T26" fmla="*/ 200 w 6029"/>
              <a:gd name="T27" fmla="*/ 3137 h 4727"/>
              <a:gd name="T28" fmla="*/ 66 w 6029"/>
              <a:gd name="T29" fmla="*/ 2655 h 4727"/>
              <a:gd name="T30" fmla="*/ 9 w 6029"/>
              <a:gd name="T31" fmla="*/ 2562 h 4727"/>
              <a:gd name="T32" fmla="*/ 125 w 6029"/>
              <a:gd name="T33" fmla="*/ 2326 h 4727"/>
              <a:gd name="T34" fmla="*/ 657 w 6029"/>
              <a:gd name="T35" fmla="*/ 2107 h 4727"/>
              <a:gd name="T36" fmla="*/ 944 w 6029"/>
              <a:gd name="T37" fmla="*/ 2242 h 4727"/>
              <a:gd name="T38" fmla="*/ 1277 w 6029"/>
              <a:gd name="T39" fmla="*/ 2057 h 4727"/>
              <a:gd name="T40" fmla="*/ 1798 w 6029"/>
              <a:gd name="T41" fmla="*/ 2044 h 4727"/>
              <a:gd name="T42" fmla="*/ 2084 w 6029"/>
              <a:gd name="T43" fmla="*/ 1665 h 4727"/>
              <a:gd name="T44" fmla="*/ 2240 w 6029"/>
              <a:gd name="T45" fmla="*/ 1318 h 4727"/>
              <a:gd name="T46" fmla="*/ 2210 w 6029"/>
              <a:gd name="T47" fmla="*/ 964 h 4727"/>
              <a:gd name="T48" fmla="*/ 2807 w 6029"/>
              <a:gd name="T49" fmla="*/ 1077 h 4727"/>
              <a:gd name="T50" fmla="*/ 2856 w 6029"/>
              <a:gd name="T51" fmla="*/ 839 h 4727"/>
              <a:gd name="T52" fmla="*/ 3162 w 6029"/>
              <a:gd name="T53" fmla="*/ 441 h 4727"/>
              <a:gd name="T54" fmla="*/ 3762 w 6029"/>
              <a:gd name="T55" fmla="*/ 535 h 4727"/>
              <a:gd name="T56" fmla="*/ 4158 w 6029"/>
              <a:gd name="T57" fmla="*/ 44 h 4727"/>
              <a:gd name="T58" fmla="*/ 4387 w 6029"/>
              <a:gd name="T59" fmla="*/ 187 h 4727"/>
              <a:gd name="T60" fmla="*/ 4785 w 6029"/>
              <a:gd name="T61" fmla="*/ 528 h 4727"/>
              <a:gd name="T62" fmla="*/ 4910 w 6029"/>
              <a:gd name="T63" fmla="*/ 891 h 4727"/>
              <a:gd name="T64" fmla="*/ 4820 w 6029"/>
              <a:gd name="T65" fmla="*/ 1469 h 4727"/>
              <a:gd name="T66" fmla="*/ 5417 w 6029"/>
              <a:gd name="T67" fmla="*/ 1670 h 4727"/>
              <a:gd name="T68" fmla="*/ 5878 w 6029"/>
              <a:gd name="T69" fmla="*/ 2039 h 4727"/>
              <a:gd name="T70" fmla="*/ 6003 w 6029"/>
              <a:gd name="T71" fmla="*/ 2432 h 4727"/>
              <a:gd name="T72" fmla="*/ 5938 w 6029"/>
              <a:gd name="T73" fmla="*/ 2741 h 4727"/>
              <a:gd name="T74" fmla="*/ 5713 w 6029"/>
              <a:gd name="T75" fmla="*/ 2873 h 4727"/>
              <a:gd name="T76" fmla="*/ 5085 w 6029"/>
              <a:gd name="T77" fmla="*/ 3247 h 4727"/>
              <a:gd name="T78" fmla="*/ 5047 w 6029"/>
              <a:gd name="T79" fmla="*/ 3672 h 4727"/>
              <a:gd name="T80" fmla="*/ 4334 w 6029"/>
              <a:gd name="T81" fmla="*/ 3821 h 4727"/>
              <a:gd name="T82" fmla="*/ 4367 w 6029"/>
              <a:gd name="T83" fmla="*/ 4142 h 4727"/>
              <a:gd name="T84" fmla="*/ 4445 w 6029"/>
              <a:gd name="T85" fmla="*/ 4396 h 4727"/>
              <a:gd name="T86" fmla="*/ 4296 w 6029"/>
              <a:gd name="T87" fmla="*/ 4727 h 4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9" h="4727">
                <a:moveTo>
                  <a:pt x="4296" y="4727"/>
                </a:moveTo>
                <a:cubicBezTo>
                  <a:pt x="4281" y="4716"/>
                  <a:pt x="4268" y="4710"/>
                  <a:pt x="4255" y="4703"/>
                </a:cubicBezTo>
                <a:cubicBezTo>
                  <a:pt x="4230" y="4676"/>
                  <a:pt x="4204" y="4652"/>
                  <a:pt x="4182" y="4629"/>
                </a:cubicBezTo>
                <a:cubicBezTo>
                  <a:pt x="4102" y="4627"/>
                  <a:pt x="4096" y="4604"/>
                  <a:pt x="4067" y="4678"/>
                </a:cubicBezTo>
                <a:cubicBezTo>
                  <a:pt x="4054" y="4671"/>
                  <a:pt x="4044" y="4668"/>
                  <a:pt x="4035" y="4664"/>
                </a:cubicBezTo>
                <a:cubicBezTo>
                  <a:pt x="4009" y="4667"/>
                  <a:pt x="3984" y="4670"/>
                  <a:pt x="3958" y="4672"/>
                </a:cubicBezTo>
                <a:cubicBezTo>
                  <a:pt x="3926" y="4619"/>
                  <a:pt x="3933" y="4593"/>
                  <a:pt x="3930" y="4564"/>
                </a:cubicBezTo>
                <a:cubicBezTo>
                  <a:pt x="3911" y="4553"/>
                  <a:pt x="3892" y="4543"/>
                  <a:pt x="3873" y="4536"/>
                </a:cubicBezTo>
                <a:cubicBezTo>
                  <a:pt x="3774" y="4442"/>
                  <a:pt x="3698" y="4378"/>
                  <a:pt x="3586" y="4421"/>
                </a:cubicBezTo>
                <a:cubicBezTo>
                  <a:pt x="3503" y="4428"/>
                  <a:pt x="3426" y="4443"/>
                  <a:pt x="3349" y="4431"/>
                </a:cubicBezTo>
                <a:cubicBezTo>
                  <a:pt x="3311" y="4417"/>
                  <a:pt x="3276" y="4403"/>
                  <a:pt x="3241" y="4389"/>
                </a:cubicBezTo>
                <a:cubicBezTo>
                  <a:pt x="3209" y="4388"/>
                  <a:pt x="3177" y="4387"/>
                  <a:pt x="3148" y="4387"/>
                </a:cubicBezTo>
                <a:cubicBezTo>
                  <a:pt x="3078" y="4427"/>
                  <a:pt x="2985" y="4468"/>
                  <a:pt x="2949" y="4539"/>
                </a:cubicBezTo>
                <a:cubicBezTo>
                  <a:pt x="2914" y="4535"/>
                  <a:pt x="2879" y="4534"/>
                  <a:pt x="2847" y="4533"/>
                </a:cubicBezTo>
                <a:cubicBezTo>
                  <a:pt x="2815" y="4516"/>
                  <a:pt x="2783" y="4499"/>
                  <a:pt x="2751" y="4485"/>
                </a:cubicBezTo>
                <a:cubicBezTo>
                  <a:pt x="2684" y="4483"/>
                  <a:pt x="2665" y="4476"/>
                  <a:pt x="2636" y="4505"/>
                </a:cubicBezTo>
                <a:cubicBezTo>
                  <a:pt x="2608" y="4511"/>
                  <a:pt x="2582" y="4516"/>
                  <a:pt x="2556" y="4526"/>
                </a:cubicBezTo>
                <a:cubicBezTo>
                  <a:pt x="2480" y="4524"/>
                  <a:pt x="2451" y="4552"/>
                  <a:pt x="2390" y="4571"/>
                </a:cubicBezTo>
                <a:cubicBezTo>
                  <a:pt x="2294" y="4568"/>
                  <a:pt x="2176" y="4500"/>
                  <a:pt x="2144" y="4466"/>
                </a:cubicBezTo>
                <a:cubicBezTo>
                  <a:pt x="2145" y="4351"/>
                  <a:pt x="2126" y="4380"/>
                  <a:pt x="2072" y="4333"/>
                </a:cubicBezTo>
                <a:cubicBezTo>
                  <a:pt x="1963" y="4331"/>
                  <a:pt x="1992" y="4335"/>
                  <a:pt x="1924" y="4411"/>
                </a:cubicBezTo>
                <a:cubicBezTo>
                  <a:pt x="1854" y="4439"/>
                  <a:pt x="1787" y="4421"/>
                  <a:pt x="1736" y="4456"/>
                </a:cubicBezTo>
                <a:cubicBezTo>
                  <a:pt x="1726" y="4456"/>
                  <a:pt x="1720" y="4455"/>
                  <a:pt x="1713" y="4455"/>
                </a:cubicBezTo>
                <a:cubicBezTo>
                  <a:pt x="1707" y="4442"/>
                  <a:pt x="1704" y="4432"/>
                  <a:pt x="1701" y="4422"/>
                </a:cubicBezTo>
                <a:cubicBezTo>
                  <a:pt x="1621" y="4328"/>
                  <a:pt x="1513" y="4277"/>
                  <a:pt x="1423" y="4287"/>
                </a:cubicBezTo>
                <a:cubicBezTo>
                  <a:pt x="1321" y="4357"/>
                  <a:pt x="1282" y="4389"/>
                  <a:pt x="1234" y="4505"/>
                </a:cubicBezTo>
                <a:cubicBezTo>
                  <a:pt x="1192" y="4563"/>
                  <a:pt x="1157" y="4582"/>
                  <a:pt x="1096" y="4590"/>
                </a:cubicBezTo>
                <a:cubicBezTo>
                  <a:pt x="1064" y="4583"/>
                  <a:pt x="1032" y="4576"/>
                  <a:pt x="1003" y="4568"/>
                </a:cubicBezTo>
                <a:cubicBezTo>
                  <a:pt x="975" y="4545"/>
                  <a:pt x="965" y="4538"/>
                  <a:pt x="943" y="4537"/>
                </a:cubicBezTo>
                <a:cubicBezTo>
                  <a:pt x="921" y="4445"/>
                  <a:pt x="844" y="4423"/>
                  <a:pt x="800" y="4396"/>
                </a:cubicBezTo>
                <a:cubicBezTo>
                  <a:pt x="787" y="4376"/>
                  <a:pt x="774" y="4359"/>
                  <a:pt x="762" y="4343"/>
                </a:cubicBezTo>
                <a:cubicBezTo>
                  <a:pt x="762" y="4297"/>
                  <a:pt x="762" y="4254"/>
                  <a:pt x="763" y="4212"/>
                </a:cubicBezTo>
                <a:cubicBezTo>
                  <a:pt x="782" y="4193"/>
                  <a:pt x="773" y="4133"/>
                  <a:pt x="773" y="4124"/>
                </a:cubicBezTo>
                <a:cubicBezTo>
                  <a:pt x="738" y="4015"/>
                  <a:pt x="633" y="4045"/>
                  <a:pt x="575" y="4020"/>
                </a:cubicBezTo>
                <a:cubicBezTo>
                  <a:pt x="556" y="4000"/>
                  <a:pt x="540" y="3984"/>
                  <a:pt x="524" y="3967"/>
                </a:cubicBezTo>
                <a:cubicBezTo>
                  <a:pt x="499" y="3920"/>
                  <a:pt x="477" y="3874"/>
                  <a:pt x="455" y="3827"/>
                </a:cubicBezTo>
                <a:cubicBezTo>
                  <a:pt x="417" y="3817"/>
                  <a:pt x="382" y="3809"/>
                  <a:pt x="346" y="3802"/>
                </a:cubicBezTo>
                <a:cubicBezTo>
                  <a:pt x="318" y="3723"/>
                  <a:pt x="360" y="3655"/>
                  <a:pt x="380" y="3603"/>
                </a:cubicBezTo>
                <a:cubicBezTo>
                  <a:pt x="380" y="3488"/>
                  <a:pt x="310" y="3434"/>
                  <a:pt x="256" y="3374"/>
                </a:cubicBezTo>
                <a:cubicBezTo>
                  <a:pt x="209" y="3350"/>
                  <a:pt x="161" y="3326"/>
                  <a:pt x="116" y="3302"/>
                </a:cubicBezTo>
                <a:cubicBezTo>
                  <a:pt x="110" y="3292"/>
                  <a:pt x="103" y="3285"/>
                  <a:pt x="97" y="3278"/>
                </a:cubicBezTo>
                <a:cubicBezTo>
                  <a:pt x="98" y="3154"/>
                  <a:pt x="91" y="3190"/>
                  <a:pt x="200" y="3137"/>
                </a:cubicBezTo>
                <a:cubicBezTo>
                  <a:pt x="219" y="3121"/>
                  <a:pt x="255" y="3095"/>
                  <a:pt x="264" y="3076"/>
                </a:cubicBezTo>
                <a:cubicBezTo>
                  <a:pt x="265" y="2971"/>
                  <a:pt x="266" y="2870"/>
                  <a:pt x="266" y="2768"/>
                </a:cubicBezTo>
                <a:cubicBezTo>
                  <a:pt x="245" y="2624"/>
                  <a:pt x="142" y="2660"/>
                  <a:pt x="66" y="2655"/>
                </a:cubicBezTo>
                <a:cubicBezTo>
                  <a:pt x="53" y="2661"/>
                  <a:pt x="43" y="2671"/>
                  <a:pt x="34" y="2681"/>
                </a:cubicBezTo>
                <a:cubicBezTo>
                  <a:pt x="30" y="2684"/>
                  <a:pt x="27" y="2687"/>
                  <a:pt x="27" y="2694"/>
                </a:cubicBezTo>
                <a:cubicBezTo>
                  <a:pt x="2" y="2618"/>
                  <a:pt x="2" y="2598"/>
                  <a:pt x="9" y="2562"/>
                </a:cubicBezTo>
                <a:cubicBezTo>
                  <a:pt x="31" y="2550"/>
                  <a:pt x="57" y="2537"/>
                  <a:pt x="82" y="2528"/>
                </a:cubicBezTo>
                <a:cubicBezTo>
                  <a:pt x="83" y="2502"/>
                  <a:pt x="83" y="2476"/>
                  <a:pt x="86" y="2453"/>
                </a:cubicBezTo>
                <a:cubicBezTo>
                  <a:pt x="10" y="2333"/>
                  <a:pt x="0" y="2408"/>
                  <a:pt x="125" y="2326"/>
                </a:cubicBezTo>
                <a:cubicBezTo>
                  <a:pt x="148" y="2287"/>
                  <a:pt x="173" y="2249"/>
                  <a:pt x="199" y="2213"/>
                </a:cubicBezTo>
                <a:cubicBezTo>
                  <a:pt x="241" y="2195"/>
                  <a:pt x="283" y="2179"/>
                  <a:pt x="327" y="2164"/>
                </a:cubicBezTo>
                <a:cubicBezTo>
                  <a:pt x="465" y="2161"/>
                  <a:pt x="532" y="2166"/>
                  <a:pt x="657" y="2107"/>
                </a:cubicBezTo>
                <a:cubicBezTo>
                  <a:pt x="673" y="2104"/>
                  <a:pt x="692" y="2105"/>
                  <a:pt x="711" y="2105"/>
                </a:cubicBezTo>
                <a:cubicBezTo>
                  <a:pt x="711" y="2148"/>
                  <a:pt x="723" y="2243"/>
                  <a:pt x="806" y="2271"/>
                </a:cubicBezTo>
                <a:cubicBezTo>
                  <a:pt x="844" y="2272"/>
                  <a:pt x="899" y="2273"/>
                  <a:pt x="944" y="2242"/>
                </a:cubicBezTo>
                <a:cubicBezTo>
                  <a:pt x="973" y="2200"/>
                  <a:pt x="1002" y="2161"/>
                  <a:pt x="1034" y="2123"/>
                </a:cubicBezTo>
                <a:cubicBezTo>
                  <a:pt x="1082" y="2124"/>
                  <a:pt x="1126" y="2142"/>
                  <a:pt x="1190" y="2127"/>
                </a:cubicBezTo>
                <a:cubicBezTo>
                  <a:pt x="1219" y="2095"/>
                  <a:pt x="1242" y="2079"/>
                  <a:pt x="1277" y="2057"/>
                </a:cubicBezTo>
                <a:cubicBezTo>
                  <a:pt x="1293" y="2054"/>
                  <a:pt x="1312" y="2055"/>
                  <a:pt x="1331" y="2055"/>
                </a:cubicBezTo>
                <a:cubicBezTo>
                  <a:pt x="1373" y="2069"/>
                  <a:pt x="1417" y="2100"/>
                  <a:pt x="1494" y="2102"/>
                </a:cubicBezTo>
                <a:cubicBezTo>
                  <a:pt x="1568" y="2061"/>
                  <a:pt x="1698" y="2084"/>
                  <a:pt x="1798" y="2044"/>
                </a:cubicBezTo>
                <a:cubicBezTo>
                  <a:pt x="1836" y="2019"/>
                  <a:pt x="1878" y="1994"/>
                  <a:pt x="1920" y="1972"/>
                </a:cubicBezTo>
                <a:cubicBezTo>
                  <a:pt x="1929" y="1939"/>
                  <a:pt x="1939" y="1907"/>
                  <a:pt x="1949" y="1878"/>
                </a:cubicBezTo>
                <a:cubicBezTo>
                  <a:pt x="2035" y="1850"/>
                  <a:pt x="2055" y="1726"/>
                  <a:pt x="2084" y="1665"/>
                </a:cubicBezTo>
                <a:cubicBezTo>
                  <a:pt x="2116" y="1649"/>
                  <a:pt x="2161" y="1627"/>
                  <a:pt x="2190" y="1599"/>
                </a:cubicBezTo>
                <a:cubicBezTo>
                  <a:pt x="2203" y="1563"/>
                  <a:pt x="2216" y="1527"/>
                  <a:pt x="2229" y="1495"/>
                </a:cubicBezTo>
                <a:cubicBezTo>
                  <a:pt x="2233" y="1436"/>
                  <a:pt x="2236" y="1377"/>
                  <a:pt x="2240" y="1318"/>
                </a:cubicBezTo>
                <a:cubicBezTo>
                  <a:pt x="2230" y="1292"/>
                  <a:pt x="2224" y="1266"/>
                  <a:pt x="2218" y="1243"/>
                </a:cubicBezTo>
                <a:cubicBezTo>
                  <a:pt x="2218" y="1148"/>
                  <a:pt x="2270" y="1047"/>
                  <a:pt x="2219" y="994"/>
                </a:cubicBezTo>
                <a:cubicBezTo>
                  <a:pt x="2216" y="984"/>
                  <a:pt x="2213" y="974"/>
                  <a:pt x="2210" y="964"/>
                </a:cubicBezTo>
                <a:cubicBezTo>
                  <a:pt x="2315" y="967"/>
                  <a:pt x="2411" y="969"/>
                  <a:pt x="2520" y="991"/>
                </a:cubicBezTo>
                <a:cubicBezTo>
                  <a:pt x="2596" y="1033"/>
                  <a:pt x="2663" y="1005"/>
                  <a:pt x="2762" y="1076"/>
                </a:cubicBezTo>
                <a:cubicBezTo>
                  <a:pt x="2775" y="1076"/>
                  <a:pt x="2791" y="1077"/>
                  <a:pt x="2807" y="1077"/>
                </a:cubicBezTo>
                <a:cubicBezTo>
                  <a:pt x="2820" y="1061"/>
                  <a:pt x="2832" y="1048"/>
                  <a:pt x="2849" y="1036"/>
                </a:cubicBezTo>
                <a:cubicBezTo>
                  <a:pt x="2849" y="1019"/>
                  <a:pt x="2849" y="1003"/>
                  <a:pt x="2849" y="990"/>
                </a:cubicBezTo>
                <a:cubicBezTo>
                  <a:pt x="2820" y="930"/>
                  <a:pt x="2833" y="878"/>
                  <a:pt x="2856" y="839"/>
                </a:cubicBezTo>
                <a:cubicBezTo>
                  <a:pt x="2895" y="791"/>
                  <a:pt x="2933" y="746"/>
                  <a:pt x="2972" y="702"/>
                </a:cubicBezTo>
                <a:cubicBezTo>
                  <a:pt x="2988" y="597"/>
                  <a:pt x="3024" y="578"/>
                  <a:pt x="3082" y="508"/>
                </a:cubicBezTo>
                <a:cubicBezTo>
                  <a:pt x="3108" y="453"/>
                  <a:pt x="3095" y="439"/>
                  <a:pt x="3162" y="441"/>
                </a:cubicBezTo>
                <a:cubicBezTo>
                  <a:pt x="3219" y="479"/>
                  <a:pt x="3280" y="519"/>
                  <a:pt x="3340" y="560"/>
                </a:cubicBezTo>
                <a:cubicBezTo>
                  <a:pt x="3375" y="571"/>
                  <a:pt x="3458" y="563"/>
                  <a:pt x="3512" y="620"/>
                </a:cubicBezTo>
                <a:cubicBezTo>
                  <a:pt x="3586" y="622"/>
                  <a:pt x="3729" y="639"/>
                  <a:pt x="3762" y="535"/>
                </a:cubicBezTo>
                <a:cubicBezTo>
                  <a:pt x="3756" y="463"/>
                  <a:pt x="3750" y="391"/>
                  <a:pt x="3747" y="318"/>
                </a:cubicBezTo>
                <a:cubicBezTo>
                  <a:pt x="3825" y="163"/>
                  <a:pt x="3914" y="172"/>
                  <a:pt x="4081" y="160"/>
                </a:cubicBezTo>
                <a:cubicBezTo>
                  <a:pt x="4122" y="148"/>
                  <a:pt x="4142" y="76"/>
                  <a:pt x="4158" y="44"/>
                </a:cubicBezTo>
                <a:cubicBezTo>
                  <a:pt x="4171" y="28"/>
                  <a:pt x="4184" y="15"/>
                  <a:pt x="4200" y="2"/>
                </a:cubicBezTo>
                <a:cubicBezTo>
                  <a:pt x="4244" y="0"/>
                  <a:pt x="4289" y="1"/>
                  <a:pt x="4334" y="2"/>
                </a:cubicBezTo>
                <a:cubicBezTo>
                  <a:pt x="4356" y="19"/>
                  <a:pt x="4362" y="121"/>
                  <a:pt x="4387" y="187"/>
                </a:cubicBezTo>
                <a:cubicBezTo>
                  <a:pt x="4428" y="254"/>
                  <a:pt x="4473" y="324"/>
                  <a:pt x="4517" y="393"/>
                </a:cubicBezTo>
                <a:cubicBezTo>
                  <a:pt x="4555" y="414"/>
                  <a:pt x="4616" y="439"/>
                  <a:pt x="4695" y="460"/>
                </a:cubicBezTo>
                <a:cubicBezTo>
                  <a:pt x="4724" y="481"/>
                  <a:pt x="4753" y="504"/>
                  <a:pt x="4785" y="528"/>
                </a:cubicBezTo>
                <a:cubicBezTo>
                  <a:pt x="4800" y="555"/>
                  <a:pt x="4816" y="581"/>
                  <a:pt x="4832" y="611"/>
                </a:cubicBezTo>
                <a:cubicBezTo>
                  <a:pt x="4838" y="664"/>
                  <a:pt x="4844" y="716"/>
                  <a:pt x="4850" y="772"/>
                </a:cubicBezTo>
                <a:cubicBezTo>
                  <a:pt x="4869" y="812"/>
                  <a:pt x="4888" y="851"/>
                  <a:pt x="4910" y="891"/>
                </a:cubicBezTo>
                <a:cubicBezTo>
                  <a:pt x="4916" y="954"/>
                  <a:pt x="4938" y="1072"/>
                  <a:pt x="4883" y="1156"/>
                </a:cubicBezTo>
                <a:cubicBezTo>
                  <a:pt x="4771" y="1228"/>
                  <a:pt x="4787" y="1189"/>
                  <a:pt x="4773" y="1327"/>
                </a:cubicBezTo>
                <a:cubicBezTo>
                  <a:pt x="4780" y="1360"/>
                  <a:pt x="4782" y="1412"/>
                  <a:pt x="4820" y="1469"/>
                </a:cubicBezTo>
                <a:cubicBezTo>
                  <a:pt x="4852" y="1492"/>
                  <a:pt x="4884" y="1516"/>
                  <a:pt x="4919" y="1543"/>
                </a:cubicBezTo>
                <a:cubicBezTo>
                  <a:pt x="4967" y="1554"/>
                  <a:pt x="5015" y="1565"/>
                  <a:pt x="5066" y="1580"/>
                </a:cubicBezTo>
                <a:cubicBezTo>
                  <a:pt x="5164" y="1654"/>
                  <a:pt x="5276" y="1657"/>
                  <a:pt x="5417" y="1670"/>
                </a:cubicBezTo>
                <a:cubicBezTo>
                  <a:pt x="5461" y="1694"/>
                  <a:pt x="5538" y="1772"/>
                  <a:pt x="5592" y="1832"/>
                </a:cubicBezTo>
                <a:cubicBezTo>
                  <a:pt x="5636" y="1872"/>
                  <a:pt x="5684" y="1913"/>
                  <a:pt x="5731" y="1953"/>
                </a:cubicBezTo>
                <a:cubicBezTo>
                  <a:pt x="5776" y="1964"/>
                  <a:pt x="5827" y="1972"/>
                  <a:pt x="5878" y="2039"/>
                </a:cubicBezTo>
                <a:cubicBezTo>
                  <a:pt x="5890" y="2085"/>
                  <a:pt x="5909" y="2184"/>
                  <a:pt x="5944" y="2257"/>
                </a:cubicBezTo>
                <a:cubicBezTo>
                  <a:pt x="5963" y="2274"/>
                  <a:pt x="5991" y="2281"/>
                  <a:pt x="6010" y="2340"/>
                </a:cubicBezTo>
                <a:cubicBezTo>
                  <a:pt x="6007" y="2370"/>
                  <a:pt x="6004" y="2399"/>
                  <a:pt x="6003" y="2432"/>
                </a:cubicBezTo>
                <a:cubicBezTo>
                  <a:pt x="6010" y="2455"/>
                  <a:pt x="6019" y="2478"/>
                  <a:pt x="6029" y="2501"/>
                </a:cubicBezTo>
                <a:cubicBezTo>
                  <a:pt x="5958" y="2535"/>
                  <a:pt x="5964" y="2552"/>
                  <a:pt x="5941" y="2636"/>
                </a:cubicBezTo>
                <a:cubicBezTo>
                  <a:pt x="5938" y="2669"/>
                  <a:pt x="5938" y="2705"/>
                  <a:pt x="5938" y="2741"/>
                </a:cubicBezTo>
                <a:cubicBezTo>
                  <a:pt x="5944" y="2781"/>
                  <a:pt x="5950" y="2820"/>
                  <a:pt x="5959" y="2860"/>
                </a:cubicBezTo>
                <a:cubicBezTo>
                  <a:pt x="5950" y="2863"/>
                  <a:pt x="5943" y="2866"/>
                  <a:pt x="5937" y="2869"/>
                </a:cubicBezTo>
                <a:cubicBezTo>
                  <a:pt x="5860" y="2870"/>
                  <a:pt x="5787" y="2872"/>
                  <a:pt x="5713" y="2873"/>
                </a:cubicBezTo>
                <a:cubicBezTo>
                  <a:pt x="5553" y="2889"/>
                  <a:pt x="5480" y="2900"/>
                  <a:pt x="5431" y="3053"/>
                </a:cubicBezTo>
                <a:cubicBezTo>
                  <a:pt x="5383" y="3100"/>
                  <a:pt x="5357" y="3126"/>
                  <a:pt x="5334" y="3204"/>
                </a:cubicBezTo>
                <a:cubicBezTo>
                  <a:pt x="5254" y="3254"/>
                  <a:pt x="5149" y="3248"/>
                  <a:pt x="5085" y="3247"/>
                </a:cubicBezTo>
                <a:cubicBezTo>
                  <a:pt x="5085" y="3283"/>
                  <a:pt x="5049" y="3344"/>
                  <a:pt x="5011" y="3373"/>
                </a:cubicBezTo>
                <a:cubicBezTo>
                  <a:pt x="4981" y="3431"/>
                  <a:pt x="5013" y="3500"/>
                  <a:pt x="5044" y="3593"/>
                </a:cubicBezTo>
                <a:cubicBezTo>
                  <a:pt x="5044" y="3619"/>
                  <a:pt x="5044" y="3645"/>
                  <a:pt x="5047" y="3672"/>
                </a:cubicBezTo>
                <a:cubicBezTo>
                  <a:pt x="4990" y="3680"/>
                  <a:pt x="4932" y="3692"/>
                  <a:pt x="4878" y="3703"/>
                </a:cubicBezTo>
                <a:cubicBezTo>
                  <a:pt x="4826" y="3718"/>
                  <a:pt x="4775" y="3753"/>
                  <a:pt x="4743" y="3772"/>
                </a:cubicBezTo>
                <a:cubicBezTo>
                  <a:pt x="4599" y="3817"/>
                  <a:pt x="4458" y="3824"/>
                  <a:pt x="4334" y="3821"/>
                </a:cubicBezTo>
                <a:cubicBezTo>
                  <a:pt x="4279" y="3829"/>
                  <a:pt x="4273" y="3832"/>
                  <a:pt x="4244" y="3854"/>
                </a:cubicBezTo>
                <a:cubicBezTo>
                  <a:pt x="4244" y="3894"/>
                  <a:pt x="4244" y="3900"/>
                  <a:pt x="4288" y="3967"/>
                </a:cubicBezTo>
                <a:cubicBezTo>
                  <a:pt x="4240" y="4038"/>
                  <a:pt x="4281" y="4088"/>
                  <a:pt x="4367" y="4142"/>
                </a:cubicBezTo>
                <a:cubicBezTo>
                  <a:pt x="4389" y="4176"/>
                  <a:pt x="4411" y="4209"/>
                  <a:pt x="4433" y="4245"/>
                </a:cubicBezTo>
                <a:cubicBezTo>
                  <a:pt x="4469" y="4263"/>
                  <a:pt x="4497" y="4277"/>
                  <a:pt x="4481" y="4361"/>
                </a:cubicBezTo>
                <a:cubicBezTo>
                  <a:pt x="4468" y="4371"/>
                  <a:pt x="4455" y="4384"/>
                  <a:pt x="4445" y="4396"/>
                </a:cubicBezTo>
                <a:cubicBezTo>
                  <a:pt x="4346" y="4450"/>
                  <a:pt x="4337" y="4433"/>
                  <a:pt x="4336" y="4557"/>
                </a:cubicBezTo>
                <a:cubicBezTo>
                  <a:pt x="4361" y="4578"/>
                  <a:pt x="4403" y="4618"/>
                  <a:pt x="4402" y="4697"/>
                </a:cubicBezTo>
                <a:cubicBezTo>
                  <a:pt x="4364" y="4722"/>
                  <a:pt x="4319" y="4727"/>
                  <a:pt x="4296" y="47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0" name="Freeform 29"/>
          <p:cNvSpPr/>
          <p:nvPr/>
        </p:nvSpPr>
        <p:spPr bwMode="auto">
          <a:xfrm>
            <a:off x="4532659" y="1173437"/>
            <a:ext cx="2875052" cy="2479675"/>
          </a:xfrm>
          <a:custGeom>
            <a:avLst/>
            <a:gdLst>
              <a:gd name="T0" fmla="*/ 1630 w 6642"/>
              <a:gd name="T1" fmla="*/ 5242 h 5728"/>
              <a:gd name="T2" fmla="*/ 1530 w 6642"/>
              <a:gd name="T3" fmla="*/ 5007 h 5728"/>
              <a:gd name="T4" fmla="*/ 1052 w 6642"/>
              <a:gd name="T5" fmla="*/ 5254 h 5728"/>
              <a:gd name="T6" fmla="*/ 572 w 6642"/>
              <a:gd name="T7" fmla="*/ 4806 h 5728"/>
              <a:gd name="T8" fmla="*/ 651 w 6642"/>
              <a:gd name="T9" fmla="*/ 4438 h 5728"/>
              <a:gd name="T10" fmla="*/ 147 w 6642"/>
              <a:gd name="T11" fmla="*/ 4318 h 5728"/>
              <a:gd name="T12" fmla="*/ 0 w 6642"/>
              <a:gd name="T13" fmla="*/ 3842 h 5728"/>
              <a:gd name="T14" fmla="*/ 1044 w 6642"/>
              <a:gd name="T15" fmla="*/ 3908 h 5728"/>
              <a:gd name="T16" fmla="*/ 1487 w 6642"/>
              <a:gd name="T17" fmla="*/ 4158 h 5728"/>
              <a:gd name="T18" fmla="*/ 2267 w 6642"/>
              <a:gd name="T19" fmla="*/ 4125 h 5728"/>
              <a:gd name="T20" fmla="*/ 3073 w 6642"/>
              <a:gd name="T21" fmla="*/ 3979 h 5728"/>
              <a:gd name="T22" fmla="*/ 3705 w 6642"/>
              <a:gd name="T23" fmla="*/ 3503 h 5728"/>
              <a:gd name="T24" fmla="*/ 3692 w 6642"/>
              <a:gd name="T25" fmla="*/ 3012 h 5728"/>
              <a:gd name="T26" fmla="*/ 4258 w 6642"/>
              <a:gd name="T27" fmla="*/ 2876 h 5728"/>
              <a:gd name="T28" fmla="*/ 4672 w 6642"/>
              <a:gd name="T29" fmla="*/ 2621 h 5728"/>
              <a:gd name="T30" fmla="*/ 5456 w 6642"/>
              <a:gd name="T31" fmla="*/ 2333 h 5728"/>
              <a:gd name="T32" fmla="*/ 5143 w 6642"/>
              <a:gd name="T33" fmla="*/ 1827 h 5728"/>
              <a:gd name="T34" fmla="*/ 4889 w 6642"/>
              <a:gd name="T35" fmla="*/ 1994 h 5728"/>
              <a:gd name="T36" fmla="*/ 4388 w 6642"/>
              <a:gd name="T37" fmla="*/ 1890 h 5728"/>
              <a:gd name="T38" fmla="*/ 4584 w 6642"/>
              <a:gd name="T39" fmla="*/ 1306 h 5728"/>
              <a:gd name="T40" fmla="*/ 5210 w 6642"/>
              <a:gd name="T41" fmla="*/ 748 h 5728"/>
              <a:gd name="T42" fmla="*/ 5238 w 6642"/>
              <a:gd name="T43" fmla="*/ 251 h 5728"/>
              <a:gd name="T44" fmla="*/ 5508 w 6642"/>
              <a:gd name="T45" fmla="*/ 49 h 5728"/>
              <a:gd name="T46" fmla="*/ 5621 w 6642"/>
              <a:gd name="T47" fmla="*/ 366 h 5728"/>
              <a:gd name="T48" fmla="*/ 5876 w 6642"/>
              <a:gd name="T49" fmla="*/ 562 h 5728"/>
              <a:gd name="T50" fmla="*/ 6483 w 6642"/>
              <a:gd name="T51" fmla="*/ 479 h 5728"/>
              <a:gd name="T52" fmla="*/ 6530 w 6642"/>
              <a:gd name="T53" fmla="*/ 1168 h 5728"/>
              <a:gd name="T54" fmla="*/ 6458 w 6642"/>
              <a:gd name="T55" fmla="*/ 1507 h 5728"/>
              <a:gd name="T56" fmla="*/ 6101 w 6642"/>
              <a:gd name="T57" fmla="*/ 1904 h 5728"/>
              <a:gd name="T58" fmla="*/ 6333 w 6642"/>
              <a:gd name="T59" fmla="*/ 2178 h 5728"/>
              <a:gd name="T60" fmla="*/ 6347 w 6642"/>
              <a:gd name="T61" fmla="*/ 2362 h 5728"/>
              <a:gd name="T62" fmla="*/ 5992 w 6642"/>
              <a:gd name="T63" fmla="*/ 2412 h 5728"/>
              <a:gd name="T64" fmla="*/ 6137 w 6642"/>
              <a:gd name="T65" fmla="*/ 2844 h 5728"/>
              <a:gd name="T66" fmla="*/ 6344 w 6642"/>
              <a:gd name="T67" fmla="*/ 3010 h 5728"/>
              <a:gd name="T68" fmla="*/ 6642 w 6642"/>
              <a:gd name="T69" fmla="*/ 3342 h 5728"/>
              <a:gd name="T70" fmla="*/ 6273 w 6642"/>
              <a:gd name="T71" fmla="*/ 3644 h 5728"/>
              <a:gd name="T72" fmla="*/ 5891 w 6642"/>
              <a:gd name="T73" fmla="*/ 3965 h 5728"/>
              <a:gd name="T74" fmla="*/ 5682 w 6642"/>
              <a:gd name="T75" fmla="*/ 4064 h 5728"/>
              <a:gd name="T76" fmla="*/ 5265 w 6642"/>
              <a:gd name="T77" fmla="*/ 3802 h 5728"/>
              <a:gd name="T78" fmla="*/ 4807 w 6642"/>
              <a:gd name="T79" fmla="*/ 4072 h 5728"/>
              <a:gd name="T80" fmla="*/ 4541 w 6642"/>
              <a:gd name="T81" fmla="*/ 4134 h 5728"/>
              <a:gd name="T82" fmla="*/ 4260 w 6642"/>
              <a:gd name="T83" fmla="*/ 4238 h 5728"/>
              <a:gd name="T84" fmla="*/ 4293 w 6642"/>
              <a:gd name="T85" fmla="*/ 4556 h 5728"/>
              <a:gd name="T86" fmla="*/ 3815 w 6642"/>
              <a:gd name="T87" fmla="*/ 4777 h 5728"/>
              <a:gd name="T88" fmla="*/ 3424 w 6642"/>
              <a:gd name="T89" fmla="*/ 5045 h 5728"/>
              <a:gd name="T90" fmla="*/ 2993 w 6642"/>
              <a:gd name="T91" fmla="*/ 5516 h 5728"/>
              <a:gd name="T92" fmla="*/ 2536 w 6642"/>
              <a:gd name="T93" fmla="*/ 5566 h 5728"/>
              <a:gd name="T94" fmla="*/ 2481 w 6642"/>
              <a:gd name="T95" fmla="*/ 5149 h 5728"/>
              <a:gd name="T96" fmla="*/ 2177 w 6642"/>
              <a:gd name="T97" fmla="*/ 5276 h 5728"/>
              <a:gd name="T98" fmla="*/ 1951 w 6642"/>
              <a:gd name="T99" fmla="*/ 5617 h 5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642" h="5728">
                <a:moveTo>
                  <a:pt x="1682" y="5728"/>
                </a:moveTo>
                <a:cubicBezTo>
                  <a:pt x="1644" y="5688"/>
                  <a:pt x="1606" y="5648"/>
                  <a:pt x="1568" y="5611"/>
                </a:cubicBezTo>
                <a:cubicBezTo>
                  <a:pt x="1545" y="5568"/>
                  <a:pt x="1527" y="5525"/>
                  <a:pt x="1508" y="5485"/>
                </a:cubicBezTo>
                <a:cubicBezTo>
                  <a:pt x="1508" y="5354"/>
                  <a:pt x="1525" y="5302"/>
                  <a:pt x="1630" y="5242"/>
                </a:cubicBezTo>
                <a:cubicBezTo>
                  <a:pt x="1647" y="5226"/>
                  <a:pt x="1666" y="5210"/>
                  <a:pt x="1685" y="5195"/>
                </a:cubicBezTo>
                <a:cubicBezTo>
                  <a:pt x="1698" y="5169"/>
                  <a:pt x="1714" y="5143"/>
                  <a:pt x="1730" y="5120"/>
                </a:cubicBezTo>
                <a:cubicBezTo>
                  <a:pt x="1727" y="5104"/>
                  <a:pt x="1727" y="5088"/>
                  <a:pt x="1727" y="5071"/>
                </a:cubicBezTo>
                <a:cubicBezTo>
                  <a:pt x="1664" y="4962"/>
                  <a:pt x="1622" y="4977"/>
                  <a:pt x="1530" y="5007"/>
                </a:cubicBezTo>
                <a:cubicBezTo>
                  <a:pt x="1504" y="5026"/>
                  <a:pt x="1481" y="5045"/>
                  <a:pt x="1459" y="5064"/>
                </a:cubicBezTo>
                <a:cubicBezTo>
                  <a:pt x="1424" y="5080"/>
                  <a:pt x="1389" y="5095"/>
                  <a:pt x="1353" y="5111"/>
                </a:cubicBezTo>
                <a:cubicBezTo>
                  <a:pt x="1331" y="5078"/>
                  <a:pt x="1309" y="5077"/>
                  <a:pt x="1290" y="5063"/>
                </a:cubicBezTo>
                <a:cubicBezTo>
                  <a:pt x="1066" y="5058"/>
                  <a:pt x="1069" y="5042"/>
                  <a:pt x="1052" y="5254"/>
                </a:cubicBezTo>
                <a:cubicBezTo>
                  <a:pt x="1007" y="5299"/>
                  <a:pt x="940" y="5231"/>
                  <a:pt x="924" y="5231"/>
                </a:cubicBezTo>
                <a:cubicBezTo>
                  <a:pt x="886" y="5174"/>
                  <a:pt x="839" y="5124"/>
                  <a:pt x="813" y="5097"/>
                </a:cubicBezTo>
                <a:cubicBezTo>
                  <a:pt x="782" y="5008"/>
                  <a:pt x="750" y="4945"/>
                  <a:pt x="683" y="4930"/>
                </a:cubicBezTo>
                <a:cubicBezTo>
                  <a:pt x="645" y="4887"/>
                  <a:pt x="607" y="4846"/>
                  <a:pt x="572" y="4806"/>
                </a:cubicBezTo>
                <a:cubicBezTo>
                  <a:pt x="550" y="4799"/>
                  <a:pt x="528" y="4792"/>
                  <a:pt x="505" y="4788"/>
                </a:cubicBezTo>
                <a:cubicBezTo>
                  <a:pt x="506" y="4700"/>
                  <a:pt x="592" y="4695"/>
                  <a:pt x="640" y="4631"/>
                </a:cubicBezTo>
                <a:cubicBezTo>
                  <a:pt x="653" y="4599"/>
                  <a:pt x="666" y="4570"/>
                  <a:pt x="683" y="4541"/>
                </a:cubicBezTo>
                <a:cubicBezTo>
                  <a:pt x="683" y="4482"/>
                  <a:pt x="677" y="4459"/>
                  <a:pt x="651" y="4438"/>
                </a:cubicBezTo>
                <a:cubicBezTo>
                  <a:pt x="520" y="4435"/>
                  <a:pt x="383" y="4448"/>
                  <a:pt x="277" y="4491"/>
                </a:cubicBezTo>
                <a:cubicBezTo>
                  <a:pt x="232" y="4523"/>
                  <a:pt x="223" y="4519"/>
                  <a:pt x="187" y="4518"/>
                </a:cubicBezTo>
                <a:cubicBezTo>
                  <a:pt x="188" y="4472"/>
                  <a:pt x="191" y="4427"/>
                  <a:pt x="195" y="4384"/>
                </a:cubicBezTo>
                <a:cubicBezTo>
                  <a:pt x="179" y="4361"/>
                  <a:pt x="163" y="4338"/>
                  <a:pt x="147" y="4318"/>
                </a:cubicBezTo>
                <a:cubicBezTo>
                  <a:pt x="109" y="4284"/>
                  <a:pt x="74" y="4250"/>
                  <a:pt x="39" y="4220"/>
                </a:cubicBezTo>
                <a:cubicBezTo>
                  <a:pt x="39" y="4158"/>
                  <a:pt x="59" y="4145"/>
                  <a:pt x="75" y="4093"/>
                </a:cubicBezTo>
                <a:cubicBezTo>
                  <a:pt x="75" y="4024"/>
                  <a:pt x="76" y="3975"/>
                  <a:pt x="63" y="3929"/>
                </a:cubicBezTo>
                <a:cubicBezTo>
                  <a:pt x="41" y="3899"/>
                  <a:pt x="19" y="3869"/>
                  <a:pt x="0" y="3842"/>
                </a:cubicBezTo>
                <a:cubicBezTo>
                  <a:pt x="0" y="3806"/>
                  <a:pt x="0" y="3770"/>
                  <a:pt x="0" y="3737"/>
                </a:cubicBezTo>
                <a:cubicBezTo>
                  <a:pt x="99" y="3766"/>
                  <a:pt x="201" y="3795"/>
                  <a:pt x="303" y="3824"/>
                </a:cubicBezTo>
                <a:cubicBezTo>
                  <a:pt x="479" y="3828"/>
                  <a:pt x="655" y="3833"/>
                  <a:pt x="830" y="3840"/>
                </a:cubicBezTo>
                <a:cubicBezTo>
                  <a:pt x="878" y="3858"/>
                  <a:pt x="980" y="3874"/>
                  <a:pt x="1044" y="3908"/>
                </a:cubicBezTo>
                <a:cubicBezTo>
                  <a:pt x="1098" y="3955"/>
                  <a:pt x="1155" y="4002"/>
                  <a:pt x="1213" y="4053"/>
                </a:cubicBezTo>
                <a:cubicBezTo>
                  <a:pt x="1225" y="4060"/>
                  <a:pt x="1241" y="4067"/>
                  <a:pt x="1257" y="4077"/>
                </a:cubicBezTo>
                <a:cubicBezTo>
                  <a:pt x="1308" y="4085"/>
                  <a:pt x="1362" y="4096"/>
                  <a:pt x="1417" y="4107"/>
                </a:cubicBezTo>
                <a:cubicBezTo>
                  <a:pt x="1439" y="4124"/>
                  <a:pt x="1461" y="4141"/>
                  <a:pt x="1487" y="4158"/>
                </a:cubicBezTo>
                <a:cubicBezTo>
                  <a:pt x="1554" y="4179"/>
                  <a:pt x="1621" y="4204"/>
                  <a:pt x="1688" y="4229"/>
                </a:cubicBezTo>
                <a:cubicBezTo>
                  <a:pt x="1739" y="4256"/>
                  <a:pt x="1795" y="4389"/>
                  <a:pt x="1904" y="4309"/>
                </a:cubicBezTo>
                <a:cubicBezTo>
                  <a:pt x="1940" y="4255"/>
                  <a:pt x="2004" y="4237"/>
                  <a:pt x="2068" y="4212"/>
                </a:cubicBezTo>
                <a:cubicBezTo>
                  <a:pt x="2139" y="4155"/>
                  <a:pt x="2161" y="4146"/>
                  <a:pt x="2267" y="4125"/>
                </a:cubicBezTo>
                <a:cubicBezTo>
                  <a:pt x="2267" y="4093"/>
                  <a:pt x="2337" y="4091"/>
                  <a:pt x="2363" y="4075"/>
                </a:cubicBezTo>
                <a:cubicBezTo>
                  <a:pt x="2423" y="4067"/>
                  <a:pt x="2478" y="4003"/>
                  <a:pt x="2539" y="3995"/>
                </a:cubicBezTo>
                <a:cubicBezTo>
                  <a:pt x="2593" y="3960"/>
                  <a:pt x="2638" y="3961"/>
                  <a:pt x="2721" y="3970"/>
                </a:cubicBezTo>
                <a:cubicBezTo>
                  <a:pt x="2782" y="3984"/>
                  <a:pt x="3005" y="4046"/>
                  <a:pt x="3073" y="3979"/>
                </a:cubicBezTo>
                <a:cubicBezTo>
                  <a:pt x="3220" y="3973"/>
                  <a:pt x="3323" y="3834"/>
                  <a:pt x="3416" y="3722"/>
                </a:cubicBezTo>
                <a:cubicBezTo>
                  <a:pt x="3448" y="3693"/>
                  <a:pt x="3483" y="3665"/>
                  <a:pt x="3519" y="3636"/>
                </a:cubicBezTo>
                <a:cubicBezTo>
                  <a:pt x="3548" y="3611"/>
                  <a:pt x="3576" y="3585"/>
                  <a:pt x="3609" y="3563"/>
                </a:cubicBezTo>
                <a:cubicBezTo>
                  <a:pt x="3634" y="3554"/>
                  <a:pt x="3676" y="3532"/>
                  <a:pt x="3705" y="3503"/>
                </a:cubicBezTo>
                <a:cubicBezTo>
                  <a:pt x="3702" y="3474"/>
                  <a:pt x="3702" y="3448"/>
                  <a:pt x="3702" y="3422"/>
                </a:cubicBezTo>
                <a:cubicBezTo>
                  <a:pt x="3667" y="3385"/>
                  <a:pt x="3632" y="3351"/>
                  <a:pt x="3597" y="3317"/>
                </a:cubicBezTo>
                <a:cubicBezTo>
                  <a:pt x="3591" y="3294"/>
                  <a:pt x="3585" y="3271"/>
                  <a:pt x="3582" y="3252"/>
                </a:cubicBezTo>
                <a:cubicBezTo>
                  <a:pt x="3589" y="3131"/>
                  <a:pt x="3586" y="3052"/>
                  <a:pt x="3692" y="3012"/>
                </a:cubicBezTo>
                <a:cubicBezTo>
                  <a:pt x="3692" y="2969"/>
                  <a:pt x="3759" y="3033"/>
                  <a:pt x="3835" y="3094"/>
                </a:cubicBezTo>
                <a:cubicBezTo>
                  <a:pt x="3861" y="3101"/>
                  <a:pt x="3886" y="3112"/>
                  <a:pt x="3915" y="3122"/>
                </a:cubicBezTo>
                <a:cubicBezTo>
                  <a:pt x="3940" y="3123"/>
                  <a:pt x="3969" y="3124"/>
                  <a:pt x="3998" y="3124"/>
                </a:cubicBezTo>
                <a:cubicBezTo>
                  <a:pt x="4097" y="3098"/>
                  <a:pt x="4184" y="2959"/>
                  <a:pt x="4258" y="2876"/>
                </a:cubicBezTo>
                <a:cubicBezTo>
                  <a:pt x="4309" y="2825"/>
                  <a:pt x="4354" y="2855"/>
                  <a:pt x="4431" y="2857"/>
                </a:cubicBezTo>
                <a:cubicBezTo>
                  <a:pt x="4463" y="2825"/>
                  <a:pt x="4498" y="2819"/>
                  <a:pt x="4543" y="2801"/>
                </a:cubicBezTo>
                <a:cubicBezTo>
                  <a:pt x="4569" y="2775"/>
                  <a:pt x="4597" y="2750"/>
                  <a:pt x="4626" y="2724"/>
                </a:cubicBezTo>
                <a:cubicBezTo>
                  <a:pt x="4652" y="2725"/>
                  <a:pt x="4672" y="2627"/>
                  <a:pt x="4672" y="2621"/>
                </a:cubicBezTo>
                <a:cubicBezTo>
                  <a:pt x="4727" y="2468"/>
                  <a:pt x="4765" y="2528"/>
                  <a:pt x="4903" y="2469"/>
                </a:cubicBezTo>
                <a:cubicBezTo>
                  <a:pt x="4948" y="2415"/>
                  <a:pt x="4996" y="2387"/>
                  <a:pt x="5060" y="2356"/>
                </a:cubicBezTo>
                <a:cubicBezTo>
                  <a:pt x="5111" y="2304"/>
                  <a:pt x="5303" y="2342"/>
                  <a:pt x="5411" y="2351"/>
                </a:cubicBezTo>
                <a:cubicBezTo>
                  <a:pt x="5424" y="2345"/>
                  <a:pt x="5440" y="2339"/>
                  <a:pt x="5456" y="2333"/>
                </a:cubicBezTo>
                <a:cubicBezTo>
                  <a:pt x="5527" y="2263"/>
                  <a:pt x="5489" y="2167"/>
                  <a:pt x="5454" y="2117"/>
                </a:cubicBezTo>
                <a:cubicBezTo>
                  <a:pt x="5429" y="2090"/>
                  <a:pt x="5403" y="2063"/>
                  <a:pt x="5378" y="2039"/>
                </a:cubicBezTo>
                <a:cubicBezTo>
                  <a:pt x="5330" y="2009"/>
                  <a:pt x="5283" y="1978"/>
                  <a:pt x="5235" y="1951"/>
                </a:cubicBezTo>
                <a:cubicBezTo>
                  <a:pt x="5222" y="1895"/>
                  <a:pt x="5152" y="1837"/>
                  <a:pt x="5143" y="1827"/>
                </a:cubicBezTo>
                <a:cubicBezTo>
                  <a:pt x="5111" y="1826"/>
                  <a:pt x="5079" y="1826"/>
                  <a:pt x="5047" y="1828"/>
                </a:cubicBezTo>
                <a:cubicBezTo>
                  <a:pt x="5031" y="1844"/>
                  <a:pt x="5015" y="1863"/>
                  <a:pt x="5002" y="1883"/>
                </a:cubicBezTo>
                <a:cubicBezTo>
                  <a:pt x="4970" y="1879"/>
                  <a:pt x="4938" y="1878"/>
                  <a:pt x="4909" y="1877"/>
                </a:cubicBezTo>
                <a:cubicBezTo>
                  <a:pt x="4903" y="1916"/>
                  <a:pt x="4896" y="1955"/>
                  <a:pt x="4889" y="1994"/>
                </a:cubicBezTo>
                <a:cubicBezTo>
                  <a:pt x="4819" y="2019"/>
                  <a:pt x="4736" y="1954"/>
                  <a:pt x="4708" y="1941"/>
                </a:cubicBezTo>
                <a:cubicBezTo>
                  <a:pt x="4679" y="1940"/>
                  <a:pt x="4650" y="1939"/>
                  <a:pt x="4625" y="1939"/>
                </a:cubicBezTo>
                <a:cubicBezTo>
                  <a:pt x="4564" y="1957"/>
                  <a:pt x="4535" y="1985"/>
                  <a:pt x="4500" y="2014"/>
                </a:cubicBezTo>
                <a:cubicBezTo>
                  <a:pt x="4404" y="2012"/>
                  <a:pt x="4388" y="1939"/>
                  <a:pt x="4388" y="1890"/>
                </a:cubicBezTo>
                <a:cubicBezTo>
                  <a:pt x="4417" y="1861"/>
                  <a:pt x="4449" y="1833"/>
                  <a:pt x="4482" y="1804"/>
                </a:cubicBezTo>
                <a:cubicBezTo>
                  <a:pt x="4482" y="1725"/>
                  <a:pt x="4476" y="1683"/>
                  <a:pt x="4486" y="1634"/>
                </a:cubicBezTo>
                <a:cubicBezTo>
                  <a:pt x="4502" y="1592"/>
                  <a:pt x="4521" y="1553"/>
                  <a:pt x="4541" y="1514"/>
                </a:cubicBezTo>
                <a:cubicBezTo>
                  <a:pt x="4541" y="1413"/>
                  <a:pt x="4535" y="1367"/>
                  <a:pt x="4584" y="1306"/>
                </a:cubicBezTo>
                <a:cubicBezTo>
                  <a:pt x="4603" y="1306"/>
                  <a:pt x="4622" y="1307"/>
                  <a:pt x="4644" y="1307"/>
                </a:cubicBezTo>
                <a:cubicBezTo>
                  <a:pt x="4727" y="1319"/>
                  <a:pt x="4874" y="1355"/>
                  <a:pt x="4967" y="1286"/>
                </a:cubicBezTo>
                <a:cubicBezTo>
                  <a:pt x="5022" y="1228"/>
                  <a:pt x="5092" y="1181"/>
                  <a:pt x="5141" y="1117"/>
                </a:cubicBezTo>
                <a:cubicBezTo>
                  <a:pt x="5141" y="1025"/>
                  <a:pt x="5133" y="786"/>
                  <a:pt x="5210" y="748"/>
                </a:cubicBezTo>
                <a:cubicBezTo>
                  <a:pt x="5281" y="655"/>
                  <a:pt x="5249" y="556"/>
                  <a:pt x="5320" y="486"/>
                </a:cubicBezTo>
                <a:cubicBezTo>
                  <a:pt x="5317" y="443"/>
                  <a:pt x="5317" y="401"/>
                  <a:pt x="5318" y="358"/>
                </a:cubicBezTo>
                <a:cubicBezTo>
                  <a:pt x="5311" y="348"/>
                  <a:pt x="5308" y="338"/>
                  <a:pt x="5305" y="328"/>
                </a:cubicBezTo>
                <a:cubicBezTo>
                  <a:pt x="5283" y="302"/>
                  <a:pt x="5261" y="275"/>
                  <a:pt x="5238" y="251"/>
                </a:cubicBezTo>
                <a:cubicBezTo>
                  <a:pt x="5216" y="238"/>
                  <a:pt x="5197" y="227"/>
                  <a:pt x="5178" y="217"/>
                </a:cubicBezTo>
                <a:cubicBezTo>
                  <a:pt x="5178" y="125"/>
                  <a:pt x="5227" y="91"/>
                  <a:pt x="5303" y="56"/>
                </a:cubicBezTo>
                <a:cubicBezTo>
                  <a:pt x="5367" y="58"/>
                  <a:pt x="5406" y="0"/>
                  <a:pt x="5476" y="2"/>
                </a:cubicBezTo>
                <a:cubicBezTo>
                  <a:pt x="5476" y="22"/>
                  <a:pt x="5492" y="32"/>
                  <a:pt x="5508" y="49"/>
                </a:cubicBezTo>
                <a:cubicBezTo>
                  <a:pt x="5505" y="75"/>
                  <a:pt x="5501" y="104"/>
                  <a:pt x="5498" y="133"/>
                </a:cubicBezTo>
                <a:cubicBezTo>
                  <a:pt x="5456" y="175"/>
                  <a:pt x="5437" y="174"/>
                  <a:pt x="5437" y="243"/>
                </a:cubicBezTo>
                <a:cubicBezTo>
                  <a:pt x="5459" y="260"/>
                  <a:pt x="5481" y="280"/>
                  <a:pt x="5507" y="301"/>
                </a:cubicBezTo>
                <a:cubicBezTo>
                  <a:pt x="5532" y="341"/>
                  <a:pt x="5545" y="351"/>
                  <a:pt x="5621" y="366"/>
                </a:cubicBezTo>
                <a:cubicBezTo>
                  <a:pt x="5628" y="327"/>
                  <a:pt x="5634" y="291"/>
                  <a:pt x="5641" y="255"/>
                </a:cubicBezTo>
                <a:cubicBezTo>
                  <a:pt x="5676" y="256"/>
                  <a:pt x="5711" y="247"/>
                  <a:pt x="5775" y="291"/>
                </a:cubicBezTo>
                <a:cubicBezTo>
                  <a:pt x="5781" y="304"/>
                  <a:pt x="5791" y="318"/>
                  <a:pt x="5800" y="331"/>
                </a:cubicBezTo>
                <a:cubicBezTo>
                  <a:pt x="5809" y="400"/>
                  <a:pt x="5822" y="489"/>
                  <a:pt x="5876" y="562"/>
                </a:cubicBezTo>
                <a:cubicBezTo>
                  <a:pt x="5885" y="569"/>
                  <a:pt x="5898" y="576"/>
                  <a:pt x="5911" y="586"/>
                </a:cubicBezTo>
                <a:cubicBezTo>
                  <a:pt x="5939" y="583"/>
                  <a:pt x="5971" y="581"/>
                  <a:pt x="6003" y="578"/>
                </a:cubicBezTo>
                <a:cubicBezTo>
                  <a:pt x="6087" y="538"/>
                  <a:pt x="6182" y="570"/>
                  <a:pt x="6263" y="490"/>
                </a:cubicBezTo>
                <a:cubicBezTo>
                  <a:pt x="6314" y="367"/>
                  <a:pt x="6401" y="349"/>
                  <a:pt x="6483" y="479"/>
                </a:cubicBezTo>
                <a:cubicBezTo>
                  <a:pt x="6502" y="535"/>
                  <a:pt x="6521" y="591"/>
                  <a:pt x="6543" y="648"/>
                </a:cubicBezTo>
                <a:cubicBezTo>
                  <a:pt x="6543" y="703"/>
                  <a:pt x="6497" y="886"/>
                  <a:pt x="6461" y="944"/>
                </a:cubicBezTo>
                <a:cubicBezTo>
                  <a:pt x="6461" y="970"/>
                  <a:pt x="6461" y="996"/>
                  <a:pt x="6461" y="1022"/>
                </a:cubicBezTo>
                <a:cubicBezTo>
                  <a:pt x="6483" y="1069"/>
                  <a:pt x="6505" y="1118"/>
                  <a:pt x="6530" y="1168"/>
                </a:cubicBezTo>
                <a:cubicBezTo>
                  <a:pt x="6530" y="1227"/>
                  <a:pt x="6430" y="1346"/>
                  <a:pt x="6545" y="1427"/>
                </a:cubicBezTo>
                <a:cubicBezTo>
                  <a:pt x="6557" y="1467"/>
                  <a:pt x="6550" y="1545"/>
                  <a:pt x="6547" y="1617"/>
                </a:cubicBezTo>
                <a:cubicBezTo>
                  <a:pt x="6524" y="1620"/>
                  <a:pt x="6502" y="1622"/>
                  <a:pt x="6480" y="1625"/>
                </a:cubicBezTo>
                <a:cubicBezTo>
                  <a:pt x="6435" y="1578"/>
                  <a:pt x="6458" y="1533"/>
                  <a:pt x="6458" y="1507"/>
                </a:cubicBezTo>
                <a:cubicBezTo>
                  <a:pt x="6449" y="1474"/>
                  <a:pt x="6445" y="1474"/>
                  <a:pt x="6423" y="1450"/>
                </a:cubicBezTo>
                <a:cubicBezTo>
                  <a:pt x="6292" y="1453"/>
                  <a:pt x="6384" y="1502"/>
                  <a:pt x="6333" y="1582"/>
                </a:cubicBezTo>
                <a:cubicBezTo>
                  <a:pt x="6265" y="1639"/>
                  <a:pt x="6240" y="1678"/>
                  <a:pt x="6220" y="1776"/>
                </a:cubicBezTo>
                <a:cubicBezTo>
                  <a:pt x="6204" y="1818"/>
                  <a:pt x="6139" y="1879"/>
                  <a:pt x="6101" y="1904"/>
                </a:cubicBezTo>
                <a:cubicBezTo>
                  <a:pt x="6098" y="1940"/>
                  <a:pt x="6094" y="1979"/>
                  <a:pt x="6094" y="2018"/>
                </a:cubicBezTo>
                <a:cubicBezTo>
                  <a:pt x="6116" y="2042"/>
                  <a:pt x="6122" y="2061"/>
                  <a:pt x="6154" y="2115"/>
                </a:cubicBezTo>
                <a:cubicBezTo>
                  <a:pt x="6186" y="2135"/>
                  <a:pt x="6221" y="2159"/>
                  <a:pt x="6256" y="2183"/>
                </a:cubicBezTo>
                <a:cubicBezTo>
                  <a:pt x="6281" y="2180"/>
                  <a:pt x="6307" y="2177"/>
                  <a:pt x="6333" y="2178"/>
                </a:cubicBezTo>
                <a:cubicBezTo>
                  <a:pt x="6345" y="2152"/>
                  <a:pt x="6362" y="2126"/>
                  <a:pt x="6378" y="2104"/>
                </a:cubicBezTo>
                <a:cubicBezTo>
                  <a:pt x="6384" y="2114"/>
                  <a:pt x="6413" y="2157"/>
                  <a:pt x="6412" y="2210"/>
                </a:cubicBezTo>
                <a:cubicBezTo>
                  <a:pt x="6374" y="2222"/>
                  <a:pt x="6335" y="2234"/>
                  <a:pt x="6300" y="2249"/>
                </a:cubicBezTo>
                <a:cubicBezTo>
                  <a:pt x="6300" y="2276"/>
                  <a:pt x="6290" y="2331"/>
                  <a:pt x="6347" y="2362"/>
                </a:cubicBezTo>
                <a:cubicBezTo>
                  <a:pt x="6312" y="2413"/>
                  <a:pt x="6260" y="2481"/>
                  <a:pt x="6212" y="2509"/>
                </a:cubicBezTo>
                <a:cubicBezTo>
                  <a:pt x="6196" y="2505"/>
                  <a:pt x="6184" y="2502"/>
                  <a:pt x="6171" y="2498"/>
                </a:cubicBezTo>
                <a:cubicBezTo>
                  <a:pt x="6130" y="2468"/>
                  <a:pt x="6088" y="2440"/>
                  <a:pt x="6047" y="2413"/>
                </a:cubicBezTo>
                <a:cubicBezTo>
                  <a:pt x="6028" y="2413"/>
                  <a:pt x="6008" y="2412"/>
                  <a:pt x="5992" y="2412"/>
                </a:cubicBezTo>
                <a:cubicBezTo>
                  <a:pt x="5983" y="2428"/>
                  <a:pt x="5960" y="2457"/>
                  <a:pt x="5957" y="2480"/>
                </a:cubicBezTo>
                <a:cubicBezTo>
                  <a:pt x="5957" y="2506"/>
                  <a:pt x="5957" y="2532"/>
                  <a:pt x="5960" y="2562"/>
                </a:cubicBezTo>
                <a:cubicBezTo>
                  <a:pt x="5985" y="2605"/>
                  <a:pt x="6081" y="2630"/>
                  <a:pt x="6138" y="2730"/>
                </a:cubicBezTo>
                <a:cubicBezTo>
                  <a:pt x="6137" y="2766"/>
                  <a:pt x="6137" y="2805"/>
                  <a:pt x="6137" y="2844"/>
                </a:cubicBezTo>
                <a:cubicBezTo>
                  <a:pt x="6165" y="2891"/>
                  <a:pt x="6200" y="2980"/>
                  <a:pt x="6228" y="3060"/>
                </a:cubicBezTo>
                <a:cubicBezTo>
                  <a:pt x="6235" y="3070"/>
                  <a:pt x="6244" y="3080"/>
                  <a:pt x="6254" y="3090"/>
                </a:cubicBezTo>
                <a:cubicBezTo>
                  <a:pt x="6266" y="3090"/>
                  <a:pt x="6282" y="3090"/>
                  <a:pt x="6298" y="3094"/>
                </a:cubicBezTo>
                <a:cubicBezTo>
                  <a:pt x="6311" y="3065"/>
                  <a:pt x="6327" y="3036"/>
                  <a:pt x="6344" y="3010"/>
                </a:cubicBezTo>
                <a:cubicBezTo>
                  <a:pt x="6369" y="2988"/>
                  <a:pt x="6395" y="2969"/>
                  <a:pt x="6424" y="2950"/>
                </a:cubicBezTo>
                <a:cubicBezTo>
                  <a:pt x="6443" y="2990"/>
                  <a:pt x="6484" y="3040"/>
                  <a:pt x="6519" y="3126"/>
                </a:cubicBezTo>
                <a:cubicBezTo>
                  <a:pt x="6531" y="3195"/>
                  <a:pt x="6527" y="3257"/>
                  <a:pt x="6629" y="3312"/>
                </a:cubicBezTo>
                <a:cubicBezTo>
                  <a:pt x="6633" y="3322"/>
                  <a:pt x="6636" y="3332"/>
                  <a:pt x="6642" y="3342"/>
                </a:cubicBezTo>
                <a:cubicBezTo>
                  <a:pt x="6626" y="3374"/>
                  <a:pt x="6632" y="3456"/>
                  <a:pt x="6631" y="3518"/>
                </a:cubicBezTo>
                <a:cubicBezTo>
                  <a:pt x="6619" y="3528"/>
                  <a:pt x="6606" y="3541"/>
                  <a:pt x="6596" y="3554"/>
                </a:cubicBezTo>
                <a:cubicBezTo>
                  <a:pt x="6538" y="3552"/>
                  <a:pt x="6529" y="3526"/>
                  <a:pt x="6507" y="3515"/>
                </a:cubicBezTo>
                <a:cubicBezTo>
                  <a:pt x="6350" y="3511"/>
                  <a:pt x="6328" y="3530"/>
                  <a:pt x="6273" y="3644"/>
                </a:cubicBezTo>
                <a:cubicBezTo>
                  <a:pt x="6263" y="3650"/>
                  <a:pt x="6254" y="3656"/>
                  <a:pt x="6247" y="3666"/>
                </a:cubicBezTo>
                <a:cubicBezTo>
                  <a:pt x="6247" y="3699"/>
                  <a:pt x="6090" y="3796"/>
                  <a:pt x="6067" y="3812"/>
                </a:cubicBezTo>
                <a:cubicBezTo>
                  <a:pt x="6051" y="3844"/>
                  <a:pt x="5961" y="3904"/>
                  <a:pt x="5926" y="3926"/>
                </a:cubicBezTo>
                <a:cubicBezTo>
                  <a:pt x="5913" y="3939"/>
                  <a:pt x="5900" y="3952"/>
                  <a:pt x="5891" y="3965"/>
                </a:cubicBezTo>
                <a:cubicBezTo>
                  <a:pt x="5871" y="3967"/>
                  <a:pt x="5855" y="3970"/>
                  <a:pt x="5839" y="3973"/>
                </a:cubicBezTo>
                <a:cubicBezTo>
                  <a:pt x="5820" y="3953"/>
                  <a:pt x="5801" y="3933"/>
                  <a:pt x="5782" y="3916"/>
                </a:cubicBezTo>
                <a:cubicBezTo>
                  <a:pt x="5751" y="3814"/>
                  <a:pt x="5722" y="3810"/>
                  <a:pt x="5658" y="3808"/>
                </a:cubicBezTo>
                <a:cubicBezTo>
                  <a:pt x="5623" y="3870"/>
                  <a:pt x="5603" y="3980"/>
                  <a:pt x="5682" y="4064"/>
                </a:cubicBezTo>
                <a:cubicBezTo>
                  <a:pt x="5685" y="4107"/>
                  <a:pt x="5688" y="4150"/>
                  <a:pt x="5691" y="4192"/>
                </a:cubicBezTo>
                <a:cubicBezTo>
                  <a:pt x="5586" y="4199"/>
                  <a:pt x="5490" y="4213"/>
                  <a:pt x="5429" y="4166"/>
                </a:cubicBezTo>
                <a:cubicBezTo>
                  <a:pt x="5417" y="4064"/>
                  <a:pt x="5385" y="4037"/>
                  <a:pt x="5347" y="3987"/>
                </a:cubicBezTo>
                <a:cubicBezTo>
                  <a:pt x="5319" y="3924"/>
                  <a:pt x="5291" y="3861"/>
                  <a:pt x="5265" y="3802"/>
                </a:cubicBezTo>
                <a:cubicBezTo>
                  <a:pt x="5202" y="3734"/>
                  <a:pt x="5211" y="3758"/>
                  <a:pt x="5160" y="3750"/>
                </a:cubicBezTo>
                <a:cubicBezTo>
                  <a:pt x="5115" y="3794"/>
                  <a:pt x="5048" y="3826"/>
                  <a:pt x="5003" y="3867"/>
                </a:cubicBezTo>
                <a:cubicBezTo>
                  <a:pt x="4984" y="3906"/>
                  <a:pt x="4980" y="3978"/>
                  <a:pt x="4999" y="4057"/>
                </a:cubicBezTo>
                <a:cubicBezTo>
                  <a:pt x="4935" y="4062"/>
                  <a:pt x="4871" y="4067"/>
                  <a:pt x="4807" y="4072"/>
                </a:cubicBezTo>
                <a:cubicBezTo>
                  <a:pt x="4749" y="4106"/>
                  <a:pt x="4691" y="4141"/>
                  <a:pt x="4634" y="4175"/>
                </a:cubicBezTo>
                <a:cubicBezTo>
                  <a:pt x="4618" y="4201"/>
                  <a:pt x="4605" y="4247"/>
                  <a:pt x="4569" y="4246"/>
                </a:cubicBezTo>
                <a:cubicBezTo>
                  <a:pt x="4519" y="4212"/>
                  <a:pt x="4506" y="4185"/>
                  <a:pt x="4506" y="4159"/>
                </a:cubicBezTo>
                <a:cubicBezTo>
                  <a:pt x="4516" y="4149"/>
                  <a:pt x="4529" y="4140"/>
                  <a:pt x="4541" y="4134"/>
                </a:cubicBezTo>
                <a:cubicBezTo>
                  <a:pt x="4542" y="4032"/>
                  <a:pt x="4475" y="3981"/>
                  <a:pt x="4408" y="3980"/>
                </a:cubicBezTo>
                <a:cubicBezTo>
                  <a:pt x="4322" y="4020"/>
                  <a:pt x="4315" y="4069"/>
                  <a:pt x="4340" y="4188"/>
                </a:cubicBezTo>
                <a:cubicBezTo>
                  <a:pt x="4321" y="4187"/>
                  <a:pt x="4301" y="4190"/>
                  <a:pt x="4282" y="4193"/>
                </a:cubicBezTo>
                <a:cubicBezTo>
                  <a:pt x="4273" y="4205"/>
                  <a:pt x="4266" y="4222"/>
                  <a:pt x="4260" y="4238"/>
                </a:cubicBezTo>
                <a:cubicBezTo>
                  <a:pt x="4250" y="4241"/>
                  <a:pt x="4240" y="4244"/>
                  <a:pt x="4231" y="4250"/>
                </a:cubicBezTo>
                <a:cubicBezTo>
                  <a:pt x="4230" y="4309"/>
                  <a:pt x="4230" y="4368"/>
                  <a:pt x="4230" y="4427"/>
                </a:cubicBezTo>
                <a:cubicBezTo>
                  <a:pt x="4249" y="4450"/>
                  <a:pt x="4268" y="4477"/>
                  <a:pt x="4290" y="4504"/>
                </a:cubicBezTo>
                <a:cubicBezTo>
                  <a:pt x="4290" y="4520"/>
                  <a:pt x="4290" y="4537"/>
                  <a:pt x="4293" y="4556"/>
                </a:cubicBezTo>
                <a:cubicBezTo>
                  <a:pt x="4280" y="4576"/>
                  <a:pt x="4267" y="4595"/>
                  <a:pt x="4257" y="4614"/>
                </a:cubicBezTo>
                <a:cubicBezTo>
                  <a:pt x="4168" y="4674"/>
                  <a:pt x="4075" y="4692"/>
                  <a:pt x="3992" y="4680"/>
                </a:cubicBezTo>
                <a:cubicBezTo>
                  <a:pt x="3915" y="4678"/>
                  <a:pt x="3902" y="4714"/>
                  <a:pt x="3857" y="4739"/>
                </a:cubicBezTo>
                <a:cubicBezTo>
                  <a:pt x="3841" y="4751"/>
                  <a:pt x="3828" y="4764"/>
                  <a:pt x="3815" y="4777"/>
                </a:cubicBezTo>
                <a:cubicBezTo>
                  <a:pt x="3773" y="4861"/>
                  <a:pt x="3690" y="4944"/>
                  <a:pt x="3616" y="5021"/>
                </a:cubicBezTo>
                <a:cubicBezTo>
                  <a:pt x="3590" y="5004"/>
                  <a:pt x="3565" y="4987"/>
                  <a:pt x="3543" y="4970"/>
                </a:cubicBezTo>
                <a:cubicBezTo>
                  <a:pt x="3514" y="4969"/>
                  <a:pt x="3485" y="4968"/>
                  <a:pt x="3460" y="4971"/>
                </a:cubicBezTo>
                <a:cubicBezTo>
                  <a:pt x="3456" y="4997"/>
                  <a:pt x="3443" y="5036"/>
                  <a:pt x="3424" y="5045"/>
                </a:cubicBezTo>
                <a:cubicBezTo>
                  <a:pt x="3383" y="4989"/>
                  <a:pt x="3341" y="4997"/>
                  <a:pt x="3313" y="5000"/>
                </a:cubicBezTo>
                <a:cubicBezTo>
                  <a:pt x="3299" y="5039"/>
                  <a:pt x="3277" y="5081"/>
                  <a:pt x="3235" y="5109"/>
                </a:cubicBezTo>
                <a:cubicBezTo>
                  <a:pt x="3139" y="5149"/>
                  <a:pt x="3103" y="5296"/>
                  <a:pt x="3013" y="5349"/>
                </a:cubicBezTo>
                <a:cubicBezTo>
                  <a:pt x="2991" y="5398"/>
                  <a:pt x="2994" y="5444"/>
                  <a:pt x="2993" y="5516"/>
                </a:cubicBezTo>
                <a:cubicBezTo>
                  <a:pt x="2999" y="5542"/>
                  <a:pt x="2989" y="5617"/>
                  <a:pt x="2976" y="5659"/>
                </a:cubicBezTo>
                <a:cubicBezTo>
                  <a:pt x="2970" y="5663"/>
                  <a:pt x="2964" y="5666"/>
                  <a:pt x="2960" y="5669"/>
                </a:cubicBezTo>
                <a:cubicBezTo>
                  <a:pt x="2826" y="5665"/>
                  <a:pt x="2734" y="5640"/>
                  <a:pt x="2638" y="5621"/>
                </a:cubicBezTo>
                <a:cubicBezTo>
                  <a:pt x="2603" y="5601"/>
                  <a:pt x="2568" y="5584"/>
                  <a:pt x="2536" y="5566"/>
                </a:cubicBezTo>
                <a:cubicBezTo>
                  <a:pt x="2517" y="5543"/>
                  <a:pt x="2498" y="5523"/>
                  <a:pt x="2482" y="5503"/>
                </a:cubicBezTo>
                <a:cubicBezTo>
                  <a:pt x="2447" y="5492"/>
                  <a:pt x="2412" y="5485"/>
                  <a:pt x="2377" y="5477"/>
                </a:cubicBezTo>
                <a:cubicBezTo>
                  <a:pt x="2377" y="5445"/>
                  <a:pt x="2377" y="5412"/>
                  <a:pt x="2377" y="5379"/>
                </a:cubicBezTo>
                <a:cubicBezTo>
                  <a:pt x="2426" y="5315"/>
                  <a:pt x="2480" y="5231"/>
                  <a:pt x="2481" y="5149"/>
                </a:cubicBezTo>
                <a:cubicBezTo>
                  <a:pt x="2459" y="5054"/>
                  <a:pt x="2386" y="5071"/>
                  <a:pt x="2341" y="5070"/>
                </a:cubicBezTo>
                <a:cubicBezTo>
                  <a:pt x="2325" y="5076"/>
                  <a:pt x="2312" y="5086"/>
                  <a:pt x="2299" y="5095"/>
                </a:cubicBezTo>
                <a:cubicBezTo>
                  <a:pt x="2187" y="5102"/>
                  <a:pt x="2229" y="5097"/>
                  <a:pt x="2209" y="5214"/>
                </a:cubicBezTo>
                <a:cubicBezTo>
                  <a:pt x="2186" y="5237"/>
                  <a:pt x="2183" y="5243"/>
                  <a:pt x="2177" y="5276"/>
                </a:cubicBezTo>
                <a:cubicBezTo>
                  <a:pt x="2154" y="5311"/>
                  <a:pt x="2135" y="5347"/>
                  <a:pt x="2115" y="5386"/>
                </a:cubicBezTo>
                <a:cubicBezTo>
                  <a:pt x="2115" y="5425"/>
                  <a:pt x="2118" y="5467"/>
                  <a:pt x="2121" y="5510"/>
                </a:cubicBezTo>
                <a:cubicBezTo>
                  <a:pt x="2108" y="5526"/>
                  <a:pt x="2095" y="5542"/>
                  <a:pt x="2082" y="5558"/>
                </a:cubicBezTo>
                <a:cubicBezTo>
                  <a:pt x="1999" y="5566"/>
                  <a:pt x="1993" y="5576"/>
                  <a:pt x="1951" y="5617"/>
                </a:cubicBezTo>
                <a:cubicBezTo>
                  <a:pt x="1893" y="5626"/>
                  <a:pt x="1839" y="5637"/>
                  <a:pt x="1785" y="5649"/>
                </a:cubicBezTo>
                <a:cubicBezTo>
                  <a:pt x="1730" y="5674"/>
                  <a:pt x="1724" y="5710"/>
                  <a:pt x="1682" y="57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1" name="Freeform 30"/>
          <p:cNvSpPr/>
          <p:nvPr/>
        </p:nvSpPr>
        <p:spPr bwMode="auto">
          <a:xfrm>
            <a:off x="6568361" y="3070499"/>
            <a:ext cx="309402" cy="360363"/>
          </a:xfrm>
          <a:custGeom>
            <a:avLst/>
            <a:gdLst>
              <a:gd name="T0" fmla="*/ 604 w 714"/>
              <a:gd name="T1" fmla="*/ 831 h 831"/>
              <a:gd name="T2" fmla="*/ 486 w 714"/>
              <a:gd name="T3" fmla="*/ 743 h 831"/>
              <a:gd name="T4" fmla="*/ 433 w 714"/>
              <a:gd name="T5" fmla="*/ 555 h 831"/>
              <a:gd name="T6" fmla="*/ 424 w 714"/>
              <a:gd name="T7" fmla="*/ 519 h 831"/>
              <a:gd name="T8" fmla="*/ 197 w 714"/>
              <a:gd name="T9" fmla="*/ 447 h 831"/>
              <a:gd name="T10" fmla="*/ 162 w 714"/>
              <a:gd name="T11" fmla="*/ 489 h 831"/>
              <a:gd name="T12" fmla="*/ 12 w 714"/>
              <a:gd name="T13" fmla="*/ 489 h 831"/>
              <a:gd name="T14" fmla="*/ 64 w 714"/>
              <a:gd name="T15" fmla="*/ 372 h 831"/>
              <a:gd name="T16" fmla="*/ 131 w 714"/>
              <a:gd name="T17" fmla="*/ 321 h 831"/>
              <a:gd name="T18" fmla="*/ 113 w 714"/>
              <a:gd name="T19" fmla="*/ 170 h 831"/>
              <a:gd name="T20" fmla="*/ 260 w 714"/>
              <a:gd name="T21" fmla="*/ 69 h 831"/>
              <a:gd name="T22" fmla="*/ 318 w 714"/>
              <a:gd name="T23" fmla="*/ 2 h 831"/>
              <a:gd name="T24" fmla="*/ 369 w 714"/>
              <a:gd name="T25" fmla="*/ 52 h 831"/>
              <a:gd name="T26" fmla="*/ 481 w 714"/>
              <a:gd name="T27" fmla="*/ 65 h 831"/>
              <a:gd name="T28" fmla="*/ 486 w 714"/>
              <a:gd name="T29" fmla="*/ 294 h 831"/>
              <a:gd name="T30" fmla="*/ 543 w 714"/>
              <a:gd name="T31" fmla="*/ 306 h 831"/>
              <a:gd name="T32" fmla="*/ 575 w 714"/>
              <a:gd name="T33" fmla="*/ 332 h 831"/>
              <a:gd name="T34" fmla="*/ 654 w 714"/>
              <a:gd name="T35" fmla="*/ 541 h 831"/>
              <a:gd name="T36" fmla="*/ 714 w 714"/>
              <a:gd name="T37" fmla="*/ 621 h 831"/>
              <a:gd name="T38" fmla="*/ 598 w 714"/>
              <a:gd name="T39" fmla="*/ 706 h 831"/>
              <a:gd name="T40" fmla="*/ 604 w 714"/>
              <a:gd name="T41" fmla="*/ 831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14" h="831">
                <a:moveTo>
                  <a:pt x="604" y="831"/>
                </a:moveTo>
                <a:cubicBezTo>
                  <a:pt x="550" y="803"/>
                  <a:pt x="493" y="743"/>
                  <a:pt x="486" y="743"/>
                </a:cubicBezTo>
                <a:cubicBezTo>
                  <a:pt x="439" y="666"/>
                  <a:pt x="459" y="582"/>
                  <a:pt x="433" y="555"/>
                </a:cubicBezTo>
                <a:cubicBezTo>
                  <a:pt x="430" y="542"/>
                  <a:pt x="427" y="529"/>
                  <a:pt x="424" y="519"/>
                </a:cubicBezTo>
                <a:cubicBezTo>
                  <a:pt x="329" y="425"/>
                  <a:pt x="300" y="417"/>
                  <a:pt x="197" y="447"/>
                </a:cubicBezTo>
                <a:cubicBezTo>
                  <a:pt x="185" y="460"/>
                  <a:pt x="172" y="473"/>
                  <a:pt x="162" y="489"/>
                </a:cubicBezTo>
                <a:cubicBezTo>
                  <a:pt x="111" y="488"/>
                  <a:pt x="60" y="486"/>
                  <a:pt x="12" y="489"/>
                </a:cubicBezTo>
                <a:cubicBezTo>
                  <a:pt x="12" y="426"/>
                  <a:pt x="0" y="380"/>
                  <a:pt x="64" y="372"/>
                </a:cubicBezTo>
                <a:cubicBezTo>
                  <a:pt x="86" y="353"/>
                  <a:pt x="109" y="337"/>
                  <a:pt x="131" y="321"/>
                </a:cubicBezTo>
                <a:cubicBezTo>
                  <a:pt x="170" y="244"/>
                  <a:pt x="113" y="206"/>
                  <a:pt x="113" y="170"/>
                </a:cubicBezTo>
                <a:cubicBezTo>
                  <a:pt x="158" y="145"/>
                  <a:pt x="222" y="107"/>
                  <a:pt x="260" y="69"/>
                </a:cubicBezTo>
                <a:cubicBezTo>
                  <a:pt x="270" y="14"/>
                  <a:pt x="264" y="0"/>
                  <a:pt x="318" y="2"/>
                </a:cubicBezTo>
                <a:cubicBezTo>
                  <a:pt x="334" y="19"/>
                  <a:pt x="350" y="35"/>
                  <a:pt x="369" y="52"/>
                </a:cubicBezTo>
                <a:cubicBezTo>
                  <a:pt x="404" y="56"/>
                  <a:pt x="443" y="61"/>
                  <a:pt x="481" y="65"/>
                </a:cubicBezTo>
                <a:cubicBezTo>
                  <a:pt x="462" y="97"/>
                  <a:pt x="448" y="228"/>
                  <a:pt x="486" y="294"/>
                </a:cubicBezTo>
                <a:cubicBezTo>
                  <a:pt x="505" y="298"/>
                  <a:pt x="524" y="302"/>
                  <a:pt x="543" y="306"/>
                </a:cubicBezTo>
                <a:cubicBezTo>
                  <a:pt x="553" y="312"/>
                  <a:pt x="562" y="322"/>
                  <a:pt x="575" y="332"/>
                </a:cubicBezTo>
                <a:cubicBezTo>
                  <a:pt x="575" y="418"/>
                  <a:pt x="549" y="466"/>
                  <a:pt x="654" y="541"/>
                </a:cubicBezTo>
                <a:cubicBezTo>
                  <a:pt x="673" y="567"/>
                  <a:pt x="692" y="594"/>
                  <a:pt x="714" y="621"/>
                </a:cubicBezTo>
                <a:cubicBezTo>
                  <a:pt x="634" y="658"/>
                  <a:pt x="634" y="645"/>
                  <a:pt x="598" y="706"/>
                </a:cubicBezTo>
                <a:cubicBezTo>
                  <a:pt x="598" y="746"/>
                  <a:pt x="601" y="788"/>
                  <a:pt x="604" y="8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2" name="Freeform 31"/>
          <p:cNvSpPr/>
          <p:nvPr/>
        </p:nvSpPr>
        <p:spPr bwMode="auto">
          <a:xfrm>
            <a:off x="6953924" y="2614887"/>
            <a:ext cx="779057" cy="741363"/>
          </a:xfrm>
          <a:custGeom>
            <a:avLst/>
            <a:gdLst>
              <a:gd name="T0" fmla="*/ 721 w 1797"/>
              <a:gd name="T1" fmla="*/ 1713 h 1713"/>
              <a:gd name="T2" fmla="*/ 714 w 1797"/>
              <a:gd name="T3" fmla="*/ 1700 h 1713"/>
              <a:gd name="T4" fmla="*/ 801 w 1797"/>
              <a:gd name="T5" fmla="*/ 1600 h 1713"/>
              <a:gd name="T6" fmla="*/ 833 w 1797"/>
              <a:gd name="T7" fmla="*/ 1539 h 1713"/>
              <a:gd name="T8" fmla="*/ 834 w 1797"/>
              <a:gd name="T9" fmla="*/ 1490 h 1713"/>
              <a:gd name="T10" fmla="*/ 770 w 1797"/>
              <a:gd name="T11" fmla="*/ 1449 h 1713"/>
              <a:gd name="T12" fmla="*/ 854 w 1797"/>
              <a:gd name="T13" fmla="*/ 1248 h 1713"/>
              <a:gd name="T14" fmla="*/ 887 w 1797"/>
              <a:gd name="T15" fmla="*/ 1056 h 1713"/>
              <a:gd name="T16" fmla="*/ 770 w 1797"/>
              <a:gd name="T17" fmla="*/ 925 h 1713"/>
              <a:gd name="T18" fmla="*/ 719 w 1797"/>
              <a:gd name="T19" fmla="*/ 917 h 1713"/>
              <a:gd name="T20" fmla="*/ 613 w 1797"/>
              <a:gd name="T21" fmla="*/ 934 h 1713"/>
              <a:gd name="T22" fmla="*/ 456 w 1797"/>
              <a:gd name="T23" fmla="*/ 1104 h 1713"/>
              <a:gd name="T24" fmla="*/ 337 w 1797"/>
              <a:gd name="T25" fmla="*/ 1278 h 1713"/>
              <a:gd name="T26" fmla="*/ 114 w 1797"/>
              <a:gd name="T27" fmla="*/ 1108 h 1713"/>
              <a:gd name="T28" fmla="*/ 6 w 1797"/>
              <a:gd name="T29" fmla="*/ 1053 h 1713"/>
              <a:gd name="T30" fmla="*/ 57 w 1797"/>
              <a:gd name="T31" fmla="*/ 966 h 1713"/>
              <a:gd name="T32" fmla="*/ 128 w 1797"/>
              <a:gd name="T33" fmla="*/ 883 h 1713"/>
              <a:gd name="T34" fmla="*/ 119 w 1797"/>
              <a:gd name="T35" fmla="*/ 719 h 1713"/>
              <a:gd name="T36" fmla="*/ 107 w 1797"/>
              <a:gd name="T37" fmla="*/ 712 h 1713"/>
              <a:gd name="T38" fmla="*/ 91 w 1797"/>
              <a:gd name="T39" fmla="*/ 682 h 1713"/>
              <a:gd name="T40" fmla="*/ 66 w 1797"/>
              <a:gd name="T41" fmla="*/ 616 h 1713"/>
              <a:gd name="T42" fmla="*/ 89 w 1797"/>
              <a:gd name="T43" fmla="*/ 508 h 1713"/>
              <a:gd name="T44" fmla="*/ 155 w 1797"/>
              <a:gd name="T45" fmla="*/ 602 h 1713"/>
              <a:gd name="T46" fmla="*/ 308 w 1797"/>
              <a:gd name="T47" fmla="*/ 668 h 1713"/>
              <a:gd name="T48" fmla="*/ 363 w 1797"/>
              <a:gd name="T49" fmla="*/ 613 h 1713"/>
              <a:gd name="T50" fmla="*/ 668 w 1797"/>
              <a:gd name="T51" fmla="*/ 385 h 1713"/>
              <a:gd name="T52" fmla="*/ 752 w 1797"/>
              <a:gd name="T53" fmla="*/ 247 h 1713"/>
              <a:gd name="T54" fmla="*/ 956 w 1797"/>
              <a:gd name="T55" fmla="*/ 258 h 1713"/>
              <a:gd name="T56" fmla="*/ 1020 w 1797"/>
              <a:gd name="T57" fmla="*/ 260 h 1713"/>
              <a:gd name="T58" fmla="*/ 1068 w 1797"/>
              <a:gd name="T59" fmla="*/ 202 h 1713"/>
              <a:gd name="T60" fmla="*/ 1069 w 1797"/>
              <a:gd name="T61" fmla="*/ 48 h 1713"/>
              <a:gd name="T62" fmla="*/ 1085 w 1797"/>
              <a:gd name="T63" fmla="*/ 0 h 1713"/>
              <a:gd name="T64" fmla="*/ 1213 w 1797"/>
              <a:gd name="T65" fmla="*/ 98 h 1713"/>
              <a:gd name="T66" fmla="*/ 1324 w 1797"/>
              <a:gd name="T67" fmla="*/ 153 h 1713"/>
              <a:gd name="T68" fmla="*/ 1347 w 1797"/>
              <a:gd name="T69" fmla="*/ 88 h 1713"/>
              <a:gd name="T70" fmla="*/ 1376 w 1797"/>
              <a:gd name="T71" fmla="*/ 56 h 1713"/>
              <a:gd name="T72" fmla="*/ 1401 w 1797"/>
              <a:gd name="T73" fmla="*/ 80 h 1713"/>
              <a:gd name="T74" fmla="*/ 1407 w 1797"/>
              <a:gd name="T75" fmla="*/ 201 h 1713"/>
              <a:gd name="T76" fmla="*/ 1578 w 1797"/>
              <a:gd name="T77" fmla="*/ 408 h 1713"/>
              <a:gd name="T78" fmla="*/ 1577 w 1797"/>
              <a:gd name="T79" fmla="*/ 566 h 1713"/>
              <a:gd name="T80" fmla="*/ 1618 w 1797"/>
              <a:gd name="T81" fmla="*/ 619 h 1713"/>
              <a:gd name="T82" fmla="*/ 1720 w 1797"/>
              <a:gd name="T83" fmla="*/ 700 h 1713"/>
              <a:gd name="T84" fmla="*/ 1797 w 1797"/>
              <a:gd name="T85" fmla="*/ 751 h 1713"/>
              <a:gd name="T86" fmla="*/ 1588 w 1797"/>
              <a:gd name="T87" fmla="*/ 919 h 1713"/>
              <a:gd name="T88" fmla="*/ 1530 w 1797"/>
              <a:gd name="T89" fmla="*/ 974 h 1713"/>
              <a:gd name="T90" fmla="*/ 1437 w 1797"/>
              <a:gd name="T91" fmla="*/ 1083 h 1713"/>
              <a:gd name="T92" fmla="*/ 1411 w 1797"/>
              <a:gd name="T93" fmla="*/ 1203 h 1713"/>
              <a:gd name="T94" fmla="*/ 1318 w 1797"/>
              <a:gd name="T95" fmla="*/ 1243 h 1713"/>
              <a:gd name="T96" fmla="*/ 946 w 1797"/>
              <a:gd name="T97" fmla="*/ 1480 h 1713"/>
              <a:gd name="T98" fmla="*/ 923 w 1797"/>
              <a:gd name="T99" fmla="*/ 1531 h 1713"/>
              <a:gd name="T100" fmla="*/ 881 w 1797"/>
              <a:gd name="T101" fmla="*/ 1684 h 1713"/>
              <a:gd name="T102" fmla="*/ 721 w 1797"/>
              <a:gd name="T103" fmla="*/ 1713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97" h="1713">
                <a:moveTo>
                  <a:pt x="721" y="1713"/>
                </a:moveTo>
                <a:cubicBezTo>
                  <a:pt x="717" y="1706"/>
                  <a:pt x="714" y="1703"/>
                  <a:pt x="714" y="1700"/>
                </a:cubicBezTo>
                <a:cubicBezTo>
                  <a:pt x="740" y="1635"/>
                  <a:pt x="763" y="1639"/>
                  <a:pt x="801" y="1600"/>
                </a:cubicBezTo>
                <a:cubicBezTo>
                  <a:pt x="811" y="1578"/>
                  <a:pt x="821" y="1558"/>
                  <a:pt x="833" y="1539"/>
                </a:cubicBezTo>
                <a:cubicBezTo>
                  <a:pt x="834" y="1523"/>
                  <a:pt x="834" y="1506"/>
                  <a:pt x="834" y="1490"/>
                </a:cubicBezTo>
                <a:cubicBezTo>
                  <a:pt x="811" y="1476"/>
                  <a:pt x="789" y="1463"/>
                  <a:pt x="770" y="1449"/>
                </a:cubicBezTo>
                <a:cubicBezTo>
                  <a:pt x="742" y="1340"/>
                  <a:pt x="800" y="1309"/>
                  <a:pt x="854" y="1248"/>
                </a:cubicBezTo>
                <a:cubicBezTo>
                  <a:pt x="896" y="1184"/>
                  <a:pt x="887" y="1111"/>
                  <a:pt x="887" y="1056"/>
                </a:cubicBezTo>
                <a:cubicBezTo>
                  <a:pt x="846" y="1012"/>
                  <a:pt x="808" y="969"/>
                  <a:pt x="770" y="925"/>
                </a:cubicBezTo>
                <a:cubicBezTo>
                  <a:pt x="751" y="921"/>
                  <a:pt x="735" y="918"/>
                  <a:pt x="719" y="917"/>
                </a:cubicBezTo>
                <a:cubicBezTo>
                  <a:pt x="684" y="923"/>
                  <a:pt x="649" y="928"/>
                  <a:pt x="613" y="934"/>
                </a:cubicBezTo>
                <a:cubicBezTo>
                  <a:pt x="552" y="982"/>
                  <a:pt x="510" y="1043"/>
                  <a:pt x="456" y="1104"/>
                </a:cubicBezTo>
                <a:cubicBezTo>
                  <a:pt x="417" y="1165"/>
                  <a:pt x="385" y="1230"/>
                  <a:pt x="337" y="1278"/>
                </a:cubicBezTo>
                <a:cubicBezTo>
                  <a:pt x="254" y="1217"/>
                  <a:pt x="168" y="1162"/>
                  <a:pt x="114" y="1108"/>
                </a:cubicBezTo>
                <a:cubicBezTo>
                  <a:pt x="50" y="1100"/>
                  <a:pt x="21" y="1070"/>
                  <a:pt x="6" y="1053"/>
                </a:cubicBezTo>
                <a:cubicBezTo>
                  <a:pt x="6" y="984"/>
                  <a:pt x="0" y="978"/>
                  <a:pt x="57" y="966"/>
                </a:cubicBezTo>
                <a:cubicBezTo>
                  <a:pt x="80" y="937"/>
                  <a:pt x="102" y="908"/>
                  <a:pt x="128" y="883"/>
                </a:cubicBezTo>
                <a:cubicBezTo>
                  <a:pt x="125" y="827"/>
                  <a:pt x="122" y="771"/>
                  <a:pt x="119" y="719"/>
                </a:cubicBezTo>
                <a:cubicBezTo>
                  <a:pt x="113" y="715"/>
                  <a:pt x="110" y="712"/>
                  <a:pt x="107" y="712"/>
                </a:cubicBezTo>
                <a:cubicBezTo>
                  <a:pt x="100" y="702"/>
                  <a:pt x="94" y="692"/>
                  <a:pt x="91" y="682"/>
                </a:cubicBezTo>
                <a:cubicBezTo>
                  <a:pt x="81" y="659"/>
                  <a:pt x="72" y="636"/>
                  <a:pt x="66" y="616"/>
                </a:cubicBezTo>
                <a:cubicBezTo>
                  <a:pt x="66" y="570"/>
                  <a:pt x="63" y="534"/>
                  <a:pt x="89" y="508"/>
                </a:cubicBezTo>
                <a:cubicBezTo>
                  <a:pt x="124" y="519"/>
                  <a:pt x="136" y="542"/>
                  <a:pt x="155" y="602"/>
                </a:cubicBezTo>
                <a:cubicBezTo>
                  <a:pt x="197" y="642"/>
                  <a:pt x="212" y="688"/>
                  <a:pt x="308" y="668"/>
                </a:cubicBezTo>
                <a:cubicBezTo>
                  <a:pt x="324" y="649"/>
                  <a:pt x="344" y="629"/>
                  <a:pt x="363" y="613"/>
                </a:cubicBezTo>
                <a:cubicBezTo>
                  <a:pt x="459" y="554"/>
                  <a:pt x="575" y="449"/>
                  <a:pt x="668" y="385"/>
                </a:cubicBezTo>
                <a:cubicBezTo>
                  <a:pt x="703" y="344"/>
                  <a:pt x="735" y="282"/>
                  <a:pt x="752" y="247"/>
                </a:cubicBezTo>
                <a:cubicBezTo>
                  <a:pt x="835" y="223"/>
                  <a:pt x="867" y="187"/>
                  <a:pt x="956" y="258"/>
                </a:cubicBezTo>
                <a:cubicBezTo>
                  <a:pt x="975" y="259"/>
                  <a:pt x="998" y="259"/>
                  <a:pt x="1020" y="260"/>
                </a:cubicBezTo>
                <a:cubicBezTo>
                  <a:pt x="1036" y="241"/>
                  <a:pt x="1052" y="222"/>
                  <a:pt x="1068" y="202"/>
                </a:cubicBezTo>
                <a:cubicBezTo>
                  <a:pt x="1069" y="150"/>
                  <a:pt x="1069" y="98"/>
                  <a:pt x="1069" y="48"/>
                </a:cubicBezTo>
                <a:cubicBezTo>
                  <a:pt x="1072" y="32"/>
                  <a:pt x="1079" y="16"/>
                  <a:pt x="1085" y="0"/>
                </a:cubicBezTo>
                <a:cubicBezTo>
                  <a:pt x="1121" y="1"/>
                  <a:pt x="1168" y="28"/>
                  <a:pt x="1213" y="98"/>
                </a:cubicBezTo>
                <a:cubicBezTo>
                  <a:pt x="1241" y="122"/>
                  <a:pt x="1254" y="151"/>
                  <a:pt x="1324" y="153"/>
                </a:cubicBezTo>
                <a:cubicBezTo>
                  <a:pt x="1340" y="137"/>
                  <a:pt x="1347" y="98"/>
                  <a:pt x="1347" y="88"/>
                </a:cubicBezTo>
                <a:cubicBezTo>
                  <a:pt x="1357" y="75"/>
                  <a:pt x="1366" y="66"/>
                  <a:pt x="1376" y="56"/>
                </a:cubicBezTo>
                <a:cubicBezTo>
                  <a:pt x="1382" y="63"/>
                  <a:pt x="1392" y="70"/>
                  <a:pt x="1401" y="80"/>
                </a:cubicBezTo>
                <a:cubicBezTo>
                  <a:pt x="1401" y="119"/>
                  <a:pt x="1404" y="158"/>
                  <a:pt x="1407" y="201"/>
                </a:cubicBezTo>
                <a:cubicBezTo>
                  <a:pt x="1458" y="255"/>
                  <a:pt x="1499" y="325"/>
                  <a:pt x="1578" y="408"/>
                </a:cubicBezTo>
                <a:cubicBezTo>
                  <a:pt x="1578" y="461"/>
                  <a:pt x="1578" y="513"/>
                  <a:pt x="1577" y="566"/>
                </a:cubicBezTo>
                <a:cubicBezTo>
                  <a:pt x="1590" y="582"/>
                  <a:pt x="1603" y="599"/>
                  <a:pt x="1618" y="619"/>
                </a:cubicBezTo>
                <a:cubicBezTo>
                  <a:pt x="1650" y="646"/>
                  <a:pt x="1685" y="673"/>
                  <a:pt x="1720" y="700"/>
                </a:cubicBezTo>
                <a:cubicBezTo>
                  <a:pt x="1746" y="717"/>
                  <a:pt x="1771" y="734"/>
                  <a:pt x="1797" y="751"/>
                </a:cubicBezTo>
                <a:cubicBezTo>
                  <a:pt x="1796" y="787"/>
                  <a:pt x="1610" y="907"/>
                  <a:pt x="1588" y="919"/>
                </a:cubicBezTo>
                <a:cubicBezTo>
                  <a:pt x="1569" y="935"/>
                  <a:pt x="1549" y="954"/>
                  <a:pt x="1530" y="974"/>
                </a:cubicBezTo>
                <a:cubicBezTo>
                  <a:pt x="1498" y="1009"/>
                  <a:pt x="1466" y="1044"/>
                  <a:pt x="1437" y="1083"/>
                </a:cubicBezTo>
                <a:cubicBezTo>
                  <a:pt x="1424" y="1118"/>
                  <a:pt x="1433" y="1155"/>
                  <a:pt x="1411" y="1203"/>
                </a:cubicBezTo>
                <a:cubicBezTo>
                  <a:pt x="1379" y="1215"/>
                  <a:pt x="1346" y="1228"/>
                  <a:pt x="1318" y="1243"/>
                </a:cubicBezTo>
                <a:cubicBezTo>
                  <a:pt x="1142" y="1275"/>
                  <a:pt x="1049" y="1341"/>
                  <a:pt x="946" y="1480"/>
                </a:cubicBezTo>
                <a:cubicBezTo>
                  <a:pt x="936" y="1496"/>
                  <a:pt x="929" y="1512"/>
                  <a:pt x="923" y="1531"/>
                </a:cubicBezTo>
                <a:cubicBezTo>
                  <a:pt x="907" y="1580"/>
                  <a:pt x="894" y="1632"/>
                  <a:pt x="881" y="1684"/>
                </a:cubicBezTo>
                <a:cubicBezTo>
                  <a:pt x="813" y="1705"/>
                  <a:pt x="769" y="1711"/>
                  <a:pt x="721" y="17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3" name="Freeform 32"/>
          <p:cNvSpPr/>
          <p:nvPr/>
        </p:nvSpPr>
        <p:spPr bwMode="auto">
          <a:xfrm>
            <a:off x="7111004" y="2176737"/>
            <a:ext cx="1123365" cy="747713"/>
          </a:xfrm>
          <a:custGeom>
            <a:avLst/>
            <a:gdLst>
              <a:gd name="T0" fmla="*/ 1270 w 2595"/>
              <a:gd name="T1" fmla="*/ 1595 h 1727"/>
              <a:gd name="T2" fmla="*/ 1237 w 2595"/>
              <a:gd name="T3" fmla="*/ 1388 h 1727"/>
              <a:gd name="T4" fmla="*/ 1084 w 2595"/>
              <a:gd name="T5" fmla="*/ 1204 h 1727"/>
              <a:gd name="T6" fmla="*/ 1072 w 2595"/>
              <a:gd name="T7" fmla="*/ 1076 h 1727"/>
              <a:gd name="T8" fmla="*/ 941 w 2595"/>
              <a:gd name="T9" fmla="*/ 1135 h 1727"/>
              <a:gd name="T10" fmla="*/ 776 w 2595"/>
              <a:gd name="T11" fmla="*/ 984 h 1727"/>
              <a:gd name="T12" fmla="*/ 503 w 2595"/>
              <a:gd name="T13" fmla="*/ 633 h 1727"/>
              <a:gd name="T14" fmla="*/ 468 w 2595"/>
              <a:gd name="T15" fmla="*/ 580 h 1727"/>
              <a:gd name="T16" fmla="*/ 323 w 2595"/>
              <a:gd name="T17" fmla="*/ 746 h 1727"/>
              <a:gd name="T18" fmla="*/ 213 w 2595"/>
              <a:gd name="T19" fmla="*/ 508 h 1727"/>
              <a:gd name="T20" fmla="*/ 68 w 2595"/>
              <a:gd name="T21" fmla="*/ 245 h 1727"/>
              <a:gd name="T22" fmla="*/ 75 w 2595"/>
              <a:gd name="T23" fmla="*/ 128 h 1727"/>
              <a:gd name="T24" fmla="*/ 388 w 2595"/>
              <a:gd name="T25" fmla="*/ 113 h 1727"/>
              <a:gd name="T26" fmla="*/ 754 w 2595"/>
              <a:gd name="T27" fmla="*/ 308 h 1727"/>
              <a:gd name="T28" fmla="*/ 1068 w 2595"/>
              <a:gd name="T29" fmla="*/ 136 h 1727"/>
              <a:gd name="T30" fmla="*/ 1185 w 2595"/>
              <a:gd name="T31" fmla="*/ 329 h 1727"/>
              <a:gd name="T32" fmla="*/ 1386 w 2595"/>
              <a:gd name="T33" fmla="*/ 383 h 1727"/>
              <a:gd name="T34" fmla="*/ 1605 w 2595"/>
              <a:gd name="T35" fmla="*/ 592 h 1727"/>
              <a:gd name="T36" fmla="*/ 1702 w 2595"/>
              <a:gd name="T37" fmla="*/ 457 h 1727"/>
              <a:gd name="T38" fmla="*/ 1874 w 2595"/>
              <a:gd name="T39" fmla="*/ 641 h 1727"/>
              <a:gd name="T40" fmla="*/ 1953 w 2595"/>
              <a:gd name="T41" fmla="*/ 725 h 1727"/>
              <a:gd name="T42" fmla="*/ 2087 w 2595"/>
              <a:gd name="T43" fmla="*/ 673 h 1727"/>
              <a:gd name="T44" fmla="*/ 2129 w 2595"/>
              <a:gd name="T45" fmla="*/ 618 h 1727"/>
              <a:gd name="T46" fmla="*/ 2232 w 2595"/>
              <a:gd name="T47" fmla="*/ 542 h 1727"/>
              <a:gd name="T48" fmla="*/ 2287 w 2595"/>
              <a:gd name="T49" fmla="*/ 498 h 1727"/>
              <a:gd name="T50" fmla="*/ 2480 w 2595"/>
              <a:gd name="T51" fmla="*/ 679 h 1727"/>
              <a:gd name="T52" fmla="*/ 2546 w 2595"/>
              <a:gd name="T53" fmla="*/ 864 h 1727"/>
              <a:gd name="T54" fmla="*/ 2494 w 2595"/>
              <a:gd name="T55" fmla="*/ 1050 h 1727"/>
              <a:gd name="T56" fmla="*/ 2382 w 2595"/>
              <a:gd name="T57" fmla="*/ 1034 h 1727"/>
              <a:gd name="T58" fmla="*/ 2367 w 2595"/>
              <a:gd name="T59" fmla="*/ 893 h 1727"/>
              <a:gd name="T60" fmla="*/ 2126 w 2595"/>
              <a:gd name="T61" fmla="*/ 1142 h 1727"/>
              <a:gd name="T62" fmla="*/ 1905 w 2595"/>
              <a:gd name="T63" fmla="*/ 1356 h 1727"/>
              <a:gd name="T64" fmla="*/ 1936 w 2595"/>
              <a:gd name="T65" fmla="*/ 1494 h 1727"/>
              <a:gd name="T66" fmla="*/ 1552 w 2595"/>
              <a:gd name="T67" fmla="*/ 1494 h 1727"/>
              <a:gd name="T68" fmla="*/ 1468 w 2595"/>
              <a:gd name="T69" fmla="*/ 1718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95" h="1727">
                <a:moveTo>
                  <a:pt x="1436" y="1727"/>
                </a:moveTo>
                <a:cubicBezTo>
                  <a:pt x="1391" y="1670"/>
                  <a:pt x="1299" y="1619"/>
                  <a:pt x="1270" y="1595"/>
                </a:cubicBezTo>
                <a:cubicBezTo>
                  <a:pt x="1261" y="1585"/>
                  <a:pt x="1255" y="1575"/>
                  <a:pt x="1248" y="1565"/>
                </a:cubicBezTo>
                <a:cubicBezTo>
                  <a:pt x="1249" y="1483"/>
                  <a:pt x="1262" y="1441"/>
                  <a:pt x="1237" y="1388"/>
                </a:cubicBezTo>
                <a:cubicBezTo>
                  <a:pt x="1179" y="1344"/>
                  <a:pt x="1179" y="1328"/>
                  <a:pt x="1167" y="1298"/>
                </a:cubicBezTo>
                <a:cubicBezTo>
                  <a:pt x="1138" y="1264"/>
                  <a:pt x="1110" y="1234"/>
                  <a:pt x="1084" y="1204"/>
                </a:cubicBezTo>
                <a:cubicBezTo>
                  <a:pt x="1081" y="1201"/>
                  <a:pt x="1078" y="1201"/>
                  <a:pt x="1075" y="1201"/>
                </a:cubicBezTo>
                <a:cubicBezTo>
                  <a:pt x="1072" y="1158"/>
                  <a:pt x="1072" y="1115"/>
                  <a:pt x="1072" y="1076"/>
                </a:cubicBezTo>
                <a:cubicBezTo>
                  <a:pt x="1037" y="1029"/>
                  <a:pt x="1018" y="1035"/>
                  <a:pt x="996" y="1035"/>
                </a:cubicBezTo>
                <a:cubicBezTo>
                  <a:pt x="960" y="1070"/>
                  <a:pt x="957" y="1086"/>
                  <a:pt x="941" y="1135"/>
                </a:cubicBezTo>
                <a:cubicBezTo>
                  <a:pt x="935" y="1132"/>
                  <a:pt x="928" y="1131"/>
                  <a:pt x="925" y="1131"/>
                </a:cubicBezTo>
                <a:cubicBezTo>
                  <a:pt x="877" y="1081"/>
                  <a:pt x="814" y="1011"/>
                  <a:pt x="776" y="984"/>
                </a:cubicBezTo>
                <a:cubicBezTo>
                  <a:pt x="616" y="960"/>
                  <a:pt x="613" y="907"/>
                  <a:pt x="595" y="796"/>
                </a:cubicBezTo>
                <a:cubicBezTo>
                  <a:pt x="570" y="720"/>
                  <a:pt x="525" y="673"/>
                  <a:pt x="503" y="633"/>
                </a:cubicBezTo>
                <a:cubicBezTo>
                  <a:pt x="500" y="616"/>
                  <a:pt x="497" y="600"/>
                  <a:pt x="494" y="583"/>
                </a:cubicBezTo>
                <a:cubicBezTo>
                  <a:pt x="484" y="580"/>
                  <a:pt x="475" y="580"/>
                  <a:pt x="468" y="580"/>
                </a:cubicBezTo>
                <a:cubicBezTo>
                  <a:pt x="436" y="605"/>
                  <a:pt x="404" y="634"/>
                  <a:pt x="372" y="662"/>
                </a:cubicBezTo>
                <a:cubicBezTo>
                  <a:pt x="356" y="688"/>
                  <a:pt x="340" y="717"/>
                  <a:pt x="323" y="746"/>
                </a:cubicBezTo>
                <a:cubicBezTo>
                  <a:pt x="260" y="695"/>
                  <a:pt x="273" y="617"/>
                  <a:pt x="248" y="590"/>
                </a:cubicBezTo>
                <a:cubicBezTo>
                  <a:pt x="235" y="561"/>
                  <a:pt x="222" y="534"/>
                  <a:pt x="213" y="508"/>
                </a:cubicBezTo>
                <a:cubicBezTo>
                  <a:pt x="213" y="468"/>
                  <a:pt x="213" y="432"/>
                  <a:pt x="214" y="396"/>
                </a:cubicBezTo>
                <a:cubicBezTo>
                  <a:pt x="163" y="326"/>
                  <a:pt x="112" y="286"/>
                  <a:pt x="68" y="245"/>
                </a:cubicBezTo>
                <a:cubicBezTo>
                  <a:pt x="0" y="244"/>
                  <a:pt x="46" y="143"/>
                  <a:pt x="55" y="130"/>
                </a:cubicBezTo>
                <a:cubicBezTo>
                  <a:pt x="62" y="127"/>
                  <a:pt x="68" y="127"/>
                  <a:pt x="75" y="128"/>
                </a:cubicBezTo>
                <a:cubicBezTo>
                  <a:pt x="129" y="165"/>
                  <a:pt x="179" y="222"/>
                  <a:pt x="269" y="224"/>
                </a:cubicBezTo>
                <a:cubicBezTo>
                  <a:pt x="314" y="196"/>
                  <a:pt x="346" y="144"/>
                  <a:pt x="388" y="113"/>
                </a:cubicBezTo>
                <a:cubicBezTo>
                  <a:pt x="430" y="42"/>
                  <a:pt x="475" y="0"/>
                  <a:pt x="535" y="113"/>
                </a:cubicBezTo>
                <a:cubicBezTo>
                  <a:pt x="547" y="205"/>
                  <a:pt x="633" y="276"/>
                  <a:pt x="754" y="308"/>
                </a:cubicBezTo>
                <a:cubicBezTo>
                  <a:pt x="809" y="290"/>
                  <a:pt x="866" y="272"/>
                  <a:pt x="924" y="257"/>
                </a:cubicBezTo>
                <a:cubicBezTo>
                  <a:pt x="972" y="216"/>
                  <a:pt x="1020" y="174"/>
                  <a:pt x="1068" y="136"/>
                </a:cubicBezTo>
                <a:cubicBezTo>
                  <a:pt x="1075" y="140"/>
                  <a:pt x="1084" y="143"/>
                  <a:pt x="1094" y="150"/>
                </a:cubicBezTo>
                <a:cubicBezTo>
                  <a:pt x="1093" y="202"/>
                  <a:pt x="1058" y="326"/>
                  <a:pt x="1185" y="329"/>
                </a:cubicBezTo>
                <a:cubicBezTo>
                  <a:pt x="1201" y="320"/>
                  <a:pt x="1221" y="314"/>
                  <a:pt x="1240" y="308"/>
                </a:cubicBezTo>
                <a:cubicBezTo>
                  <a:pt x="1294" y="253"/>
                  <a:pt x="1339" y="323"/>
                  <a:pt x="1386" y="383"/>
                </a:cubicBezTo>
                <a:cubicBezTo>
                  <a:pt x="1409" y="390"/>
                  <a:pt x="1434" y="398"/>
                  <a:pt x="1460" y="408"/>
                </a:cubicBezTo>
                <a:cubicBezTo>
                  <a:pt x="1482" y="451"/>
                  <a:pt x="1526" y="534"/>
                  <a:pt x="1605" y="592"/>
                </a:cubicBezTo>
                <a:cubicBezTo>
                  <a:pt x="1612" y="592"/>
                  <a:pt x="1621" y="592"/>
                  <a:pt x="1631" y="593"/>
                </a:cubicBezTo>
                <a:cubicBezTo>
                  <a:pt x="1676" y="548"/>
                  <a:pt x="1689" y="502"/>
                  <a:pt x="1702" y="457"/>
                </a:cubicBezTo>
                <a:cubicBezTo>
                  <a:pt x="1718" y="460"/>
                  <a:pt x="1737" y="467"/>
                  <a:pt x="1756" y="475"/>
                </a:cubicBezTo>
                <a:cubicBezTo>
                  <a:pt x="1769" y="524"/>
                  <a:pt x="1804" y="584"/>
                  <a:pt x="1874" y="641"/>
                </a:cubicBezTo>
                <a:cubicBezTo>
                  <a:pt x="1874" y="644"/>
                  <a:pt x="1874" y="648"/>
                  <a:pt x="1874" y="651"/>
                </a:cubicBezTo>
                <a:cubicBezTo>
                  <a:pt x="1899" y="675"/>
                  <a:pt x="1924" y="698"/>
                  <a:pt x="1953" y="725"/>
                </a:cubicBezTo>
                <a:cubicBezTo>
                  <a:pt x="1982" y="723"/>
                  <a:pt x="2014" y="720"/>
                  <a:pt x="2046" y="718"/>
                </a:cubicBezTo>
                <a:cubicBezTo>
                  <a:pt x="2059" y="702"/>
                  <a:pt x="2071" y="685"/>
                  <a:pt x="2087" y="673"/>
                </a:cubicBezTo>
                <a:cubicBezTo>
                  <a:pt x="2100" y="673"/>
                  <a:pt x="2123" y="651"/>
                  <a:pt x="2129" y="644"/>
                </a:cubicBezTo>
                <a:cubicBezTo>
                  <a:pt x="2129" y="635"/>
                  <a:pt x="2129" y="625"/>
                  <a:pt x="2129" y="618"/>
                </a:cubicBezTo>
                <a:cubicBezTo>
                  <a:pt x="2120" y="615"/>
                  <a:pt x="2113" y="611"/>
                  <a:pt x="2107" y="608"/>
                </a:cubicBezTo>
                <a:cubicBezTo>
                  <a:pt x="2107" y="565"/>
                  <a:pt x="2194" y="554"/>
                  <a:pt x="2232" y="542"/>
                </a:cubicBezTo>
                <a:cubicBezTo>
                  <a:pt x="2242" y="536"/>
                  <a:pt x="2251" y="530"/>
                  <a:pt x="2264" y="527"/>
                </a:cubicBezTo>
                <a:cubicBezTo>
                  <a:pt x="2271" y="517"/>
                  <a:pt x="2277" y="507"/>
                  <a:pt x="2287" y="498"/>
                </a:cubicBezTo>
                <a:cubicBezTo>
                  <a:pt x="2309" y="508"/>
                  <a:pt x="2299" y="560"/>
                  <a:pt x="2369" y="598"/>
                </a:cubicBezTo>
                <a:cubicBezTo>
                  <a:pt x="2404" y="625"/>
                  <a:pt x="2442" y="652"/>
                  <a:pt x="2480" y="679"/>
                </a:cubicBezTo>
                <a:cubicBezTo>
                  <a:pt x="2512" y="684"/>
                  <a:pt x="2544" y="691"/>
                  <a:pt x="2576" y="698"/>
                </a:cubicBezTo>
                <a:cubicBezTo>
                  <a:pt x="2576" y="731"/>
                  <a:pt x="2595" y="830"/>
                  <a:pt x="2546" y="864"/>
                </a:cubicBezTo>
                <a:cubicBezTo>
                  <a:pt x="2533" y="890"/>
                  <a:pt x="2524" y="916"/>
                  <a:pt x="2514" y="942"/>
                </a:cubicBezTo>
                <a:cubicBezTo>
                  <a:pt x="2507" y="978"/>
                  <a:pt x="2501" y="1014"/>
                  <a:pt x="2494" y="1050"/>
                </a:cubicBezTo>
                <a:cubicBezTo>
                  <a:pt x="2485" y="1050"/>
                  <a:pt x="2475" y="1053"/>
                  <a:pt x="2465" y="1056"/>
                </a:cubicBezTo>
                <a:cubicBezTo>
                  <a:pt x="2453" y="993"/>
                  <a:pt x="2386" y="1031"/>
                  <a:pt x="2382" y="1034"/>
                </a:cubicBezTo>
                <a:cubicBezTo>
                  <a:pt x="2376" y="1030"/>
                  <a:pt x="2370" y="1027"/>
                  <a:pt x="2367" y="1024"/>
                </a:cubicBezTo>
                <a:cubicBezTo>
                  <a:pt x="2367" y="978"/>
                  <a:pt x="2367" y="935"/>
                  <a:pt x="2367" y="893"/>
                </a:cubicBezTo>
                <a:cubicBezTo>
                  <a:pt x="2307" y="803"/>
                  <a:pt x="2265" y="841"/>
                  <a:pt x="2223" y="909"/>
                </a:cubicBezTo>
                <a:cubicBezTo>
                  <a:pt x="2207" y="990"/>
                  <a:pt x="2152" y="1061"/>
                  <a:pt x="2126" y="1142"/>
                </a:cubicBezTo>
                <a:cubicBezTo>
                  <a:pt x="2113" y="1155"/>
                  <a:pt x="2104" y="1171"/>
                  <a:pt x="2094" y="1187"/>
                </a:cubicBezTo>
                <a:cubicBezTo>
                  <a:pt x="1966" y="1276"/>
                  <a:pt x="1887" y="1152"/>
                  <a:pt x="1905" y="1356"/>
                </a:cubicBezTo>
                <a:cubicBezTo>
                  <a:pt x="1930" y="1379"/>
                  <a:pt x="1955" y="1403"/>
                  <a:pt x="1981" y="1427"/>
                </a:cubicBezTo>
                <a:cubicBezTo>
                  <a:pt x="1981" y="1446"/>
                  <a:pt x="1952" y="1478"/>
                  <a:pt x="1936" y="1494"/>
                </a:cubicBezTo>
                <a:cubicBezTo>
                  <a:pt x="1872" y="1512"/>
                  <a:pt x="1750" y="1489"/>
                  <a:pt x="1715" y="1472"/>
                </a:cubicBezTo>
                <a:cubicBezTo>
                  <a:pt x="1642" y="1395"/>
                  <a:pt x="1597" y="1446"/>
                  <a:pt x="1552" y="1494"/>
                </a:cubicBezTo>
                <a:cubicBezTo>
                  <a:pt x="1529" y="1559"/>
                  <a:pt x="1507" y="1624"/>
                  <a:pt x="1484" y="1689"/>
                </a:cubicBezTo>
                <a:cubicBezTo>
                  <a:pt x="1478" y="1699"/>
                  <a:pt x="1471" y="1708"/>
                  <a:pt x="1468" y="1718"/>
                </a:cubicBezTo>
                <a:cubicBezTo>
                  <a:pt x="1455" y="1721"/>
                  <a:pt x="1445" y="1724"/>
                  <a:pt x="1436" y="17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4" name="Freeform 33"/>
          <p:cNvSpPr/>
          <p:nvPr/>
        </p:nvSpPr>
        <p:spPr bwMode="auto">
          <a:xfrm>
            <a:off x="6899975" y="1106760"/>
            <a:ext cx="1466086" cy="1373188"/>
          </a:xfrm>
          <a:custGeom>
            <a:avLst/>
            <a:gdLst>
              <a:gd name="T0" fmla="*/ 2335 w 3386"/>
              <a:gd name="T1" fmla="*/ 3046 h 3170"/>
              <a:gd name="T2" fmla="*/ 2109 w 3386"/>
              <a:gd name="T3" fmla="*/ 3024 h 3170"/>
              <a:gd name="T4" fmla="*/ 1966 w 3386"/>
              <a:gd name="T5" fmla="*/ 2847 h 3170"/>
              <a:gd name="T6" fmla="*/ 1727 w 3386"/>
              <a:gd name="T7" fmla="*/ 2726 h 3170"/>
              <a:gd name="T8" fmla="*/ 1616 w 3386"/>
              <a:gd name="T9" fmla="*/ 2612 h 3170"/>
              <a:gd name="T10" fmla="*/ 1472 w 3386"/>
              <a:gd name="T11" fmla="*/ 2638 h 3170"/>
              <a:gd name="T12" fmla="*/ 1219 w 3386"/>
              <a:gd name="T13" fmla="*/ 2740 h 3170"/>
              <a:gd name="T14" fmla="*/ 917 w 3386"/>
              <a:gd name="T15" fmla="*/ 2483 h 3170"/>
              <a:gd name="T16" fmla="*/ 863 w 3386"/>
              <a:gd name="T17" fmla="*/ 2426 h 3170"/>
              <a:gd name="T18" fmla="*/ 960 w 3386"/>
              <a:gd name="T19" fmla="*/ 2275 h 3170"/>
              <a:gd name="T20" fmla="*/ 835 w 3386"/>
              <a:gd name="T21" fmla="*/ 2304 h 3170"/>
              <a:gd name="T22" fmla="*/ 663 w 3386"/>
              <a:gd name="T23" fmla="*/ 2159 h 3170"/>
              <a:gd name="T24" fmla="*/ 786 w 3386"/>
              <a:gd name="T25" fmla="*/ 1939 h 3170"/>
              <a:gd name="T26" fmla="*/ 919 w 3386"/>
              <a:gd name="T27" fmla="*/ 1635 h 3170"/>
              <a:gd name="T28" fmla="*/ 998 w 3386"/>
              <a:gd name="T29" fmla="*/ 1811 h 3170"/>
              <a:gd name="T30" fmla="*/ 1108 w 3386"/>
              <a:gd name="T31" fmla="*/ 1568 h 3170"/>
              <a:gd name="T32" fmla="*/ 1033 w 3386"/>
              <a:gd name="T33" fmla="*/ 1189 h 3170"/>
              <a:gd name="T34" fmla="*/ 1063 w 3386"/>
              <a:gd name="T35" fmla="*/ 1026 h 3170"/>
              <a:gd name="T36" fmla="*/ 957 w 3386"/>
              <a:gd name="T37" fmla="*/ 516 h 3170"/>
              <a:gd name="T38" fmla="*/ 659 w 3386"/>
              <a:gd name="T39" fmla="*/ 669 h 3170"/>
              <a:gd name="T40" fmla="*/ 388 w 3386"/>
              <a:gd name="T41" fmla="*/ 584 h 3170"/>
              <a:gd name="T42" fmla="*/ 133 w 3386"/>
              <a:gd name="T43" fmla="*/ 492 h 3170"/>
              <a:gd name="T44" fmla="*/ 0 w 3386"/>
              <a:gd name="T45" fmla="*/ 368 h 3170"/>
              <a:gd name="T46" fmla="*/ 77 w 3386"/>
              <a:gd name="T47" fmla="*/ 186 h 3170"/>
              <a:gd name="T48" fmla="*/ 225 w 3386"/>
              <a:gd name="T49" fmla="*/ 39 h 3170"/>
              <a:gd name="T50" fmla="*/ 624 w 3386"/>
              <a:gd name="T51" fmla="*/ 82 h 3170"/>
              <a:gd name="T52" fmla="*/ 1137 w 3386"/>
              <a:gd name="T53" fmla="*/ 455 h 3170"/>
              <a:gd name="T54" fmla="*/ 1324 w 3386"/>
              <a:gd name="T55" fmla="*/ 728 h 3170"/>
              <a:gd name="T56" fmla="*/ 1494 w 3386"/>
              <a:gd name="T57" fmla="*/ 991 h 3170"/>
              <a:gd name="T58" fmla="*/ 1532 w 3386"/>
              <a:gd name="T59" fmla="*/ 1146 h 3170"/>
              <a:gd name="T60" fmla="*/ 1867 w 3386"/>
              <a:gd name="T61" fmla="*/ 1191 h 3170"/>
              <a:gd name="T62" fmla="*/ 2014 w 3386"/>
              <a:gd name="T63" fmla="*/ 1171 h 3170"/>
              <a:gd name="T64" fmla="*/ 2288 w 3386"/>
              <a:gd name="T65" fmla="*/ 1336 h 3170"/>
              <a:gd name="T66" fmla="*/ 2567 w 3386"/>
              <a:gd name="T67" fmla="*/ 1644 h 3170"/>
              <a:gd name="T68" fmla="*/ 2817 w 3386"/>
              <a:gd name="T69" fmla="*/ 1555 h 3170"/>
              <a:gd name="T70" fmla="*/ 3087 w 3386"/>
              <a:gd name="T71" fmla="*/ 1254 h 3170"/>
              <a:gd name="T72" fmla="*/ 3292 w 3386"/>
              <a:gd name="T73" fmla="*/ 1236 h 3170"/>
              <a:gd name="T74" fmla="*/ 3386 w 3386"/>
              <a:gd name="T75" fmla="*/ 1511 h 3170"/>
              <a:gd name="T76" fmla="*/ 3343 w 3386"/>
              <a:gd name="T77" fmla="*/ 1722 h 3170"/>
              <a:gd name="T78" fmla="*/ 3325 w 3386"/>
              <a:gd name="T79" fmla="*/ 2112 h 3170"/>
              <a:gd name="T80" fmla="*/ 3301 w 3386"/>
              <a:gd name="T81" fmla="*/ 2370 h 3170"/>
              <a:gd name="T82" fmla="*/ 3170 w 3386"/>
              <a:gd name="T83" fmla="*/ 2429 h 3170"/>
              <a:gd name="T84" fmla="*/ 2952 w 3386"/>
              <a:gd name="T85" fmla="*/ 2482 h 3170"/>
              <a:gd name="T86" fmla="*/ 2909 w 3386"/>
              <a:gd name="T87" fmla="*/ 2710 h 3170"/>
              <a:gd name="T88" fmla="*/ 3044 w 3386"/>
              <a:gd name="T89" fmla="*/ 3123 h 3170"/>
              <a:gd name="T90" fmla="*/ 2742 w 3386"/>
              <a:gd name="T91" fmla="*/ 2945 h 3170"/>
              <a:gd name="T92" fmla="*/ 2566 w 3386"/>
              <a:gd name="T93" fmla="*/ 3039 h 3170"/>
              <a:gd name="T94" fmla="*/ 2575 w 3386"/>
              <a:gd name="T95" fmla="*/ 3108 h 3170"/>
              <a:gd name="T96" fmla="*/ 2456 w 3386"/>
              <a:gd name="T97" fmla="*/ 3170 h 3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86" h="3170">
                <a:moveTo>
                  <a:pt x="2456" y="3170"/>
                </a:moveTo>
                <a:cubicBezTo>
                  <a:pt x="2415" y="3127"/>
                  <a:pt x="2374" y="3086"/>
                  <a:pt x="2335" y="3046"/>
                </a:cubicBezTo>
                <a:cubicBezTo>
                  <a:pt x="2285" y="2937"/>
                  <a:pt x="2256" y="2887"/>
                  <a:pt x="2167" y="2898"/>
                </a:cubicBezTo>
                <a:cubicBezTo>
                  <a:pt x="2148" y="2940"/>
                  <a:pt x="2128" y="2982"/>
                  <a:pt x="2109" y="3024"/>
                </a:cubicBezTo>
                <a:cubicBezTo>
                  <a:pt x="2058" y="3023"/>
                  <a:pt x="1998" y="2900"/>
                  <a:pt x="1994" y="2887"/>
                </a:cubicBezTo>
                <a:cubicBezTo>
                  <a:pt x="1975" y="2886"/>
                  <a:pt x="1972" y="2857"/>
                  <a:pt x="1966" y="2847"/>
                </a:cubicBezTo>
                <a:cubicBezTo>
                  <a:pt x="1944" y="2840"/>
                  <a:pt x="1921" y="2833"/>
                  <a:pt x="1899" y="2829"/>
                </a:cubicBezTo>
                <a:cubicBezTo>
                  <a:pt x="1836" y="2722"/>
                  <a:pt x="1800" y="2735"/>
                  <a:pt x="1727" y="2726"/>
                </a:cubicBezTo>
                <a:cubicBezTo>
                  <a:pt x="1724" y="2729"/>
                  <a:pt x="1721" y="2736"/>
                  <a:pt x="1717" y="2742"/>
                </a:cubicBezTo>
                <a:cubicBezTo>
                  <a:pt x="1586" y="2805"/>
                  <a:pt x="1612" y="2677"/>
                  <a:pt x="1616" y="2612"/>
                </a:cubicBezTo>
                <a:cubicBezTo>
                  <a:pt x="1575" y="2568"/>
                  <a:pt x="1562" y="2575"/>
                  <a:pt x="1530" y="2574"/>
                </a:cubicBezTo>
                <a:cubicBezTo>
                  <a:pt x="1511" y="2593"/>
                  <a:pt x="1491" y="2615"/>
                  <a:pt x="1472" y="2638"/>
                </a:cubicBezTo>
                <a:cubicBezTo>
                  <a:pt x="1459" y="2644"/>
                  <a:pt x="1446" y="2650"/>
                  <a:pt x="1434" y="2660"/>
                </a:cubicBezTo>
                <a:cubicBezTo>
                  <a:pt x="1392" y="2718"/>
                  <a:pt x="1273" y="2734"/>
                  <a:pt x="1219" y="2740"/>
                </a:cubicBezTo>
                <a:cubicBezTo>
                  <a:pt x="1104" y="2688"/>
                  <a:pt x="1069" y="2654"/>
                  <a:pt x="1051" y="2565"/>
                </a:cubicBezTo>
                <a:cubicBezTo>
                  <a:pt x="987" y="2465"/>
                  <a:pt x="1000" y="2495"/>
                  <a:pt x="917" y="2483"/>
                </a:cubicBezTo>
                <a:cubicBezTo>
                  <a:pt x="914" y="2483"/>
                  <a:pt x="911" y="2486"/>
                  <a:pt x="907" y="2489"/>
                </a:cubicBezTo>
                <a:cubicBezTo>
                  <a:pt x="872" y="2472"/>
                  <a:pt x="863" y="2449"/>
                  <a:pt x="863" y="2426"/>
                </a:cubicBezTo>
                <a:cubicBezTo>
                  <a:pt x="892" y="2410"/>
                  <a:pt x="933" y="2415"/>
                  <a:pt x="975" y="2383"/>
                </a:cubicBezTo>
                <a:cubicBezTo>
                  <a:pt x="975" y="2331"/>
                  <a:pt x="966" y="2301"/>
                  <a:pt x="960" y="2275"/>
                </a:cubicBezTo>
                <a:cubicBezTo>
                  <a:pt x="950" y="2258"/>
                  <a:pt x="941" y="2245"/>
                  <a:pt x="934" y="2231"/>
                </a:cubicBezTo>
                <a:cubicBezTo>
                  <a:pt x="861" y="2230"/>
                  <a:pt x="867" y="2240"/>
                  <a:pt x="835" y="2304"/>
                </a:cubicBezTo>
                <a:cubicBezTo>
                  <a:pt x="774" y="2303"/>
                  <a:pt x="739" y="2253"/>
                  <a:pt x="704" y="2239"/>
                </a:cubicBezTo>
                <a:cubicBezTo>
                  <a:pt x="692" y="2186"/>
                  <a:pt x="685" y="2189"/>
                  <a:pt x="663" y="2159"/>
                </a:cubicBezTo>
                <a:cubicBezTo>
                  <a:pt x="660" y="2133"/>
                  <a:pt x="660" y="2107"/>
                  <a:pt x="661" y="2080"/>
                </a:cubicBezTo>
                <a:cubicBezTo>
                  <a:pt x="722" y="2036"/>
                  <a:pt x="750" y="1994"/>
                  <a:pt x="786" y="1939"/>
                </a:cubicBezTo>
                <a:cubicBezTo>
                  <a:pt x="799" y="1828"/>
                  <a:pt x="883" y="1781"/>
                  <a:pt x="915" y="1697"/>
                </a:cubicBezTo>
                <a:cubicBezTo>
                  <a:pt x="915" y="1674"/>
                  <a:pt x="915" y="1655"/>
                  <a:pt x="919" y="1635"/>
                </a:cubicBezTo>
                <a:cubicBezTo>
                  <a:pt x="941" y="1636"/>
                  <a:pt x="951" y="1655"/>
                  <a:pt x="957" y="1672"/>
                </a:cubicBezTo>
                <a:cubicBezTo>
                  <a:pt x="957" y="1711"/>
                  <a:pt x="928" y="1773"/>
                  <a:pt x="998" y="1811"/>
                </a:cubicBezTo>
                <a:cubicBezTo>
                  <a:pt x="1030" y="1811"/>
                  <a:pt x="1074" y="1819"/>
                  <a:pt x="1110" y="1784"/>
                </a:cubicBezTo>
                <a:cubicBezTo>
                  <a:pt x="1110" y="1712"/>
                  <a:pt x="1120" y="1614"/>
                  <a:pt x="1108" y="1568"/>
                </a:cubicBezTo>
                <a:cubicBezTo>
                  <a:pt x="1025" y="1481"/>
                  <a:pt x="1054" y="1432"/>
                  <a:pt x="1093" y="1364"/>
                </a:cubicBezTo>
                <a:cubicBezTo>
                  <a:pt x="1093" y="1289"/>
                  <a:pt x="1052" y="1200"/>
                  <a:pt x="1033" y="1189"/>
                </a:cubicBezTo>
                <a:cubicBezTo>
                  <a:pt x="1030" y="1163"/>
                  <a:pt x="1027" y="1137"/>
                  <a:pt x="1024" y="1110"/>
                </a:cubicBezTo>
                <a:cubicBezTo>
                  <a:pt x="1037" y="1081"/>
                  <a:pt x="1050" y="1052"/>
                  <a:pt x="1063" y="1026"/>
                </a:cubicBezTo>
                <a:cubicBezTo>
                  <a:pt x="1063" y="967"/>
                  <a:pt x="1089" y="922"/>
                  <a:pt x="1105" y="867"/>
                </a:cubicBezTo>
                <a:cubicBezTo>
                  <a:pt x="1106" y="739"/>
                  <a:pt x="1040" y="561"/>
                  <a:pt x="957" y="516"/>
                </a:cubicBezTo>
                <a:cubicBezTo>
                  <a:pt x="877" y="514"/>
                  <a:pt x="839" y="516"/>
                  <a:pt x="797" y="558"/>
                </a:cubicBezTo>
                <a:cubicBezTo>
                  <a:pt x="749" y="642"/>
                  <a:pt x="746" y="652"/>
                  <a:pt x="659" y="669"/>
                </a:cubicBezTo>
                <a:cubicBezTo>
                  <a:pt x="579" y="667"/>
                  <a:pt x="522" y="698"/>
                  <a:pt x="461" y="707"/>
                </a:cubicBezTo>
                <a:cubicBezTo>
                  <a:pt x="391" y="669"/>
                  <a:pt x="401" y="620"/>
                  <a:pt x="388" y="584"/>
                </a:cubicBezTo>
                <a:cubicBezTo>
                  <a:pt x="376" y="492"/>
                  <a:pt x="348" y="442"/>
                  <a:pt x="313" y="405"/>
                </a:cubicBezTo>
                <a:cubicBezTo>
                  <a:pt x="160" y="336"/>
                  <a:pt x="134" y="351"/>
                  <a:pt x="133" y="492"/>
                </a:cubicBezTo>
                <a:cubicBezTo>
                  <a:pt x="89" y="455"/>
                  <a:pt x="44" y="421"/>
                  <a:pt x="3" y="387"/>
                </a:cubicBezTo>
                <a:cubicBezTo>
                  <a:pt x="0" y="381"/>
                  <a:pt x="0" y="374"/>
                  <a:pt x="0" y="368"/>
                </a:cubicBezTo>
                <a:cubicBezTo>
                  <a:pt x="19" y="345"/>
                  <a:pt x="38" y="323"/>
                  <a:pt x="61" y="300"/>
                </a:cubicBezTo>
                <a:cubicBezTo>
                  <a:pt x="64" y="261"/>
                  <a:pt x="71" y="222"/>
                  <a:pt x="77" y="186"/>
                </a:cubicBezTo>
                <a:cubicBezTo>
                  <a:pt x="62" y="173"/>
                  <a:pt x="46" y="159"/>
                  <a:pt x="33" y="146"/>
                </a:cubicBezTo>
                <a:cubicBezTo>
                  <a:pt x="97" y="108"/>
                  <a:pt x="161" y="74"/>
                  <a:pt x="225" y="39"/>
                </a:cubicBezTo>
                <a:cubicBezTo>
                  <a:pt x="293" y="15"/>
                  <a:pt x="341" y="0"/>
                  <a:pt x="439" y="22"/>
                </a:cubicBezTo>
                <a:cubicBezTo>
                  <a:pt x="490" y="62"/>
                  <a:pt x="535" y="73"/>
                  <a:pt x="624" y="82"/>
                </a:cubicBezTo>
                <a:cubicBezTo>
                  <a:pt x="714" y="58"/>
                  <a:pt x="752" y="56"/>
                  <a:pt x="861" y="108"/>
                </a:cubicBezTo>
                <a:cubicBezTo>
                  <a:pt x="940" y="201"/>
                  <a:pt x="1029" y="331"/>
                  <a:pt x="1137" y="455"/>
                </a:cubicBezTo>
                <a:cubicBezTo>
                  <a:pt x="1155" y="505"/>
                  <a:pt x="1174" y="554"/>
                  <a:pt x="1196" y="607"/>
                </a:cubicBezTo>
                <a:cubicBezTo>
                  <a:pt x="1238" y="648"/>
                  <a:pt x="1279" y="688"/>
                  <a:pt x="1324" y="728"/>
                </a:cubicBezTo>
                <a:cubicBezTo>
                  <a:pt x="1374" y="795"/>
                  <a:pt x="1384" y="799"/>
                  <a:pt x="1393" y="907"/>
                </a:cubicBezTo>
                <a:cubicBezTo>
                  <a:pt x="1405" y="927"/>
                  <a:pt x="1450" y="954"/>
                  <a:pt x="1494" y="991"/>
                </a:cubicBezTo>
                <a:cubicBezTo>
                  <a:pt x="1498" y="998"/>
                  <a:pt x="1504" y="1008"/>
                  <a:pt x="1510" y="1018"/>
                </a:cubicBezTo>
                <a:cubicBezTo>
                  <a:pt x="1510" y="1054"/>
                  <a:pt x="1510" y="1077"/>
                  <a:pt x="1532" y="1146"/>
                </a:cubicBezTo>
                <a:cubicBezTo>
                  <a:pt x="1551" y="1160"/>
                  <a:pt x="1669" y="1166"/>
                  <a:pt x="1730" y="1148"/>
                </a:cubicBezTo>
                <a:cubicBezTo>
                  <a:pt x="1781" y="1149"/>
                  <a:pt x="1791" y="1143"/>
                  <a:pt x="1867" y="1191"/>
                </a:cubicBezTo>
                <a:cubicBezTo>
                  <a:pt x="1889" y="1191"/>
                  <a:pt x="1912" y="1192"/>
                  <a:pt x="1937" y="1192"/>
                </a:cubicBezTo>
                <a:cubicBezTo>
                  <a:pt x="1960" y="1170"/>
                  <a:pt x="1957" y="1170"/>
                  <a:pt x="2014" y="1171"/>
                </a:cubicBezTo>
                <a:cubicBezTo>
                  <a:pt x="2056" y="1209"/>
                  <a:pt x="2097" y="1249"/>
                  <a:pt x="2138" y="1289"/>
                </a:cubicBezTo>
                <a:cubicBezTo>
                  <a:pt x="2180" y="1290"/>
                  <a:pt x="2240" y="1285"/>
                  <a:pt x="2288" y="1336"/>
                </a:cubicBezTo>
                <a:cubicBezTo>
                  <a:pt x="2304" y="1375"/>
                  <a:pt x="2319" y="1415"/>
                  <a:pt x="2338" y="1455"/>
                </a:cubicBezTo>
                <a:cubicBezTo>
                  <a:pt x="2354" y="1530"/>
                  <a:pt x="2423" y="1729"/>
                  <a:pt x="2567" y="1644"/>
                </a:cubicBezTo>
                <a:cubicBezTo>
                  <a:pt x="2628" y="1636"/>
                  <a:pt x="2695" y="1614"/>
                  <a:pt x="2772" y="1590"/>
                </a:cubicBezTo>
                <a:cubicBezTo>
                  <a:pt x="2785" y="1577"/>
                  <a:pt x="2801" y="1565"/>
                  <a:pt x="2817" y="1555"/>
                </a:cubicBezTo>
                <a:cubicBezTo>
                  <a:pt x="2875" y="1452"/>
                  <a:pt x="2920" y="1410"/>
                  <a:pt x="3010" y="1337"/>
                </a:cubicBezTo>
                <a:cubicBezTo>
                  <a:pt x="3036" y="1309"/>
                  <a:pt x="3062" y="1280"/>
                  <a:pt x="3087" y="1254"/>
                </a:cubicBezTo>
                <a:cubicBezTo>
                  <a:pt x="3135" y="1213"/>
                  <a:pt x="3184" y="1172"/>
                  <a:pt x="3235" y="1130"/>
                </a:cubicBezTo>
                <a:cubicBezTo>
                  <a:pt x="3312" y="1145"/>
                  <a:pt x="3315" y="1132"/>
                  <a:pt x="3292" y="1236"/>
                </a:cubicBezTo>
                <a:cubicBezTo>
                  <a:pt x="3292" y="1279"/>
                  <a:pt x="3291" y="1325"/>
                  <a:pt x="3291" y="1371"/>
                </a:cubicBezTo>
                <a:cubicBezTo>
                  <a:pt x="3313" y="1397"/>
                  <a:pt x="3371" y="1438"/>
                  <a:pt x="3386" y="1511"/>
                </a:cubicBezTo>
                <a:cubicBezTo>
                  <a:pt x="3383" y="1553"/>
                  <a:pt x="3379" y="1596"/>
                  <a:pt x="3376" y="1641"/>
                </a:cubicBezTo>
                <a:cubicBezTo>
                  <a:pt x="3363" y="1667"/>
                  <a:pt x="3353" y="1693"/>
                  <a:pt x="3343" y="1722"/>
                </a:cubicBezTo>
                <a:cubicBezTo>
                  <a:pt x="3308" y="1758"/>
                  <a:pt x="3314" y="1830"/>
                  <a:pt x="3329" y="1905"/>
                </a:cubicBezTo>
                <a:cubicBezTo>
                  <a:pt x="3326" y="1974"/>
                  <a:pt x="3325" y="2043"/>
                  <a:pt x="3325" y="2112"/>
                </a:cubicBezTo>
                <a:cubicBezTo>
                  <a:pt x="3315" y="2151"/>
                  <a:pt x="3305" y="2193"/>
                  <a:pt x="3296" y="2235"/>
                </a:cubicBezTo>
                <a:cubicBezTo>
                  <a:pt x="3295" y="2278"/>
                  <a:pt x="3298" y="2324"/>
                  <a:pt x="3301" y="2370"/>
                </a:cubicBezTo>
                <a:cubicBezTo>
                  <a:pt x="3282" y="2389"/>
                  <a:pt x="3266" y="2411"/>
                  <a:pt x="3240" y="2424"/>
                </a:cubicBezTo>
                <a:cubicBezTo>
                  <a:pt x="3215" y="2423"/>
                  <a:pt x="3192" y="2426"/>
                  <a:pt x="3170" y="2429"/>
                </a:cubicBezTo>
                <a:cubicBezTo>
                  <a:pt x="3087" y="2400"/>
                  <a:pt x="3055" y="2403"/>
                  <a:pt x="3004" y="2398"/>
                </a:cubicBezTo>
                <a:cubicBezTo>
                  <a:pt x="2975" y="2427"/>
                  <a:pt x="2975" y="2453"/>
                  <a:pt x="2952" y="2482"/>
                </a:cubicBezTo>
                <a:cubicBezTo>
                  <a:pt x="2863" y="2503"/>
                  <a:pt x="2850" y="2535"/>
                  <a:pt x="2859" y="2630"/>
                </a:cubicBezTo>
                <a:cubicBezTo>
                  <a:pt x="2874" y="2657"/>
                  <a:pt x="2890" y="2684"/>
                  <a:pt x="2909" y="2710"/>
                </a:cubicBezTo>
                <a:cubicBezTo>
                  <a:pt x="2922" y="2789"/>
                  <a:pt x="2959" y="2888"/>
                  <a:pt x="3016" y="2995"/>
                </a:cubicBezTo>
                <a:cubicBezTo>
                  <a:pt x="3026" y="3037"/>
                  <a:pt x="3035" y="3080"/>
                  <a:pt x="3044" y="3123"/>
                </a:cubicBezTo>
                <a:cubicBezTo>
                  <a:pt x="2936" y="3120"/>
                  <a:pt x="2875" y="3034"/>
                  <a:pt x="2831" y="3009"/>
                </a:cubicBezTo>
                <a:cubicBezTo>
                  <a:pt x="2831" y="2941"/>
                  <a:pt x="2764" y="2923"/>
                  <a:pt x="2742" y="2945"/>
                </a:cubicBezTo>
                <a:cubicBezTo>
                  <a:pt x="2739" y="2951"/>
                  <a:pt x="2739" y="2958"/>
                  <a:pt x="2738" y="2968"/>
                </a:cubicBezTo>
                <a:cubicBezTo>
                  <a:pt x="2668" y="2976"/>
                  <a:pt x="2620" y="3014"/>
                  <a:pt x="2566" y="3039"/>
                </a:cubicBezTo>
                <a:cubicBezTo>
                  <a:pt x="2565" y="3058"/>
                  <a:pt x="2565" y="3078"/>
                  <a:pt x="2565" y="3098"/>
                </a:cubicBezTo>
                <a:cubicBezTo>
                  <a:pt x="2568" y="3101"/>
                  <a:pt x="2572" y="3104"/>
                  <a:pt x="2575" y="3108"/>
                </a:cubicBezTo>
                <a:cubicBezTo>
                  <a:pt x="2543" y="3123"/>
                  <a:pt x="2533" y="3136"/>
                  <a:pt x="2514" y="3155"/>
                </a:cubicBezTo>
                <a:cubicBezTo>
                  <a:pt x="2495" y="3158"/>
                  <a:pt x="2475" y="3164"/>
                  <a:pt x="2456" y="31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5" name="Freeform 34"/>
          <p:cNvSpPr/>
          <p:nvPr/>
        </p:nvSpPr>
        <p:spPr bwMode="auto">
          <a:xfrm>
            <a:off x="3937657" y="2738710"/>
            <a:ext cx="1864342" cy="1663700"/>
          </a:xfrm>
          <a:custGeom>
            <a:avLst/>
            <a:gdLst>
              <a:gd name="T0" fmla="*/ 3758 w 4310"/>
              <a:gd name="T1" fmla="*/ 2973 h 3842"/>
              <a:gd name="T2" fmla="*/ 3714 w 4310"/>
              <a:gd name="T3" fmla="*/ 3340 h 3842"/>
              <a:gd name="T4" fmla="*/ 3553 w 4310"/>
              <a:gd name="T5" fmla="*/ 3513 h 3842"/>
              <a:gd name="T6" fmla="*/ 3575 w 4310"/>
              <a:gd name="T7" fmla="*/ 3648 h 3842"/>
              <a:gd name="T8" fmla="*/ 3542 w 4310"/>
              <a:gd name="T9" fmla="*/ 3791 h 3842"/>
              <a:gd name="T10" fmla="*/ 3222 w 4310"/>
              <a:gd name="T11" fmla="*/ 3842 h 3842"/>
              <a:gd name="T12" fmla="*/ 3130 w 4310"/>
              <a:gd name="T13" fmla="*/ 3764 h 3842"/>
              <a:gd name="T14" fmla="*/ 3045 w 4310"/>
              <a:gd name="T15" fmla="*/ 3572 h 3842"/>
              <a:gd name="T16" fmla="*/ 2838 w 4310"/>
              <a:gd name="T17" fmla="*/ 3413 h 3842"/>
              <a:gd name="T18" fmla="*/ 2551 w 4310"/>
              <a:gd name="T19" fmla="*/ 3295 h 3842"/>
              <a:gd name="T20" fmla="*/ 2537 w 4310"/>
              <a:gd name="T21" fmla="*/ 3524 h 3842"/>
              <a:gd name="T22" fmla="*/ 2412 w 4310"/>
              <a:gd name="T23" fmla="*/ 3569 h 3842"/>
              <a:gd name="T24" fmla="*/ 2108 w 4310"/>
              <a:gd name="T25" fmla="*/ 3185 h 3842"/>
              <a:gd name="T26" fmla="*/ 2337 w 4310"/>
              <a:gd name="T27" fmla="*/ 3263 h 3842"/>
              <a:gd name="T28" fmla="*/ 2485 w 4310"/>
              <a:gd name="T29" fmla="*/ 3178 h 3842"/>
              <a:gd name="T30" fmla="*/ 2592 w 4310"/>
              <a:gd name="T31" fmla="*/ 2821 h 3842"/>
              <a:gd name="T32" fmla="*/ 2734 w 4310"/>
              <a:gd name="T33" fmla="*/ 2723 h 3842"/>
              <a:gd name="T34" fmla="*/ 2675 w 4310"/>
              <a:gd name="T35" fmla="*/ 2410 h 3842"/>
              <a:gd name="T36" fmla="*/ 2593 w 4310"/>
              <a:gd name="T37" fmla="*/ 2150 h 3842"/>
              <a:gd name="T38" fmla="*/ 2367 w 4310"/>
              <a:gd name="T39" fmla="*/ 1987 h 3842"/>
              <a:gd name="T40" fmla="*/ 1995 w 4310"/>
              <a:gd name="T41" fmla="*/ 1656 h 3842"/>
              <a:gd name="T42" fmla="*/ 1829 w 4310"/>
              <a:gd name="T43" fmla="*/ 1669 h 3842"/>
              <a:gd name="T44" fmla="*/ 1562 w 4310"/>
              <a:gd name="T45" fmla="*/ 1482 h 3842"/>
              <a:gd name="T46" fmla="*/ 1154 w 4310"/>
              <a:gd name="T47" fmla="*/ 1373 h 3842"/>
              <a:gd name="T48" fmla="*/ 1111 w 4310"/>
              <a:gd name="T49" fmla="*/ 1572 h 3842"/>
              <a:gd name="T50" fmla="*/ 700 w 4310"/>
              <a:gd name="T51" fmla="*/ 1349 h 3842"/>
              <a:gd name="T52" fmla="*/ 120 w 4310"/>
              <a:gd name="T53" fmla="*/ 1187 h 3842"/>
              <a:gd name="T54" fmla="*/ 53 w 4310"/>
              <a:gd name="T55" fmla="*/ 1034 h 3842"/>
              <a:gd name="T56" fmla="*/ 112 w 4310"/>
              <a:gd name="T57" fmla="*/ 790 h 3842"/>
              <a:gd name="T58" fmla="*/ 394 w 4310"/>
              <a:gd name="T59" fmla="*/ 650 h 3842"/>
              <a:gd name="T60" fmla="*/ 757 w 4310"/>
              <a:gd name="T61" fmla="*/ 414 h 3842"/>
              <a:gd name="T62" fmla="*/ 969 w 4310"/>
              <a:gd name="T63" fmla="*/ 239 h 3842"/>
              <a:gd name="T64" fmla="*/ 1353 w 4310"/>
              <a:gd name="T65" fmla="*/ 104 h 3842"/>
              <a:gd name="T66" fmla="*/ 1421 w 4310"/>
              <a:gd name="T67" fmla="*/ 385 h 3842"/>
              <a:gd name="T68" fmla="*/ 1385 w 4310"/>
              <a:gd name="T69" fmla="*/ 616 h 3842"/>
              <a:gd name="T70" fmla="*/ 1541 w 4310"/>
              <a:gd name="T71" fmla="*/ 790 h 3842"/>
              <a:gd name="T72" fmla="*/ 1629 w 4310"/>
              <a:gd name="T73" fmla="*/ 937 h 3842"/>
              <a:gd name="T74" fmla="*/ 2029 w 4310"/>
              <a:gd name="T75" fmla="*/ 907 h 3842"/>
              <a:gd name="T76" fmla="*/ 1854 w 4310"/>
              <a:gd name="T77" fmla="*/ 1191 h 3842"/>
              <a:gd name="T78" fmla="*/ 2096 w 4310"/>
              <a:gd name="T79" fmla="*/ 1371 h 3842"/>
              <a:gd name="T80" fmla="*/ 2289 w 4310"/>
              <a:gd name="T81" fmla="*/ 1647 h 3842"/>
              <a:gd name="T82" fmla="*/ 2562 w 4310"/>
              <a:gd name="T83" fmla="*/ 1474 h 3842"/>
              <a:gd name="T84" fmla="*/ 2760 w 4310"/>
              <a:gd name="T85" fmla="*/ 1528 h 3842"/>
              <a:gd name="T86" fmla="*/ 3029 w 4310"/>
              <a:gd name="T87" fmla="*/ 1404 h 3842"/>
              <a:gd name="T88" fmla="*/ 2922 w 4310"/>
              <a:gd name="T89" fmla="*/ 1637 h 3842"/>
              <a:gd name="T90" fmla="*/ 2923 w 4310"/>
              <a:gd name="T91" fmla="*/ 2020 h 3842"/>
              <a:gd name="T92" fmla="*/ 3101 w 4310"/>
              <a:gd name="T93" fmla="*/ 2130 h 3842"/>
              <a:gd name="T94" fmla="*/ 3362 w 4310"/>
              <a:gd name="T95" fmla="*/ 2365 h 3842"/>
              <a:gd name="T96" fmla="*/ 3421 w 4310"/>
              <a:gd name="T97" fmla="*/ 2724 h 3842"/>
              <a:gd name="T98" fmla="*/ 3709 w 4310"/>
              <a:gd name="T99" fmla="*/ 2811 h 3842"/>
              <a:gd name="T100" fmla="*/ 3792 w 4310"/>
              <a:gd name="T101" fmla="*/ 2543 h 3842"/>
              <a:gd name="T102" fmla="*/ 3774 w 4310"/>
              <a:gd name="T103" fmla="*/ 2337 h 3842"/>
              <a:gd name="T104" fmla="*/ 3845 w 4310"/>
              <a:gd name="T105" fmla="*/ 2227 h 3842"/>
              <a:gd name="T106" fmla="*/ 3906 w 4310"/>
              <a:gd name="T107" fmla="*/ 2261 h 3842"/>
              <a:gd name="T108" fmla="*/ 4109 w 4310"/>
              <a:gd name="T109" fmla="*/ 2417 h 3842"/>
              <a:gd name="T110" fmla="*/ 4310 w 4310"/>
              <a:gd name="T111" fmla="*/ 2527 h 3842"/>
              <a:gd name="T112" fmla="*/ 4286 w 4310"/>
              <a:gd name="T113" fmla="*/ 2808 h 3842"/>
              <a:gd name="T114" fmla="*/ 4206 w 4310"/>
              <a:gd name="T115" fmla="*/ 2878 h 3842"/>
              <a:gd name="T116" fmla="*/ 4042 w 4310"/>
              <a:gd name="T117" fmla="*/ 3044 h 3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10" h="3842">
                <a:moveTo>
                  <a:pt x="4013" y="3050"/>
                </a:moveTo>
                <a:cubicBezTo>
                  <a:pt x="3913" y="2968"/>
                  <a:pt x="3841" y="2971"/>
                  <a:pt x="3758" y="2973"/>
                </a:cubicBezTo>
                <a:cubicBezTo>
                  <a:pt x="3741" y="2981"/>
                  <a:pt x="3719" y="2988"/>
                  <a:pt x="3691" y="2993"/>
                </a:cubicBezTo>
                <a:cubicBezTo>
                  <a:pt x="3623" y="3092"/>
                  <a:pt x="3657" y="3211"/>
                  <a:pt x="3714" y="3340"/>
                </a:cubicBezTo>
                <a:cubicBezTo>
                  <a:pt x="3717" y="3393"/>
                  <a:pt x="3726" y="3445"/>
                  <a:pt x="3707" y="3517"/>
                </a:cubicBezTo>
                <a:cubicBezTo>
                  <a:pt x="3655" y="3516"/>
                  <a:pt x="3604" y="3514"/>
                  <a:pt x="3553" y="3513"/>
                </a:cubicBezTo>
                <a:cubicBezTo>
                  <a:pt x="3502" y="3538"/>
                  <a:pt x="3521" y="3535"/>
                  <a:pt x="3511" y="3600"/>
                </a:cubicBezTo>
                <a:cubicBezTo>
                  <a:pt x="3530" y="3614"/>
                  <a:pt x="3553" y="3631"/>
                  <a:pt x="3575" y="3648"/>
                </a:cubicBezTo>
                <a:cubicBezTo>
                  <a:pt x="3575" y="3664"/>
                  <a:pt x="3575" y="3681"/>
                  <a:pt x="3575" y="3697"/>
                </a:cubicBezTo>
                <a:cubicBezTo>
                  <a:pt x="3562" y="3726"/>
                  <a:pt x="3552" y="3759"/>
                  <a:pt x="3542" y="3791"/>
                </a:cubicBezTo>
                <a:cubicBezTo>
                  <a:pt x="3465" y="3789"/>
                  <a:pt x="3446" y="3825"/>
                  <a:pt x="3395" y="3840"/>
                </a:cubicBezTo>
                <a:cubicBezTo>
                  <a:pt x="3337" y="3838"/>
                  <a:pt x="3280" y="3840"/>
                  <a:pt x="3222" y="3842"/>
                </a:cubicBezTo>
                <a:cubicBezTo>
                  <a:pt x="3216" y="3839"/>
                  <a:pt x="3210" y="3835"/>
                  <a:pt x="3206" y="3835"/>
                </a:cubicBezTo>
                <a:cubicBezTo>
                  <a:pt x="3178" y="3789"/>
                  <a:pt x="3146" y="3765"/>
                  <a:pt x="3130" y="3764"/>
                </a:cubicBezTo>
                <a:cubicBezTo>
                  <a:pt x="3124" y="3748"/>
                  <a:pt x="3117" y="3731"/>
                  <a:pt x="3111" y="3715"/>
                </a:cubicBezTo>
                <a:cubicBezTo>
                  <a:pt x="3089" y="3665"/>
                  <a:pt x="3067" y="3619"/>
                  <a:pt x="3045" y="3572"/>
                </a:cubicBezTo>
                <a:cubicBezTo>
                  <a:pt x="3019" y="3552"/>
                  <a:pt x="2994" y="3532"/>
                  <a:pt x="2972" y="3512"/>
                </a:cubicBezTo>
                <a:cubicBezTo>
                  <a:pt x="2934" y="3448"/>
                  <a:pt x="2870" y="3424"/>
                  <a:pt x="2838" y="3413"/>
                </a:cubicBezTo>
                <a:cubicBezTo>
                  <a:pt x="2816" y="3400"/>
                  <a:pt x="2797" y="3386"/>
                  <a:pt x="2778" y="3372"/>
                </a:cubicBezTo>
                <a:cubicBezTo>
                  <a:pt x="2702" y="3210"/>
                  <a:pt x="2670" y="3222"/>
                  <a:pt x="2551" y="3295"/>
                </a:cubicBezTo>
                <a:cubicBezTo>
                  <a:pt x="2506" y="3339"/>
                  <a:pt x="2503" y="3326"/>
                  <a:pt x="2503" y="3408"/>
                </a:cubicBezTo>
                <a:cubicBezTo>
                  <a:pt x="2519" y="3431"/>
                  <a:pt x="2538" y="3465"/>
                  <a:pt x="2537" y="3524"/>
                </a:cubicBezTo>
                <a:cubicBezTo>
                  <a:pt x="2512" y="3539"/>
                  <a:pt x="2499" y="3555"/>
                  <a:pt x="2460" y="3567"/>
                </a:cubicBezTo>
                <a:cubicBezTo>
                  <a:pt x="2444" y="3567"/>
                  <a:pt x="2428" y="3567"/>
                  <a:pt x="2412" y="3569"/>
                </a:cubicBezTo>
                <a:cubicBezTo>
                  <a:pt x="2310" y="3508"/>
                  <a:pt x="2221" y="3437"/>
                  <a:pt x="2171" y="3370"/>
                </a:cubicBezTo>
                <a:cubicBezTo>
                  <a:pt x="2104" y="3336"/>
                  <a:pt x="2108" y="3211"/>
                  <a:pt x="2108" y="3185"/>
                </a:cubicBezTo>
                <a:cubicBezTo>
                  <a:pt x="2149" y="3186"/>
                  <a:pt x="2191" y="3187"/>
                  <a:pt x="2236" y="3192"/>
                </a:cubicBezTo>
                <a:cubicBezTo>
                  <a:pt x="2267" y="3215"/>
                  <a:pt x="2302" y="3239"/>
                  <a:pt x="2337" y="3263"/>
                </a:cubicBezTo>
                <a:cubicBezTo>
                  <a:pt x="2389" y="3264"/>
                  <a:pt x="2440" y="3285"/>
                  <a:pt x="2485" y="3227"/>
                </a:cubicBezTo>
                <a:cubicBezTo>
                  <a:pt x="2485" y="3211"/>
                  <a:pt x="2485" y="3195"/>
                  <a:pt x="2485" y="3178"/>
                </a:cubicBezTo>
                <a:cubicBezTo>
                  <a:pt x="2440" y="3135"/>
                  <a:pt x="2393" y="3091"/>
                  <a:pt x="2383" y="3068"/>
                </a:cubicBezTo>
                <a:cubicBezTo>
                  <a:pt x="2451" y="3027"/>
                  <a:pt x="2573" y="2899"/>
                  <a:pt x="2592" y="2821"/>
                </a:cubicBezTo>
                <a:cubicBezTo>
                  <a:pt x="2621" y="2809"/>
                  <a:pt x="2657" y="2793"/>
                  <a:pt x="2676" y="2774"/>
                </a:cubicBezTo>
                <a:cubicBezTo>
                  <a:pt x="2692" y="2774"/>
                  <a:pt x="2718" y="2739"/>
                  <a:pt x="2734" y="2723"/>
                </a:cubicBezTo>
                <a:cubicBezTo>
                  <a:pt x="2731" y="2680"/>
                  <a:pt x="2728" y="2638"/>
                  <a:pt x="2728" y="2595"/>
                </a:cubicBezTo>
                <a:cubicBezTo>
                  <a:pt x="2658" y="2521"/>
                  <a:pt x="2687" y="2424"/>
                  <a:pt x="2675" y="2410"/>
                </a:cubicBezTo>
                <a:cubicBezTo>
                  <a:pt x="2653" y="2357"/>
                  <a:pt x="2631" y="2304"/>
                  <a:pt x="2612" y="2255"/>
                </a:cubicBezTo>
                <a:cubicBezTo>
                  <a:pt x="2606" y="2219"/>
                  <a:pt x="2599" y="2183"/>
                  <a:pt x="2593" y="2150"/>
                </a:cubicBezTo>
                <a:cubicBezTo>
                  <a:pt x="2568" y="2090"/>
                  <a:pt x="2527" y="1997"/>
                  <a:pt x="2511" y="1990"/>
                </a:cubicBezTo>
                <a:cubicBezTo>
                  <a:pt x="2463" y="1989"/>
                  <a:pt x="2415" y="1988"/>
                  <a:pt x="2367" y="1987"/>
                </a:cubicBezTo>
                <a:cubicBezTo>
                  <a:pt x="2278" y="1955"/>
                  <a:pt x="2186" y="1864"/>
                  <a:pt x="2138" y="1840"/>
                </a:cubicBezTo>
                <a:cubicBezTo>
                  <a:pt x="2091" y="1777"/>
                  <a:pt x="2043" y="1717"/>
                  <a:pt x="1995" y="1656"/>
                </a:cubicBezTo>
                <a:cubicBezTo>
                  <a:pt x="1944" y="1655"/>
                  <a:pt x="1938" y="1665"/>
                  <a:pt x="1906" y="1674"/>
                </a:cubicBezTo>
                <a:cubicBezTo>
                  <a:pt x="1880" y="1670"/>
                  <a:pt x="1855" y="1669"/>
                  <a:pt x="1829" y="1669"/>
                </a:cubicBezTo>
                <a:cubicBezTo>
                  <a:pt x="1782" y="1625"/>
                  <a:pt x="1734" y="1584"/>
                  <a:pt x="1689" y="1544"/>
                </a:cubicBezTo>
                <a:cubicBezTo>
                  <a:pt x="1645" y="1523"/>
                  <a:pt x="1603" y="1502"/>
                  <a:pt x="1562" y="1482"/>
                </a:cubicBezTo>
                <a:cubicBezTo>
                  <a:pt x="1482" y="1476"/>
                  <a:pt x="1415" y="1455"/>
                  <a:pt x="1371" y="1441"/>
                </a:cubicBezTo>
                <a:cubicBezTo>
                  <a:pt x="1272" y="1360"/>
                  <a:pt x="1243" y="1379"/>
                  <a:pt x="1154" y="1373"/>
                </a:cubicBezTo>
                <a:cubicBezTo>
                  <a:pt x="1134" y="1383"/>
                  <a:pt x="1115" y="1395"/>
                  <a:pt x="1099" y="1408"/>
                </a:cubicBezTo>
                <a:cubicBezTo>
                  <a:pt x="1099" y="1457"/>
                  <a:pt x="1127" y="1497"/>
                  <a:pt x="1111" y="1572"/>
                </a:cubicBezTo>
                <a:cubicBezTo>
                  <a:pt x="1024" y="1658"/>
                  <a:pt x="862" y="1497"/>
                  <a:pt x="824" y="1450"/>
                </a:cubicBezTo>
                <a:cubicBezTo>
                  <a:pt x="783" y="1416"/>
                  <a:pt x="741" y="1382"/>
                  <a:pt x="700" y="1349"/>
                </a:cubicBezTo>
                <a:cubicBezTo>
                  <a:pt x="614" y="1297"/>
                  <a:pt x="541" y="1250"/>
                  <a:pt x="477" y="1228"/>
                </a:cubicBezTo>
                <a:cubicBezTo>
                  <a:pt x="353" y="1225"/>
                  <a:pt x="215" y="1238"/>
                  <a:pt x="120" y="1187"/>
                </a:cubicBezTo>
                <a:cubicBezTo>
                  <a:pt x="107" y="1183"/>
                  <a:pt x="97" y="1183"/>
                  <a:pt x="88" y="1183"/>
                </a:cubicBezTo>
                <a:cubicBezTo>
                  <a:pt x="85" y="1133"/>
                  <a:pt x="63" y="1044"/>
                  <a:pt x="53" y="1034"/>
                </a:cubicBezTo>
                <a:cubicBezTo>
                  <a:pt x="41" y="962"/>
                  <a:pt x="0" y="905"/>
                  <a:pt x="64" y="887"/>
                </a:cubicBezTo>
                <a:cubicBezTo>
                  <a:pt x="83" y="855"/>
                  <a:pt x="103" y="826"/>
                  <a:pt x="112" y="790"/>
                </a:cubicBezTo>
                <a:cubicBezTo>
                  <a:pt x="183" y="792"/>
                  <a:pt x="298" y="795"/>
                  <a:pt x="362" y="731"/>
                </a:cubicBezTo>
                <a:cubicBezTo>
                  <a:pt x="372" y="702"/>
                  <a:pt x="381" y="676"/>
                  <a:pt x="394" y="650"/>
                </a:cubicBezTo>
                <a:cubicBezTo>
                  <a:pt x="417" y="624"/>
                  <a:pt x="439" y="599"/>
                  <a:pt x="462" y="576"/>
                </a:cubicBezTo>
                <a:cubicBezTo>
                  <a:pt x="523" y="418"/>
                  <a:pt x="581" y="429"/>
                  <a:pt x="757" y="414"/>
                </a:cubicBezTo>
                <a:cubicBezTo>
                  <a:pt x="779" y="414"/>
                  <a:pt x="945" y="431"/>
                  <a:pt x="993" y="384"/>
                </a:cubicBezTo>
                <a:cubicBezTo>
                  <a:pt x="984" y="334"/>
                  <a:pt x="975" y="285"/>
                  <a:pt x="969" y="239"/>
                </a:cubicBezTo>
                <a:cubicBezTo>
                  <a:pt x="969" y="150"/>
                  <a:pt x="973" y="0"/>
                  <a:pt x="1088" y="62"/>
                </a:cubicBezTo>
                <a:cubicBezTo>
                  <a:pt x="1174" y="74"/>
                  <a:pt x="1263" y="89"/>
                  <a:pt x="1353" y="104"/>
                </a:cubicBezTo>
                <a:cubicBezTo>
                  <a:pt x="1340" y="134"/>
                  <a:pt x="1343" y="186"/>
                  <a:pt x="1346" y="239"/>
                </a:cubicBezTo>
                <a:cubicBezTo>
                  <a:pt x="1374" y="282"/>
                  <a:pt x="1400" y="312"/>
                  <a:pt x="1421" y="385"/>
                </a:cubicBezTo>
                <a:cubicBezTo>
                  <a:pt x="1421" y="411"/>
                  <a:pt x="1421" y="437"/>
                  <a:pt x="1421" y="463"/>
                </a:cubicBezTo>
                <a:cubicBezTo>
                  <a:pt x="1405" y="505"/>
                  <a:pt x="1376" y="550"/>
                  <a:pt x="1385" y="616"/>
                </a:cubicBezTo>
                <a:cubicBezTo>
                  <a:pt x="1429" y="660"/>
                  <a:pt x="1474" y="703"/>
                  <a:pt x="1518" y="750"/>
                </a:cubicBezTo>
                <a:cubicBezTo>
                  <a:pt x="1525" y="764"/>
                  <a:pt x="1531" y="777"/>
                  <a:pt x="1541" y="790"/>
                </a:cubicBezTo>
                <a:cubicBezTo>
                  <a:pt x="1537" y="833"/>
                  <a:pt x="1537" y="875"/>
                  <a:pt x="1537" y="921"/>
                </a:cubicBezTo>
                <a:cubicBezTo>
                  <a:pt x="1546" y="931"/>
                  <a:pt x="1584" y="935"/>
                  <a:pt x="1629" y="937"/>
                </a:cubicBezTo>
                <a:cubicBezTo>
                  <a:pt x="1719" y="867"/>
                  <a:pt x="1872" y="851"/>
                  <a:pt x="2013" y="855"/>
                </a:cubicBezTo>
                <a:cubicBezTo>
                  <a:pt x="2016" y="871"/>
                  <a:pt x="2022" y="888"/>
                  <a:pt x="2029" y="907"/>
                </a:cubicBezTo>
                <a:cubicBezTo>
                  <a:pt x="2013" y="936"/>
                  <a:pt x="2000" y="969"/>
                  <a:pt x="1987" y="1001"/>
                </a:cubicBezTo>
                <a:cubicBezTo>
                  <a:pt x="1919" y="1078"/>
                  <a:pt x="1839" y="1070"/>
                  <a:pt x="1854" y="1191"/>
                </a:cubicBezTo>
                <a:cubicBezTo>
                  <a:pt x="1883" y="1202"/>
                  <a:pt x="1915" y="1216"/>
                  <a:pt x="1947" y="1230"/>
                </a:cubicBezTo>
                <a:cubicBezTo>
                  <a:pt x="1988" y="1286"/>
                  <a:pt x="2017" y="1320"/>
                  <a:pt x="2096" y="1371"/>
                </a:cubicBezTo>
                <a:cubicBezTo>
                  <a:pt x="2125" y="1401"/>
                  <a:pt x="2134" y="1496"/>
                  <a:pt x="2198" y="1524"/>
                </a:cubicBezTo>
                <a:cubicBezTo>
                  <a:pt x="2226" y="1564"/>
                  <a:pt x="2258" y="1604"/>
                  <a:pt x="2289" y="1647"/>
                </a:cubicBezTo>
                <a:cubicBezTo>
                  <a:pt x="2312" y="1658"/>
                  <a:pt x="2426" y="1723"/>
                  <a:pt x="2462" y="1652"/>
                </a:cubicBezTo>
                <a:cubicBezTo>
                  <a:pt x="2472" y="1511"/>
                  <a:pt x="2444" y="1491"/>
                  <a:pt x="2562" y="1474"/>
                </a:cubicBezTo>
                <a:cubicBezTo>
                  <a:pt x="2613" y="1476"/>
                  <a:pt x="2648" y="1460"/>
                  <a:pt x="2709" y="1524"/>
                </a:cubicBezTo>
                <a:cubicBezTo>
                  <a:pt x="2725" y="1524"/>
                  <a:pt x="2741" y="1525"/>
                  <a:pt x="2760" y="1528"/>
                </a:cubicBezTo>
                <a:cubicBezTo>
                  <a:pt x="2814" y="1504"/>
                  <a:pt x="2869" y="1456"/>
                  <a:pt x="2914" y="1434"/>
                </a:cubicBezTo>
                <a:cubicBezTo>
                  <a:pt x="2943" y="1405"/>
                  <a:pt x="2971" y="1409"/>
                  <a:pt x="3029" y="1404"/>
                </a:cubicBezTo>
                <a:cubicBezTo>
                  <a:pt x="3042" y="1424"/>
                  <a:pt x="3057" y="1444"/>
                  <a:pt x="3073" y="1468"/>
                </a:cubicBezTo>
                <a:cubicBezTo>
                  <a:pt x="3073" y="1533"/>
                  <a:pt x="2973" y="1603"/>
                  <a:pt x="2922" y="1637"/>
                </a:cubicBezTo>
                <a:cubicBezTo>
                  <a:pt x="2861" y="1714"/>
                  <a:pt x="2854" y="1760"/>
                  <a:pt x="2854" y="1881"/>
                </a:cubicBezTo>
                <a:cubicBezTo>
                  <a:pt x="2876" y="1928"/>
                  <a:pt x="2898" y="1974"/>
                  <a:pt x="2923" y="2020"/>
                </a:cubicBezTo>
                <a:cubicBezTo>
                  <a:pt x="2955" y="2061"/>
                  <a:pt x="3005" y="2140"/>
                  <a:pt x="3092" y="2143"/>
                </a:cubicBezTo>
                <a:cubicBezTo>
                  <a:pt x="3095" y="2136"/>
                  <a:pt x="3098" y="2133"/>
                  <a:pt x="3101" y="2130"/>
                </a:cubicBezTo>
                <a:cubicBezTo>
                  <a:pt x="3114" y="2130"/>
                  <a:pt x="3127" y="2130"/>
                  <a:pt x="3140" y="2131"/>
                </a:cubicBezTo>
                <a:cubicBezTo>
                  <a:pt x="3184" y="2145"/>
                  <a:pt x="3311" y="2282"/>
                  <a:pt x="3362" y="2365"/>
                </a:cubicBezTo>
                <a:cubicBezTo>
                  <a:pt x="3374" y="2435"/>
                  <a:pt x="3393" y="2520"/>
                  <a:pt x="3399" y="2628"/>
                </a:cubicBezTo>
                <a:cubicBezTo>
                  <a:pt x="3405" y="2658"/>
                  <a:pt x="3411" y="2691"/>
                  <a:pt x="3421" y="2724"/>
                </a:cubicBezTo>
                <a:cubicBezTo>
                  <a:pt x="3474" y="2797"/>
                  <a:pt x="3483" y="2777"/>
                  <a:pt x="3581" y="2861"/>
                </a:cubicBezTo>
                <a:cubicBezTo>
                  <a:pt x="3593" y="2862"/>
                  <a:pt x="3665" y="2827"/>
                  <a:pt x="3709" y="2811"/>
                </a:cubicBezTo>
                <a:cubicBezTo>
                  <a:pt x="3712" y="2771"/>
                  <a:pt x="3726" y="2769"/>
                  <a:pt x="3807" y="2750"/>
                </a:cubicBezTo>
                <a:cubicBezTo>
                  <a:pt x="3881" y="2677"/>
                  <a:pt x="3837" y="2590"/>
                  <a:pt x="3792" y="2543"/>
                </a:cubicBezTo>
                <a:cubicBezTo>
                  <a:pt x="3690" y="2515"/>
                  <a:pt x="3706" y="2499"/>
                  <a:pt x="3713" y="2423"/>
                </a:cubicBezTo>
                <a:cubicBezTo>
                  <a:pt x="3732" y="2394"/>
                  <a:pt x="3752" y="2365"/>
                  <a:pt x="3774" y="2337"/>
                </a:cubicBezTo>
                <a:cubicBezTo>
                  <a:pt x="3774" y="2304"/>
                  <a:pt x="3775" y="2271"/>
                  <a:pt x="3775" y="2238"/>
                </a:cubicBezTo>
                <a:cubicBezTo>
                  <a:pt x="3794" y="2219"/>
                  <a:pt x="3820" y="2230"/>
                  <a:pt x="3845" y="2227"/>
                </a:cubicBezTo>
                <a:cubicBezTo>
                  <a:pt x="3877" y="2195"/>
                  <a:pt x="3893" y="2179"/>
                  <a:pt x="3929" y="2164"/>
                </a:cubicBezTo>
                <a:cubicBezTo>
                  <a:pt x="3929" y="2180"/>
                  <a:pt x="3941" y="2226"/>
                  <a:pt x="3906" y="2261"/>
                </a:cubicBezTo>
                <a:cubicBezTo>
                  <a:pt x="3902" y="2281"/>
                  <a:pt x="3902" y="2304"/>
                  <a:pt x="3902" y="2327"/>
                </a:cubicBezTo>
                <a:cubicBezTo>
                  <a:pt x="3931" y="2373"/>
                  <a:pt x="4036" y="2392"/>
                  <a:pt x="4109" y="2417"/>
                </a:cubicBezTo>
                <a:cubicBezTo>
                  <a:pt x="4160" y="2451"/>
                  <a:pt x="4211" y="2488"/>
                  <a:pt x="4262" y="2526"/>
                </a:cubicBezTo>
                <a:cubicBezTo>
                  <a:pt x="4278" y="2526"/>
                  <a:pt x="4294" y="2527"/>
                  <a:pt x="4310" y="2527"/>
                </a:cubicBezTo>
                <a:cubicBezTo>
                  <a:pt x="4294" y="2556"/>
                  <a:pt x="4281" y="2588"/>
                  <a:pt x="4268" y="2621"/>
                </a:cubicBezTo>
                <a:cubicBezTo>
                  <a:pt x="4274" y="2683"/>
                  <a:pt x="4280" y="2746"/>
                  <a:pt x="4286" y="2808"/>
                </a:cubicBezTo>
                <a:cubicBezTo>
                  <a:pt x="4276" y="2837"/>
                  <a:pt x="4266" y="2866"/>
                  <a:pt x="4260" y="2896"/>
                </a:cubicBezTo>
                <a:cubicBezTo>
                  <a:pt x="4241" y="2895"/>
                  <a:pt x="4221" y="2895"/>
                  <a:pt x="4206" y="2878"/>
                </a:cubicBezTo>
                <a:cubicBezTo>
                  <a:pt x="4129" y="2863"/>
                  <a:pt x="4081" y="2862"/>
                  <a:pt x="4042" y="2920"/>
                </a:cubicBezTo>
                <a:cubicBezTo>
                  <a:pt x="4042" y="2959"/>
                  <a:pt x="4042" y="3002"/>
                  <a:pt x="4042" y="3044"/>
                </a:cubicBezTo>
                <a:cubicBezTo>
                  <a:pt x="4032" y="3044"/>
                  <a:pt x="4023" y="3047"/>
                  <a:pt x="4013" y="3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6" name="Freeform 35"/>
          <p:cNvSpPr/>
          <p:nvPr/>
        </p:nvSpPr>
        <p:spPr bwMode="auto">
          <a:xfrm>
            <a:off x="5987640" y="5543824"/>
            <a:ext cx="1032925" cy="798513"/>
          </a:xfrm>
          <a:custGeom>
            <a:avLst/>
            <a:gdLst>
              <a:gd name="T0" fmla="*/ 161 w 2389"/>
              <a:gd name="T1" fmla="*/ 1841 h 1841"/>
              <a:gd name="T2" fmla="*/ 82 w 2389"/>
              <a:gd name="T3" fmla="*/ 1705 h 1841"/>
              <a:gd name="T4" fmla="*/ 3 w 2389"/>
              <a:gd name="T5" fmla="*/ 1582 h 1841"/>
              <a:gd name="T6" fmla="*/ 58 w 2389"/>
              <a:gd name="T7" fmla="*/ 1456 h 1841"/>
              <a:gd name="T8" fmla="*/ 203 w 2389"/>
              <a:gd name="T9" fmla="*/ 1201 h 1841"/>
              <a:gd name="T10" fmla="*/ 383 w 2389"/>
              <a:gd name="T11" fmla="*/ 1035 h 1841"/>
              <a:gd name="T12" fmla="*/ 566 w 2389"/>
              <a:gd name="T13" fmla="*/ 833 h 1841"/>
              <a:gd name="T14" fmla="*/ 653 w 2389"/>
              <a:gd name="T15" fmla="*/ 695 h 1841"/>
              <a:gd name="T16" fmla="*/ 760 w 2389"/>
              <a:gd name="T17" fmla="*/ 491 h 1841"/>
              <a:gd name="T18" fmla="*/ 751 w 2389"/>
              <a:gd name="T19" fmla="*/ 314 h 1841"/>
              <a:gd name="T20" fmla="*/ 810 w 2389"/>
              <a:gd name="T21" fmla="*/ 171 h 1841"/>
              <a:gd name="T22" fmla="*/ 855 w 2389"/>
              <a:gd name="T23" fmla="*/ 97 h 1841"/>
              <a:gd name="T24" fmla="*/ 915 w 2389"/>
              <a:gd name="T25" fmla="*/ 99 h 1841"/>
              <a:gd name="T26" fmla="*/ 1017 w 2389"/>
              <a:gd name="T27" fmla="*/ 199 h 1841"/>
              <a:gd name="T28" fmla="*/ 1078 w 2389"/>
              <a:gd name="T29" fmla="*/ 201 h 1841"/>
              <a:gd name="T30" fmla="*/ 1101 w 2389"/>
              <a:gd name="T31" fmla="*/ 90 h 1841"/>
              <a:gd name="T32" fmla="*/ 1044 w 2389"/>
              <a:gd name="T33" fmla="*/ 20 h 1841"/>
              <a:gd name="T34" fmla="*/ 1060 w 2389"/>
              <a:gd name="T35" fmla="*/ 14 h 1841"/>
              <a:gd name="T36" fmla="*/ 1354 w 2389"/>
              <a:gd name="T37" fmla="*/ 21 h 1841"/>
              <a:gd name="T38" fmla="*/ 1549 w 2389"/>
              <a:gd name="T39" fmla="*/ 0 h 1841"/>
              <a:gd name="T40" fmla="*/ 1584 w 2389"/>
              <a:gd name="T41" fmla="*/ 1 h 1841"/>
              <a:gd name="T42" fmla="*/ 1583 w 2389"/>
              <a:gd name="T43" fmla="*/ 63 h 1841"/>
              <a:gd name="T44" fmla="*/ 1458 w 2389"/>
              <a:gd name="T45" fmla="*/ 211 h 1841"/>
              <a:gd name="T46" fmla="*/ 1601 w 2389"/>
              <a:gd name="T47" fmla="*/ 306 h 1841"/>
              <a:gd name="T48" fmla="*/ 1774 w 2389"/>
              <a:gd name="T49" fmla="*/ 232 h 1841"/>
              <a:gd name="T50" fmla="*/ 1832 w 2389"/>
              <a:gd name="T51" fmla="*/ 233 h 1841"/>
              <a:gd name="T52" fmla="*/ 1867 w 2389"/>
              <a:gd name="T53" fmla="*/ 270 h 1841"/>
              <a:gd name="T54" fmla="*/ 2167 w 2389"/>
              <a:gd name="T55" fmla="*/ 189 h 1841"/>
              <a:gd name="T56" fmla="*/ 2256 w 2389"/>
              <a:gd name="T57" fmla="*/ 303 h 1841"/>
              <a:gd name="T58" fmla="*/ 2389 w 2389"/>
              <a:gd name="T59" fmla="*/ 493 h 1841"/>
              <a:gd name="T60" fmla="*/ 2389 w 2389"/>
              <a:gd name="T61" fmla="*/ 545 h 1841"/>
              <a:gd name="T62" fmla="*/ 2293 w 2389"/>
              <a:gd name="T63" fmla="*/ 562 h 1841"/>
              <a:gd name="T64" fmla="*/ 2219 w 2389"/>
              <a:gd name="T65" fmla="*/ 718 h 1841"/>
              <a:gd name="T66" fmla="*/ 2218 w 2389"/>
              <a:gd name="T67" fmla="*/ 734 h 1841"/>
              <a:gd name="T68" fmla="*/ 1933 w 2389"/>
              <a:gd name="T69" fmla="*/ 891 h 1841"/>
              <a:gd name="T70" fmla="*/ 1885 w 2389"/>
              <a:gd name="T71" fmla="*/ 939 h 1841"/>
              <a:gd name="T72" fmla="*/ 1831 w 2389"/>
              <a:gd name="T73" fmla="*/ 908 h 1841"/>
              <a:gd name="T74" fmla="*/ 1773 w 2389"/>
              <a:gd name="T75" fmla="*/ 906 h 1841"/>
              <a:gd name="T76" fmla="*/ 1738 w 2389"/>
              <a:gd name="T77" fmla="*/ 954 h 1841"/>
              <a:gd name="T78" fmla="*/ 1696 w 2389"/>
              <a:gd name="T79" fmla="*/ 953 h 1841"/>
              <a:gd name="T80" fmla="*/ 1604 w 2389"/>
              <a:gd name="T81" fmla="*/ 918 h 1841"/>
              <a:gd name="T82" fmla="*/ 1604 w 2389"/>
              <a:gd name="T83" fmla="*/ 994 h 1841"/>
              <a:gd name="T84" fmla="*/ 1507 w 2389"/>
              <a:gd name="T85" fmla="*/ 1080 h 1841"/>
              <a:gd name="T86" fmla="*/ 1424 w 2389"/>
              <a:gd name="T87" fmla="*/ 1015 h 1841"/>
              <a:gd name="T88" fmla="*/ 1409 w 2389"/>
              <a:gd name="T89" fmla="*/ 1012 h 1841"/>
              <a:gd name="T90" fmla="*/ 1329 w 2389"/>
              <a:gd name="T91" fmla="*/ 934 h 1841"/>
              <a:gd name="T92" fmla="*/ 1281 w 2389"/>
              <a:gd name="T93" fmla="*/ 933 h 1841"/>
              <a:gd name="T94" fmla="*/ 1245 w 2389"/>
              <a:gd name="T95" fmla="*/ 1021 h 1841"/>
              <a:gd name="T96" fmla="*/ 1181 w 2389"/>
              <a:gd name="T97" fmla="*/ 1117 h 1841"/>
              <a:gd name="T98" fmla="*/ 1069 w 2389"/>
              <a:gd name="T99" fmla="*/ 1216 h 1841"/>
              <a:gd name="T100" fmla="*/ 998 w 2389"/>
              <a:gd name="T101" fmla="*/ 1231 h 1841"/>
              <a:gd name="T102" fmla="*/ 931 w 2389"/>
              <a:gd name="T103" fmla="*/ 1288 h 1841"/>
              <a:gd name="T104" fmla="*/ 796 w 2389"/>
              <a:gd name="T105" fmla="*/ 1311 h 1841"/>
              <a:gd name="T106" fmla="*/ 777 w 2389"/>
              <a:gd name="T107" fmla="*/ 1349 h 1841"/>
              <a:gd name="T108" fmla="*/ 742 w 2389"/>
              <a:gd name="T109" fmla="*/ 1348 h 1841"/>
              <a:gd name="T110" fmla="*/ 605 w 2389"/>
              <a:gd name="T111" fmla="*/ 1352 h 1841"/>
              <a:gd name="T112" fmla="*/ 425 w 2389"/>
              <a:gd name="T113" fmla="*/ 1413 h 1841"/>
              <a:gd name="T114" fmla="*/ 240 w 2389"/>
              <a:gd name="T115" fmla="*/ 1480 h 1841"/>
              <a:gd name="T116" fmla="*/ 233 w 2389"/>
              <a:gd name="T117" fmla="*/ 1555 h 1841"/>
              <a:gd name="T118" fmla="*/ 159 w 2389"/>
              <a:gd name="T119" fmla="*/ 1655 h 1841"/>
              <a:gd name="T120" fmla="*/ 263 w 2389"/>
              <a:gd name="T121" fmla="*/ 1805 h 1841"/>
              <a:gd name="T122" fmla="*/ 161 w 2389"/>
              <a:gd name="T123" fmla="*/ 1841 h 1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89" h="1841">
                <a:moveTo>
                  <a:pt x="161" y="1841"/>
                </a:moveTo>
                <a:cubicBezTo>
                  <a:pt x="91" y="1794"/>
                  <a:pt x="97" y="1748"/>
                  <a:pt x="82" y="1705"/>
                </a:cubicBezTo>
                <a:cubicBezTo>
                  <a:pt x="53" y="1662"/>
                  <a:pt x="28" y="1622"/>
                  <a:pt x="3" y="1582"/>
                </a:cubicBezTo>
                <a:cubicBezTo>
                  <a:pt x="3" y="1480"/>
                  <a:pt x="0" y="1497"/>
                  <a:pt x="58" y="1456"/>
                </a:cubicBezTo>
                <a:cubicBezTo>
                  <a:pt x="74" y="1305"/>
                  <a:pt x="87" y="1289"/>
                  <a:pt x="203" y="1201"/>
                </a:cubicBezTo>
                <a:cubicBezTo>
                  <a:pt x="261" y="1133"/>
                  <a:pt x="309" y="1085"/>
                  <a:pt x="383" y="1035"/>
                </a:cubicBezTo>
                <a:cubicBezTo>
                  <a:pt x="444" y="958"/>
                  <a:pt x="495" y="900"/>
                  <a:pt x="566" y="833"/>
                </a:cubicBezTo>
                <a:cubicBezTo>
                  <a:pt x="624" y="799"/>
                  <a:pt x="637" y="753"/>
                  <a:pt x="653" y="695"/>
                </a:cubicBezTo>
                <a:cubicBezTo>
                  <a:pt x="654" y="547"/>
                  <a:pt x="692" y="581"/>
                  <a:pt x="760" y="491"/>
                </a:cubicBezTo>
                <a:cubicBezTo>
                  <a:pt x="757" y="432"/>
                  <a:pt x="754" y="373"/>
                  <a:pt x="751" y="314"/>
                </a:cubicBezTo>
                <a:cubicBezTo>
                  <a:pt x="799" y="266"/>
                  <a:pt x="803" y="220"/>
                  <a:pt x="810" y="171"/>
                </a:cubicBezTo>
                <a:cubicBezTo>
                  <a:pt x="823" y="145"/>
                  <a:pt x="839" y="120"/>
                  <a:pt x="855" y="97"/>
                </a:cubicBezTo>
                <a:cubicBezTo>
                  <a:pt x="874" y="98"/>
                  <a:pt x="893" y="98"/>
                  <a:pt x="915" y="99"/>
                </a:cubicBezTo>
                <a:cubicBezTo>
                  <a:pt x="947" y="132"/>
                  <a:pt x="982" y="166"/>
                  <a:pt x="1017" y="199"/>
                </a:cubicBezTo>
                <a:cubicBezTo>
                  <a:pt x="1036" y="200"/>
                  <a:pt x="1055" y="200"/>
                  <a:pt x="1078" y="201"/>
                </a:cubicBezTo>
                <a:cubicBezTo>
                  <a:pt x="1104" y="175"/>
                  <a:pt x="1101" y="103"/>
                  <a:pt x="1101" y="90"/>
                </a:cubicBezTo>
                <a:cubicBezTo>
                  <a:pt x="1082" y="67"/>
                  <a:pt x="1063" y="43"/>
                  <a:pt x="1044" y="20"/>
                </a:cubicBezTo>
                <a:cubicBezTo>
                  <a:pt x="1047" y="17"/>
                  <a:pt x="1053" y="14"/>
                  <a:pt x="1060" y="14"/>
                </a:cubicBezTo>
                <a:cubicBezTo>
                  <a:pt x="1156" y="16"/>
                  <a:pt x="1255" y="19"/>
                  <a:pt x="1354" y="21"/>
                </a:cubicBezTo>
                <a:cubicBezTo>
                  <a:pt x="1389" y="39"/>
                  <a:pt x="1497" y="38"/>
                  <a:pt x="1549" y="0"/>
                </a:cubicBezTo>
                <a:cubicBezTo>
                  <a:pt x="1558" y="0"/>
                  <a:pt x="1571" y="1"/>
                  <a:pt x="1584" y="1"/>
                </a:cubicBezTo>
                <a:cubicBezTo>
                  <a:pt x="1584" y="21"/>
                  <a:pt x="1584" y="40"/>
                  <a:pt x="1583" y="63"/>
                </a:cubicBezTo>
                <a:cubicBezTo>
                  <a:pt x="1542" y="111"/>
                  <a:pt x="1500" y="159"/>
                  <a:pt x="1458" y="211"/>
                </a:cubicBezTo>
                <a:cubicBezTo>
                  <a:pt x="1461" y="286"/>
                  <a:pt x="1480" y="303"/>
                  <a:pt x="1601" y="306"/>
                </a:cubicBezTo>
                <a:cubicBezTo>
                  <a:pt x="1659" y="281"/>
                  <a:pt x="1717" y="256"/>
                  <a:pt x="1774" y="232"/>
                </a:cubicBezTo>
                <a:cubicBezTo>
                  <a:pt x="1793" y="232"/>
                  <a:pt x="1812" y="233"/>
                  <a:pt x="1832" y="233"/>
                </a:cubicBezTo>
                <a:cubicBezTo>
                  <a:pt x="1841" y="243"/>
                  <a:pt x="1854" y="257"/>
                  <a:pt x="1867" y="270"/>
                </a:cubicBezTo>
                <a:cubicBezTo>
                  <a:pt x="1972" y="273"/>
                  <a:pt x="2024" y="136"/>
                  <a:pt x="2167" y="189"/>
                </a:cubicBezTo>
                <a:cubicBezTo>
                  <a:pt x="2196" y="226"/>
                  <a:pt x="2224" y="263"/>
                  <a:pt x="2256" y="303"/>
                </a:cubicBezTo>
                <a:cubicBezTo>
                  <a:pt x="2301" y="366"/>
                  <a:pt x="2345" y="429"/>
                  <a:pt x="2389" y="493"/>
                </a:cubicBezTo>
                <a:cubicBezTo>
                  <a:pt x="2389" y="509"/>
                  <a:pt x="2389" y="526"/>
                  <a:pt x="2389" y="545"/>
                </a:cubicBezTo>
                <a:cubicBezTo>
                  <a:pt x="2331" y="544"/>
                  <a:pt x="2328" y="547"/>
                  <a:pt x="2293" y="562"/>
                </a:cubicBezTo>
                <a:cubicBezTo>
                  <a:pt x="2258" y="614"/>
                  <a:pt x="2162" y="628"/>
                  <a:pt x="2219" y="718"/>
                </a:cubicBezTo>
                <a:cubicBezTo>
                  <a:pt x="2219" y="721"/>
                  <a:pt x="2219" y="728"/>
                  <a:pt x="2218" y="734"/>
                </a:cubicBezTo>
                <a:cubicBezTo>
                  <a:pt x="2122" y="774"/>
                  <a:pt x="2020" y="850"/>
                  <a:pt x="1933" y="891"/>
                </a:cubicBezTo>
                <a:cubicBezTo>
                  <a:pt x="1917" y="907"/>
                  <a:pt x="1901" y="923"/>
                  <a:pt x="1885" y="939"/>
                </a:cubicBezTo>
                <a:cubicBezTo>
                  <a:pt x="1853" y="938"/>
                  <a:pt x="1837" y="924"/>
                  <a:pt x="1831" y="908"/>
                </a:cubicBezTo>
                <a:cubicBezTo>
                  <a:pt x="1812" y="907"/>
                  <a:pt x="1793" y="907"/>
                  <a:pt x="1773" y="906"/>
                </a:cubicBezTo>
                <a:cubicBezTo>
                  <a:pt x="1760" y="922"/>
                  <a:pt x="1748" y="938"/>
                  <a:pt x="1738" y="954"/>
                </a:cubicBezTo>
                <a:cubicBezTo>
                  <a:pt x="1722" y="954"/>
                  <a:pt x="1709" y="954"/>
                  <a:pt x="1696" y="953"/>
                </a:cubicBezTo>
                <a:cubicBezTo>
                  <a:pt x="1658" y="894"/>
                  <a:pt x="1633" y="916"/>
                  <a:pt x="1604" y="918"/>
                </a:cubicBezTo>
                <a:cubicBezTo>
                  <a:pt x="1604" y="941"/>
                  <a:pt x="1604" y="967"/>
                  <a:pt x="1604" y="994"/>
                </a:cubicBezTo>
                <a:cubicBezTo>
                  <a:pt x="1555" y="1042"/>
                  <a:pt x="1530" y="989"/>
                  <a:pt x="1507" y="1080"/>
                </a:cubicBezTo>
                <a:cubicBezTo>
                  <a:pt x="1437" y="1078"/>
                  <a:pt x="1447" y="1049"/>
                  <a:pt x="1424" y="1015"/>
                </a:cubicBezTo>
                <a:cubicBezTo>
                  <a:pt x="1418" y="1012"/>
                  <a:pt x="1412" y="1012"/>
                  <a:pt x="1409" y="1012"/>
                </a:cubicBezTo>
                <a:cubicBezTo>
                  <a:pt x="1380" y="985"/>
                  <a:pt x="1355" y="958"/>
                  <a:pt x="1329" y="934"/>
                </a:cubicBezTo>
                <a:cubicBezTo>
                  <a:pt x="1313" y="934"/>
                  <a:pt x="1297" y="934"/>
                  <a:pt x="1281" y="933"/>
                </a:cubicBezTo>
                <a:cubicBezTo>
                  <a:pt x="1259" y="969"/>
                  <a:pt x="1259" y="975"/>
                  <a:pt x="1245" y="1021"/>
                </a:cubicBezTo>
                <a:cubicBezTo>
                  <a:pt x="1223" y="1053"/>
                  <a:pt x="1200" y="1085"/>
                  <a:pt x="1181" y="1117"/>
                </a:cubicBezTo>
                <a:cubicBezTo>
                  <a:pt x="1111" y="1151"/>
                  <a:pt x="1107" y="1155"/>
                  <a:pt x="1069" y="1216"/>
                </a:cubicBezTo>
                <a:cubicBezTo>
                  <a:pt x="1043" y="1219"/>
                  <a:pt x="1021" y="1225"/>
                  <a:pt x="998" y="1231"/>
                </a:cubicBezTo>
                <a:cubicBezTo>
                  <a:pt x="976" y="1250"/>
                  <a:pt x="953" y="1269"/>
                  <a:pt x="931" y="1288"/>
                </a:cubicBezTo>
                <a:cubicBezTo>
                  <a:pt x="851" y="1286"/>
                  <a:pt x="835" y="1289"/>
                  <a:pt x="796" y="1311"/>
                </a:cubicBezTo>
                <a:cubicBezTo>
                  <a:pt x="790" y="1323"/>
                  <a:pt x="784" y="1336"/>
                  <a:pt x="777" y="1349"/>
                </a:cubicBezTo>
                <a:cubicBezTo>
                  <a:pt x="764" y="1349"/>
                  <a:pt x="752" y="1349"/>
                  <a:pt x="742" y="1348"/>
                </a:cubicBezTo>
                <a:cubicBezTo>
                  <a:pt x="666" y="1307"/>
                  <a:pt x="659" y="1327"/>
                  <a:pt x="605" y="1352"/>
                </a:cubicBezTo>
                <a:cubicBezTo>
                  <a:pt x="544" y="1370"/>
                  <a:pt x="483" y="1391"/>
                  <a:pt x="425" y="1413"/>
                </a:cubicBezTo>
                <a:cubicBezTo>
                  <a:pt x="333" y="1413"/>
                  <a:pt x="297" y="1422"/>
                  <a:pt x="240" y="1480"/>
                </a:cubicBezTo>
                <a:cubicBezTo>
                  <a:pt x="236" y="1503"/>
                  <a:pt x="233" y="1529"/>
                  <a:pt x="233" y="1555"/>
                </a:cubicBezTo>
                <a:cubicBezTo>
                  <a:pt x="165" y="1580"/>
                  <a:pt x="159" y="1579"/>
                  <a:pt x="159" y="1655"/>
                </a:cubicBezTo>
                <a:cubicBezTo>
                  <a:pt x="181" y="1672"/>
                  <a:pt x="264" y="1733"/>
                  <a:pt x="263" y="1805"/>
                </a:cubicBezTo>
                <a:cubicBezTo>
                  <a:pt x="228" y="1833"/>
                  <a:pt x="183" y="1839"/>
                  <a:pt x="161" y="184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97" name="组合 96"/>
          <p:cNvGrpSpPr/>
          <p:nvPr/>
        </p:nvGrpSpPr>
        <p:grpSpPr>
          <a:xfrm flipH="1">
            <a:off x="6814296" y="3462022"/>
            <a:ext cx="3711265" cy="523962"/>
            <a:chOff x="4037145" y="980728"/>
            <a:chExt cx="3396604" cy="479288"/>
          </a:xfrm>
          <a:solidFill>
            <a:srgbClr val="D01C63"/>
          </a:solidFill>
        </p:grpSpPr>
        <p:sp>
          <p:nvSpPr>
            <p:cNvPr id="98" name="椭圆 97"/>
            <p:cNvSpPr/>
            <p:nvPr/>
          </p:nvSpPr>
          <p:spPr bwMode="auto">
            <a:xfrm>
              <a:off x="7160895" y="1187162"/>
              <a:ext cx="272854" cy="27285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cxnSp>
          <p:nvCxnSpPr>
            <p:cNvPr id="99" name="直接连接符 98"/>
            <p:cNvCxnSpPr/>
            <p:nvPr/>
          </p:nvCxnSpPr>
          <p:spPr bwMode="auto">
            <a:xfrm>
              <a:off x="4037145" y="980728"/>
              <a:ext cx="2833304" cy="0"/>
            </a:xfrm>
            <a:prstGeom prst="line">
              <a:avLst/>
            </a:prstGeom>
            <a:grpFill/>
            <a:ln w="1905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直接连接符 99"/>
            <p:cNvCxnSpPr/>
            <p:nvPr/>
          </p:nvCxnSpPr>
          <p:spPr bwMode="auto">
            <a:xfrm>
              <a:off x="6870449" y="980728"/>
              <a:ext cx="426874" cy="334908"/>
            </a:xfrm>
            <a:prstGeom prst="line">
              <a:avLst/>
            </a:prstGeom>
            <a:grpFill/>
            <a:ln w="1905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oval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1" name="文本框 180"/>
          <p:cNvSpPr txBox="1"/>
          <p:nvPr/>
        </p:nvSpPr>
        <p:spPr>
          <a:xfrm>
            <a:off x="8086942" y="2709312"/>
            <a:ext cx="251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请输入您想要的文字</a:t>
            </a:r>
          </a:p>
        </p:txBody>
      </p:sp>
      <p:sp>
        <p:nvSpPr>
          <p:cNvPr id="102" name="文本框 181"/>
          <p:cNvSpPr txBox="1"/>
          <p:nvPr/>
        </p:nvSpPr>
        <p:spPr>
          <a:xfrm>
            <a:off x="8086942" y="3030002"/>
            <a:ext cx="251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请输入您想要的文字</a:t>
            </a:r>
          </a:p>
        </p:txBody>
      </p:sp>
      <p:sp>
        <p:nvSpPr>
          <p:cNvPr id="103" name="文本框 180"/>
          <p:cNvSpPr txBox="1"/>
          <p:nvPr/>
        </p:nvSpPr>
        <p:spPr>
          <a:xfrm>
            <a:off x="1321177" y="5329683"/>
            <a:ext cx="251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请输入您想要的文字</a:t>
            </a:r>
          </a:p>
        </p:txBody>
      </p:sp>
      <p:sp>
        <p:nvSpPr>
          <p:cNvPr id="104" name="文本框 181"/>
          <p:cNvSpPr txBox="1"/>
          <p:nvPr/>
        </p:nvSpPr>
        <p:spPr>
          <a:xfrm>
            <a:off x="1321177" y="5650373"/>
            <a:ext cx="251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请输入您想要的文字</a:t>
            </a:r>
          </a:p>
        </p:txBody>
      </p:sp>
      <p:grpSp>
        <p:nvGrpSpPr>
          <p:cNvPr id="105" name="组合 104"/>
          <p:cNvGrpSpPr/>
          <p:nvPr/>
        </p:nvGrpSpPr>
        <p:grpSpPr>
          <a:xfrm flipV="1">
            <a:off x="1317333" y="4770710"/>
            <a:ext cx="3711265" cy="523962"/>
            <a:chOff x="4037145" y="980728"/>
            <a:chExt cx="3396604" cy="479288"/>
          </a:xfrm>
          <a:solidFill>
            <a:srgbClr val="D01C63"/>
          </a:solidFill>
        </p:grpSpPr>
        <p:sp>
          <p:nvSpPr>
            <p:cNvPr id="106" name="椭圆 105"/>
            <p:cNvSpPr/>
            <p:nvPr/>
          </p:nvSpPr>
          <p:spPr bwMode="auto">
            <a:xfrm>
              <a:off x="7160895" y="1187162"/>
              <a:ext cx="272854" cy="27285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cxnSp>
          <p:nvCxnSpPr>
            <p:cNvPr id="107" name="直接连接符 106"/>
            <p:cNvCxnSpPr/>
            <p:nvPr/>
          </p:nvCxnSpPr>
          <p:spPr bwMode="auto">
            <a:xfrm>
              <a:off x="4037145" y="980728"/>
              <a:ext cx="2833304" cy="0"/>
            </a:xfrm>
            <a:prstGeom prst="line">
              <a:avLst/>
            </a:prstGeom>
            <a:grpFill/>
            <a:ln w="1905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直接连接符 107"/>
            <p:cNvCxnSpPr/>
            <p:nvPr/>
          </p:nvCxnSpPr>
          <p:spPr bwMode="auto">
            <a:xfrm>
              <a:off x="6870449" y="980728"/>
              <a:ext cx="426874" cy="334908"/>
            </a:xfrm>
            <a:prstGeom prst="line">
              <a:avLst/>
            </a:prstGeom>
            <a:grpFill/>
            <a:ln w="1905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oval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9" name="矩形 108"/>
          <p:cNvSpPr/>
          <p:nvPr/>
        </p:nvSpPr>
        <p:spPr bwMode="auto">
          <a:xfrm>
            <a:off x="8944291" y="5161484"/>
            <a:ext cx="236659" cy="23678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0" name="矩形 109"/>
          <p:cNvSpPr/>
          <p:nvPr/>
        </p:nvSpPr>
        <p:spPr bwMode="auto">
          <a:xfrm>
            <a:off x="8944291" y="5571387"/>
            <a:ext cx="236659" cy="23678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1" name="矩形 110"/>
          <p:cNvSpPr/>
          <p:nvPr/>
        </p:nvSpPr>
        <p:spPr bwMode="auto">
          <a:xfrm>
            <a:off x="8944291" y="5965525"/>
            <a:ext cx="236659" cy="2367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" name="文本框 180"/>
          <p:cNvSpPr txBox="1"/>
          <p:nvPr/>
        </p:nvSpPr>
        <p:spPr>
          <a:xfrm>
            <a:off x="9394800" y="5058373"/>
            <a:ext cx="137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您的文字</a:t>
            </a:r>
          </a:p>
        </p:txBody>
      </p:sp>
      <p:sp>
        <p:nvSpPr>
          <p:cNvPr id="113" name="文本框 180"/>
          <p:cNvSpPr txBox="1"/>
          <p:nvPr/>
        </p:nvSpPr>
        <p:spPr>
          <a:xfrm>
            <a:off x="9394800" y="5484042"/>
            <a:ext cx="137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您的文字</a:t>
            </a:r>
          </a:p>
        </p:txBody>
      </p:sp>
      <p:sp>
        <p:nvSpPr>
          <p:cNvPr id="114" name="文本框 180"/>
          <p:cNvSpPr txBox="1"/>
          <p:nvPr/>
        </p:nvSpPr>
        <p:spPr>
          <a:xfrm>
            <a:off x="9394800" y="5878180"/>
            <a:ext cx="137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您的文字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4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4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4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4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799"/>
                            </p:stCondLst>
                            <p:childTnLst>
                              <p:par>
                                <p:cTn id="2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99"/>
                            </p:stCondLst>
                            <p:childTnLst>
                              <p:par>
                                <p:cTn id="2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 tmFilter="0,0; .5, 1; 1, 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849"/>
                            </p:stCondLst>
                            <p:childTnLst>
                              <p:par>
                                <p:cTn id="2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 tmFilter="0,0; .5, 1; 1, 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500"/>
                            </p:stCondLst>
                            <p:childTnLst>
                              <p:par>
                                <p:cTn id="2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1" grpId="0"/>
      <p:bldP spid="102" grpId="0"/>
      <p:bldP spid="103" grpId="0"/>
      <p:bldP spid="104" grpId="0"/>
      <p:bldP spid="109" grpId="0" animBg="1"/>
      <p:bldP spid="110" grpId="0" animBg="1"/>
      <p:bldP spid="111" grpId="0" animBg="1"/>
      <p:bldP spid="112" grpId="0"/>
      <p:bldP spid="113" grpId="0"/>
      <p:bldP spid="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932463" y="4759000"/>
            <a:ext cx="444275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82677" y="2648864"/>
            <a:ext cx="24145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597276" y="1988840"/>
            <a:ext cx="4390201" cy="3909494"/>
            <a:chOff x="4243088" y="2675589"/>
            <a:chExt cx="3264319" cy="2905377"/>
          </a:xfrm>
        </p:grpSpPr>
        <p:sp>
          <p:nvSpPr>
            <p:cNvPr id="16" name="Oval 274"/>
            <p:cNvSpPr>
              <a:spLocks noChangeArrowheads="1"/>
            </p:cNvSpPr>
            <p:nvPr/>
          </p:nvSpPr>
          <p:spPr bwMode="auto">
            <a:xfrm>
              <a:off x="4243088" y="2771472"/>
              <a:ext cx="1653905" cy="165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276"/>
            <p:cNvSpPr>
              <a:spLocks noChangeArrowheads="1"/>
            </p:cNvSpPr>
            <p:nvPr/>
          </p:nvSpPr>
          <p:spPr bwMode="auto">
            <a:xfrm>
              <a:off x="5490859" y="2675589"/>
              <a:ext cx="2016548" cy="2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8" name="Oval 277"/>
            <p:cNvSpPr>
              <a:spLocks noChangeArrowheads="1"/>
            </p:cNvSpPr>
            <p:nvPr/>
          </p:nvSpPr>
          <p:spPr bwMode="auto">
            <a:xfrm>
              <a:off x="4793723" y="3887551"/>
              <a:ext cx="1694223" cy="16934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793724" y="4499828"/>
              <a:ext cx="1648800" cy="297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 您的标题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349509" y="3354944"/>
              <a:ext cx="1495887" cy="274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 您的标题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5340176" y="3429000"/>
              <a:ext cx="2016548" cy="343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 您的标题</a:t>
              </a:r>
              <a:endParaRPr lang="zh-CN" altLang="en-US" sz="2400" b="1" dirty="0">
                <a:solidFill>
                  <a:srgbClr val="F8F8F8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7981274" y="2238197"/>
            <a:ext cx="3443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AutoShape 5"/>
          <p:cNvSpPr/>
          <p:nvPr/>
        </p:nvSpPr>
        <p:spPr bwMode="auto">
          <a:xfrm>
            <a:off x="1355551" y="1955007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20630" y="2919415"/>
            <a:ext cx="2707129" cy="2707481"/>
            <a:chOff x="990005" y="2190236"/>
            <a:chExt cx="2030611" cy="2031238"/>
          </a:xfrm>
          <a:solidFill>
            <a:schemeClr val="accent1"/>
          </a:solidFill>
        </p:grpSpPr>
        <p:sp>
          <p:nvSpPr>
            <p:cNvPr id="35848" name="AutoShape 8"/>
            <p:cNvSpPr/>
            <p:nvPr/>
          </p:nvSpPr>
          <p:spPr bwMode="auto">
            <a:xfrm>
              <a:off x="990005" y="2190236"/>
              <a:ext cx="2030611" cy="2031238"/>
            </a:xfrm>
            <a:custGeom>
              <a:avLst/>
              <a:gdLst>
                <a:gd name="T0" fmla="*/ 2707343 w 19679"/>
                <a:gd name="T1" fmla="*/ 2971777 h 19679"/>
                <a:gd name="T2" fmla="*/ 2707343 w 19679"/>
                <a:gd name="T3" fmla="*/ 2971777 h 19679"/>
                <a:gd name="T4" fmla="*/ 2707343 w 19679"/>
                <a:gd name="T5" fmla="*/ 2971777 h 19679"/>
                <a:gd name="T6" fmla="*/ 2707343 w 19679"/>
                <a:gd name="T7" fmla="*/ 297177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849" name="AutoShape 9"/>
            <p:cNvSpPr/>
            <p:nvPr/>
          </p:nvSpPr>
          <p:spPr bwMode="auto">
            <a:xfrm>
              <a:off x="1759149" y="2573735"/>
              <a:ext cx="510183" cy="510341"/>
            </a:xfrm>
            <a:custGeom>
              <a:avLst/>
              <a:gdLst>
                <a:gd name="T0" fmla="*/ 680244 w 21600"/>
                <a:gd name="T1" fmla="*/ 680244 h 21600"/>
                <a:gd name="T2" fmla="*/ 680244 w 21600"/>
                <a:gd name="T3" fmla="*/ 680244 h 21600"/>
                <a:gd name="T4" fmla="*/ 680244 w 21600"/>
                <a:gd name="T5" fmla="*/ 680244 h 21600"/>
                <a:gd name="T6" fmla="*/ 680244 w 21600"/>
                <a:gd name="T7" fmla="*/ 6802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600"/>
                    <a:pt x="19447" y="21600"/>
                  </a:cubicBezTo>
                  <a:cubicBezTo>
                    <a:pt x="19189" y="21600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854" name="AutoShape 14"/>
            <p:cNvSpPr/>
            <p:nvPr/>
          </p:nvSpPr>
          <p:spPr bwMode="auto">
            <a:xfrm>
              <a:off x="1353741" y="3136377"/>
              <a:ext cx="1304925" cy="6449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bg1"/>
                  </a:solidFill>
                </a:rPr>
                <a:t>在此输入您的图表说明文字，在此输入您的图表说明文字，在此输入您的图表说明文字</a:t>
              </a:r>
            </a:p>
          </p:txBody>
        </p:sp>
        <p:sp>
          <p:nvSpPr>
            <p:cNvPr id="35858" name="AutoShape 18"/>
            <p:cNvSpPr/>
            <p:nvPr/>
          </p:nvSpPr>
          <p:spPr bwMode="auto">
            <a:xfrm>
              <a:off x="1175743" y="2877336"/>
              <a:ext cx="1651397" cy="2286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defTabSz="456565"/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输入标题</a:t>
              </a:r>
              <a:endParaRPr lang="es-ES" altLang="zh-CN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13474" y="2919415"/>
            <a:ext cx="2706336" cy="2707481"/>
            <a:chOff x="2634853" y="2190236"/>
            <a:chExt cx="2030016" cy="2031238"/>
          </a:xfrm>
          <a:solidFill>
            <a:schemeClr val="accent2"/>
          </a:solidFill>
        </p:grpSpPr>
        <p:sp>
          <p:nvSpPr>
            <p:cNvPr id="35852" name="AutoShape 12"/>
            <p:cNvSpPr/>
            <p:nvPr/>
          </p:nvSpPr>
          <p:spPr bwMode="auto">
            <a:xfrm>
              <a:off x="2634853" y="2190236"/>
              <a:ext cx="2030016" cy="2031238"/>
            </a:xfrm>
            <a:custGeom>
              <a:avLst/>
              <a:gdLst>
                <a:gd name="T0" fmla="*/ 2706550 w 19679"/>
                <a:gd name="T1" fmla="*/ 2971777 h 19679"/>
                <a:gd name="T2" fmla="*/ 2706550 w 19679"/>
                <a:gd name="T3" fmla="*/ 2971777 h 19679"/>
                <a:gd name="T4" fmla="*/ 2706550 w 19679"/>
                <a:gd name="T5" fmla="*/ 2971777 h 19679"/>
                <a:gd name="T6" fmla="*/ 2706550 w 19679"/>
                <a:gd name="T7" fmla="*/ 297177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853" name="AutoShape 13"/>
            <p:cNvSpPr/>
            <p:nvPr/>
          </p:nvSpPr>
          <p:spPr bwMode="auto">
            <a:xfrm>
              <a:off x="3400425" y="2532050"/>
              <a:ext cx="507206" cy="507959"/>
            </a:xfrm>
            <a:custGeom>
              <a:avLst/>
              <a:gdLst>
                <a:gd name="T0" fmla="*/ 676275 w 21600"/>
                <a:gd name="T1" fmla="*/ 677069 h 21600"/>
                <a:gd name="T2" fmla="*/ 676275 w 21600"/>
                <a:gd name="T3" fmla="*/ 677069 h 21600"/>
                <a:gd name="T4" fmla="*/ 676275 w 21600"/>
                <a:gd name="T5" fmla="*/ 677069 h 21600"/>
                <a:gd name="T6" fmla="*/ 676275 w 21600"/>
                <a:gd name="T7" fmla="*/ 6770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600" y="3743"/>
                    <a:pt x="21600" y="4175"/>
                  </a:cubicBezTo>
                  <a:lnTo>
                    <a:pt x="21600" y="19987"/>
                  </a:lnTo>
                  <a:cubicBezTo>
                    <a:pt x="21600" y="20419"/>
                    <a:pt x="21438" y="20796"/>
                    <a:pt x="21116" y="21116"/>
                  </a:cubicBezTo>
                  <a:cubicBezTo>
                    <a:pt x="20793" y="21438"/>
                    <a:pt x="20419" y="21599"/>
                    <a:pt x="19987" y="21599"/>
                  </a:cubicBezTo>
                  <a:lnTo>
                    <a:pt x="1612" y="21599"/>
                  </a:lnTo>
                  <a:cubicBezTo>
                    <a:pt x="1180" y="21599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855" name="AutoShape 15"/>
            <p:cNvSpPr/>
            <p:nvPr/>
          </p:nvSpPr>
          <p:spPr bwMode="auto">
            <a:xfrm>
              <a:off x="2980730" y="3136377"/>
              <a:ext cx="1304925" cy="6449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bg1"/>
                  </a:solidFill>
                </a:rPr>
                <a:t>在此输入您的图表说明文字，在此输入您的图表说明文字，在此输入您的图表说明文字</a:t>
              </a:r>
            </a:p>
          </p:txBody>
        </p:sp>
        <p:sp>
          <p:nvSpPr>
            <p:cNvPr id="35859" name="AutoShape 19"/>
            <p:cNvSpPr/>
            <p:nvPr/>
          </p:nvSpPr>
          <p:spPr bwMode="auto">
            <a:xfrm>
              <a:off x="2836069" y="2877336"/>
              <a:ext cx="1651397" cy="2286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defTabSz="456565"/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输入标题</a:t>
              </a:r>
              <a:endParaRPr lang="es-ES" altLang="zh-CN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07113" y="2919415"/>
            <a:ext cx="2706336" cy="2707481"/>
            <a:chOff x="4355306" y="2190236"/>
            <a:chExt cx="2030016" cy="2031238"/>
          </a:xfrm>
          <a:solidFill>
            <a:schemeClr val="accent3"/>
          </a:solidFill>
        </p:grpSpPr>
        <p:sp>
          <p:nvSpPr>
            <p:cNvPr id="35846" name="AutoShape 6"/>
            <p:cNvSpPr/>
            <p:nvPr/>
          </p:nvSpPr>
          <p:spPr bwMode="auto">
            <a:xfrm>
              <a:off x="4355306" y="2190236"/>
              <a:ext cx="2030016" cy="2031238"/>
            </a:xfrm>
            <a:custGeom>
              <a:avLst/>
              <a:gdLst>
                <a:gd name="T0" fmla="*/ 2706550 w 19679"/>
                <a:gd name="T1" fmla="*/ 2971777 h 19679"/>
                <a:gd name="T2" fmla="*/ 2706550 w 19679"/>
                <a:gd name="T3" fmla="*/ 2971777 h 19679"/>
                <a:gd name="T4" fmla="*/ 2706550 w 19679"/>
                <a:gd name="T5" fmla="*/ 2971777 h 19679"/>
                <a:gd name="T6" fmla="*/ 2706550 w 19679"/>
                <a:gd name="T7" fmla="*/ 297177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847" name="AutoShape 7"/>
            <p:cNvSpPr/>
            <p:nvPr/>
          </p:nvSpPr>
          <p:spPr bwMode="auto">
            <a:xfrm>
              <a:off x="5104209" y="2572544"/>
              <a:ext cx="509588" cy="425184"/>
            </a:xfrm>
            <a:custGeom>
              <a:avLst/>
              <a:gdLst>
                <a:gd name="T0" fmla="*/ 679450 w 21600"/>
                <a:gd name="T1" fmla="*/ 566738 h 21600"/>
                <a:gd name="T2" fmla="*/ 679450 w 21600"/>
                <a:gd name="T3" fmla="*/ 566738 h 21600"/>
                <a:gd name="T4" fmla="*/ 679450 w 21600"/>
                <a:gd name="T5" fmla="*/ 566738 h 21600"/>
                <a:gd name="T6" fmla="*/ 679450 w 21600"/>
                <a:gd name="T7" fmla="*/ 5667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2" y="20815"/>
                    <a:pt x="7652" y="20504"/>
                  </a:cubicBezTo>
                  <a:lnTo>
                    <a:pt x="7652" y="15115"/>
                  </a:lnTo>
                  <a:cubicBezTo>
                    <a:pt x="7652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856" name="AutoShape 16"/>
            <p:cNvSpPr/>
            <p:nvPr/>
          </p:nvSpPr>
          <p:spPr bwMode="auto">
            <a:xfrm>
              <a:off x="4698206" y="3136377"/>
              <a:ext cx="1304925" cy="6449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bg1"/>
                  </a:solidFill>
                </a:rPr>
                <a:t>在此输入您的图表说明文字，在此输入您的图表说明文字，在此输入您的图表说明文字</a:t>
              </a:r>
            </a:p>
          </p:txBody>
        </p:sp>
        <p:sp>
          <p:nvSpPr>
            <p:cNvPr id="35860" name="AutoShape 20"/>
            <p:cNvSpPr/>
            <p:nvPr/>
          </p:nvSpPr>
          <p:spPr bwMode="auto">
            <a:xfrm>
              <a:off x="4499968" y="2877336"/>
              <a:ext cx="1651397" cy="2286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defTabSz="456565"/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输入标题</a:t>
              </a:r>
              <a:endParaRPr lang="es-ES" altLang="zh-CN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093611" y="2919415"/>
            <a:ext cx="2707129" cy="2707481"/>
            <a:chOff x="6070402" y="2190236"/>
            <a:chExt cx="2030611" cy="2031238"/>
          </a:xfrm>
          <a:solidFill>
            <a:schemeClr val="accent4"/>
          </a:solidFill>
        </p:grpSpPr>
        <p:sp>
          <p:nvSpPr>
            <p:cNvPr id="35850" name="AutoShape 10"/>
            <p:cNvSpPr/>
            <p:nvPr/>
          </p:nvSpPr>
          <p:spPr bwMode="auto">
            <a:xfrm>
              <a:off x="6070402" y="2190236"/>
              <a:ext cx="2030611" cy="2031238"/>
            </a:xfrm>
            <a:custGeom>
              <a:avLst/>
              <a:gdLst>
                <a:gd name="T0" fmla="*/ 2707343 w 19679"/>
                <a:gd name="T1" fmla="*/ 2971777 h 19679"/>
                <a:gd name="T2" fmla="*/ 2707343 w 19679"/>
                <a:gd name="T3" fmla="*/ 2971777 h 19679"/>
                <a:gd name="T4" fmla="*/ 2707343 w 19679"/>
                <a:gd name="T5" fmla="*/ 2971777 h 19679"/>
                <a:gd name="T6" fmla="*/ 2707343 w 19679"/>
                <a:gd name="T7" fmla="*/ 297177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851" name="AutoShape 11"/>
            <p:cNvSpPr/>
            <p:nvPr/>
          </p:nvSpPr>
          <p:spPr bwMode="auto">
            <a:xfrm>
              <a:off x="6834783" y="2573140"/>
              <a:ext cx="510183" cy="424589"/>
            </a:xfrm>
            <a:custGeom>
              <a:avLst/>
              <a:gdLst>
                <a:gd name="T0" fmla="*/ 680244 w 21600"/>
                <a:gd name="T1" fmla="*/ 565917 h 21579"/>
                <a:gd name="T2" fmla="*/ 680244 w 21600"/>
                <a:gd name="T3" fmla="*/ 565917 h 21579"/>
                <a:gd name="T4" fmla="*/ 680244 w 21600"/>
                <a:gd name="T5" fmla="*/ 565917 h 21579"/>
                <a:gd name="T6" fmla="*/ 680244 w 21600"/>
                <a:gd name="T7" fmla="*/ 565917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8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5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857" name="AutoShape 17"/>
            <p:cNvSpPr/>
            <p:nvPr/>
          </p:nvSpPr>
          <p:spPr bwMode="auto">
            <a:xfrm>
              <a:off x="6403777" y="3134591"/>
              <a:ext cx="1304925" cy="6449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bg1"/>
                  </a:solidFill>
                </a:rPr>
                <a:t>在此输入您的图表说明文字，在此输入您的图表说明文字，在此输入您的图表说明文字</a:t>
              </a:r>
            </a:p>
          </p:txBody>
        </p:sp>
        <p:sp>
          <p:nvSpPr>
            <p:cNvPr id="35861" name="AutoShape 21"/>
            <p:cNvSpPr/>
            <p:nvPr/>
          </p:nvSpPr>
          <p:spPr bwMode="auto">
            <a:xfrm>
              <a:off x="6207919" y="2877336"/>
              <a:ext cx="1651397" cy="2286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defTabSz="456565"/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输入标题</a:t>
              </a:r>
              <a:endParaRPr lang="es-ES" altLang="zh-CN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961">
      <a:dk1>
        <a:sysClr val="windowText" lastClr="000000"/>
      </a:dk1>
      <a:lt1>
        <a:sysClr val="window" lastClr="FFFFFF"/>
      </a:lt1>
      <a:dk2>
        <a:srgbClr val="C00000"/>
      </a:dk2>
      <a:lt2>
        <a:srgbClr val="3F3F3F"/>
      </a:lt2>
      <a:accent1>
        <a:srgbClr val="3F3F3F"/>
      </a:accent1>
      <a:accent2>
        <a:srgbClr val="C00000"/>
      </a:accent2>
      <a:accent3>
        <a:srgbClr val="3F3F3F"/>
      </a:accent3>
      <a:accent4>
        <a:srgbClr val="C00000"/>
      </a:accent4>
      <a:accent5>
        <a:srgbClr val="3F3F3F"/>
      </a:accent5>
      <a:accent6>
        <a:srgbClr val="C00000"/>
      </a:accent6>
      <a:hlink>
        <a:srgbClr val="6B9F25"/>
      </a:hlink>
      <a:folHlink>
        <a:srgbClr val="BA6906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7262</Words>
  <Application>Microsoft Office PowerPoint</Application>
  <PresentationFormat>自定义</PresentationFormat>
  <Paragraphs>507</Paragraphs>
  <Slides>40</Slides>
  <Notes>29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Office 主题</vt:lpstr>
      <vt:lpstr>幻灯片 1</vt:lpstr>
      <vt:lpstr>幻灯片 2</vt:lpstr>
      <vt:lpstr>幻灯片 3</vt:lpstr>
      <vt:lpstr>幻灯片 4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14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22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30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Administrator</cp:lastModifiedBy>
  <cp:revision>25</cp:revision>
  <dcterms:created xsi:type="dcterms:W3CDTF">2015-05-05T08:02:00Z</dcterms:created>
  <dcterms:modified xsi:type="dcterms:W3CDTF">2017-07-08T09:40:13Z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2052-10.1.0.6390</vt:lpwstr>
  </property>
</Properties>
</file>