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304" r:id="rId2"/>
    <p:sldId id="257" r:id="rId3"/>
    <p:sldId id="258" r:id="rId4"/>
    <p:sldId id="311" r:id="rId5"/>
    <p:sldId id="336" r:id="rId6"/>
    <p:sldId id="337" r:id="rId7"/>
    <p:sldId id="338" r:id="rId8"/>
    <p:sldId id="339" r:id="rId9"/>
    <p:sldId id="285" r:id="rId10"/>
    <p:sldId id="316" r:id="rId11"/>
    <p:sldId id="340" r:id="rId12"/>
    <p:sldId id="341" r:id="rId13"/>
    <p:sldId id="342" r:id="rId14"/>
    <p:sldId id="343" r:id="rId15"/>
    <p:sldId id="271" r:id="rId16"/>
    <p:sldId id="287" r:id="rId17"/>
    <p:sldId id="265" r:id="rId18"/>
    <p:sldId id="321" r:id="rId19"/>
    <p:sldId id="288" r:id="rId20"/>
    <p:sldId id="351" r:id="rId21"/>
    <p:sldId id="344" r:id="rId22"/>
    <p:sldId id="345" r:id="rId23"/>
    <p:sldId id="346" r:id="rId24"/>
    <p:sldId id="326" r:id="rId25"/>
    <p:sldId id="309" r:id="rId26"/>
    <p:sldId id="294" r:id="rId27"/>
    <p:sldId id="295" r:id="rId28"/>
    <p:sldId id="347" r:id="rId29"/>
    <p:sldId id="348" r:id="rId30"/>
    <p:sldId id="349" r:id="rId31"/>
    <p:sldId id="350" r:id="rId32"/>
    <p:sldId id="331" r:id="rId33"/>
    <p:sldId id="299" r:id="rId34"/>
    <p:sldId id="332" r:id="rId35"/>
    <p:sldId id="333" r:id="rId36"/>
    <p:sldId id="334" r:id="rId37"/>
    <p:sldId id="335" r:id="rId38"/>
    <p:sldId id="310"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727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04" autoAdjust="0"/>
    <p:restoredTop sz="90206" autoAdjust="0"/>
  </p:normalViewPr>
  <p:slideViewPr>
    <p:cSldViewPr snapToGrid="0">
      <p:cViewPr>
        <p:scale>
          <a:sx n="100" d="100"/>
          <a:sy n="100" d="100"/>
        </p:scale>
        <p:origin x="-1944" y="-858"/>
      </p:cViewPr>
      <p:guideLst>
        <p:guide orient="horz" pos="1620"/>
        <p:guide pos="2880"/>
      </p:guideLst>
    </p:cSldViewPr>
  </p:slideViewPr>
  <p:notesTextViewPr>
    <p:cViewPr>
      <p:scale>
        <a:sx n="1" d="1"/>
        <a:sy n="1" d="1"/>
      </p:scale>
      <p:origin x="0" y="168"/>
    </p:cViewPr>
  </p:notesTextViewPr>
  <p:sorterViewPr>
    <p:cViewPr>
      <p:scale>
        <a:sx n="200" d="100"/>
        <a:sy n="200" d="100"/>
      </p:scale>
      <p:origin x="0" y="-2604"/>
    </p:cViewPr>
  </p:sorterViewPr>
  <p:notesViewPr>
    <p:cSldViewPr snapToGrid="0">
      <p:cViewPr varScale="1">
        <p:scale>
          <a:sx n="88" d="100"/>
          <a:sy n="88" d="100"/>
        </p:scale>
        <p:origin x="2034"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Series 1</c:v>
                </c:pt>
              </c:strCache>
            </c:strRef>
          </c:tx>
          <c:spPr>
            <a:solidFill>
              <a:srgbClr val="B72727"/>
            </a:solidFill>
            <a:ln>
              <a:noFill/>
            </a:ln>
          </c:spPr>
          <c:dLbls>
            <c:dLbl>
              <c:idx val="0"/>
              <c:layout/>
              <c:dLblPos val="outEnd"/>
              <c:showVal val="1"/>
              <c:extLst>
                <c:ext xmlns:c15="http://schemas.microsoft.com/office/drawing/2012/chart" uri="{CE6537A1-D6FC-4f65-9D91-7224C49458BB}"/>
              </c:extLst>
            </c:dLbl>
            <c:delete val="1"/>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70</c:v>
                </c:pt>
              </c:numCache>
            </c:numRef>
          </c:val>
        </c:ser>
        <c:ser>
          <c:idx val="3"/>
          <c:order val="3"/>
          <c:tx>
            <c:strRef>
              <c:f>Sheet1!$E$1</c:f>
              <c:strCache>
                <c:ptCount val="1"/>
                <c:pt idx="0">
                  <c:v>Series 32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Sheet1!$E$2</c:f>
              <c:numCache>
                <c:formatCode>General</c:formatCode>
                <c:ptCount val="1"/>
                <c:pt idx="0">
                  <c:v>50</c:v>
                </c:pt>
              </c:numCache>
            </c:numRef>
          </c:val>
        </c:ser>
        <c:ser>
          <c:idx val="4"/>
          <c:order val="4"/>
          <c:tx>
            <c:strRef>
              <c:f>Sheet1!$F$1</c:f>
              <c:strCache>
                <c:ptCount val="1"/>
                <c:pt idx="0">
                  <c:v>Series 322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Sheet1!$F$2</c:f>
              <c:numCache>
                <c:formatCode>General</c:formatCode>
                <c:ptCount val="1"/>
                <c:pt idx="0">
                  <c:v>20</c:v>
                </c:pt>
              </c:numCache>
            </c:numRef>
          </c:val>
        </c:ser>
        <c:dLbls/>
        <c:gapWidth val="351"/>
        <c:overlap val="-80"/>
        <c:axId val="130863488"/>
        <c:axId val="167581952"/>
      </c:barChart>
      <c:catAx>
        <c:axId val="130863488"/>
        <c:scaling>
          <c:orientation val="minMax"/>
        </c:scaling>
        <c:axPos val="b"/>
        <c:numFmt formatCode="General" sourceLinked="0"/>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charset="0"/>
                <a:ea typeface="+mn-ea"/>
                <a:cs typeface="+mn-cs"/>
              </a:defRPr>
            </a:pPr>
            <a:endParaRPr lang="zh-CN"/>
          </a:p>
        </c:txPr>
        <c:crossAx val="167581952"/>
        <c:crosses val="autoZero"/>
        <c:auto val="1"/>
        <c:lblAlgn val="ctr"/>
        <c:lblOffset val="100"/>
      </c:catAx>
      <c:valAx>
        <c:axId val="167581952"/>
        <c:scaling>
          <c:orientation val="minMax"/>
        </c:scaling>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crossAx val="130863488"/>
        <c:crosses val="autoZero"/>
        <c:crossBetween val="between"/>
      </c:valAx>
    </c:plotArea>
    <c:plotVisOnly val="1"/>
    <c:dispBlanksAs val="gap"/>
  </c:chart>
  <c:txPr>
    <a:bodyPr/>
    <a:lstStyle/>
    <a:p>
      <a:pPr>
        <a:defRPr lang="zh-CN" sz="1000" b="1">
          <a:solidFill>
            <a:schemeClr val="tx1">
              <a:lumMod val="50000"/>
              <a:lumOff val="50000"/>
            </a:schemeClr>
          </a:solidFill>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Series 1</c:v>
                </c:pt>
              </c:strCache>
            </c:strRef>
          </c:tx>
          <c:spPr>
            <a:solidFill>
              <a:srgbClr val="B72727"/>
            </a:solidFill>
            <a:ln>
              <a:noFill/>
            </a:ln>
          </c:spPr>
          <c:dLbls>
            <c:dLbl>
              <c:idx val="0"/>
              <c:layout/>
              <c:dLblPos val="outEnd"/>
              <c:showVal val="1"/>
              <c:extLst>
                <c:ext xmlns:c15="http://schemas.microsoft.com/office/drawing/2012/chart" uri="{CE6537A1-D6FC-4f65-9D91-7224C49458BB}"/>
              </c:extLst>
            </c:dLbl>
            <c:delete val="1"/>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Sheet1!$B$2</c:f>
              <c:numCache>
                <c:formatCode>General</c:formatCode>
                <c:ptCount val="1"/>
                <c:pt idx="0">
                  <c:v>50</c:v>
                </c:pt>
              </c:numCache>
            </c:numRef>
          </c:val>
        </c:ser>
        <c:ser>
          <c:idx val="1"/>
          <c:order val="1"/>
          <c:tx>
            <c:strRef>
              <c:f>Sheet1!$C$1</c:f>
              <c:strCache>
                <c:ptCount val="1"/>
                <c:pt idx="0">
                  <c:v>Series 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Sheet1!$C$2</c:f>
              <c:numCache>
                <c:formatCode>General</c:formatCode>
                <c:ptCount val="1"/>
                <c:pt idx="0">
                  <c:v>82</c:v>
                </c:pt>
              </c:numCache>
            </c:numRef>
          </c:val>
        </c:ser>
        <c:ser>
          <c:idx val="2"/>
          <c:order val="2"/>
          <c:tx>
            <c:strRef>
              <c:f>Sheet1!$D$1</c:f>
              <c:strCache>
                <c:ptCount val="1"/>
                <c:pt idx="0">
                  <c:v>Series 3</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Sheet1!$D$2</c:f>
              <c:numCache>
                <c:formatCode>General</c:formatCode>
                <c:ptCount val="1"/>
                <c:pt idx="0">
                  <c:v>45</c:v>
                </c:pt>
              </c:numCache>
            </c:numRef>
          </c:val>
        </c:ser>
        <c:ser>
          <c:idx val="3"/>
          <c:order val="3"/>
          <c:tx>
            <c:strRef>
              <c:f>Sheet1!$E$1</c:f>
              <c:strCache>
                <c:ptCount val="1"/>
                <c:pt idx="0">
                  <c:v>Series 32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Sheet1!$E$2</c:f>
              <c:numCache>
                <c:formatCode>General</c:formatCode>
                <c:ptCount val="1"/>
                <c:pt idx="0">
                  <c:v>80</c:v>
                </c:pt>
              </c:numCache>
            </c:numRef>
          </c:val>
        </c:ser>
        <c:ser>
          <c:idx val="4"/>
          <c:order val="4"/>
          <c:tx>
            <c:strRef>
              <c:f>Sheet1!$F$1</c:f>
              <c:strCache>
                <c:ptCount val="1"/>
                <c:pt idx="0">
                  <c:v>Series 322</c:v>
                </c:pt>
              </c:strCache>
            </c:strRef>
          </c:tx>
          <c:spPr>
            <a:solidFill>
              <a:srgbClr val="B72727"/>
            </a:solidFill>
          </c:spPr>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Sheet1!$F$2</c:f>
              <c:numCache>
                <c:formatCode>General</c:formatCode>
                <c:ptCount val="1"/>
                <c:pt idx="0">
                  <c:v>100</c:v>
                </c:pt>
              </c:numCache>
            </c:numRef>
          </c:val>
        </c:ser>
        <c:dLbls/>
        <c:gapWidth val="351"/>
        <c:overlap val="-80"/>
        <c:axId val="169504768"/>
        <c:axId val="169553920"/>
      </c:barChart>
      <c:catAx>
        <c:axId val="169504768"/>
        <c:scaling>
          <c:orientation val="maxMin"/>
        </c:scaling>
        <c:axPos val="b"/>
        <c:numFmt formatCode="General" sourceLinked="0"/>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charset="0"/>
                <a:ea typeface="+mn-ea"/>
                <a:cs typeface="+mn-cs"/>
              </a:defRPr>
            </a:pPr>
            <a:endParaRPr lang="zh-CN"/>
          </a:p>
        </c:txPr>
        <c:crossAx val="169553920"/>
        <c:crosses val="autoZero"/>
        <c:auto val="1"/>
        <c:lblAlgn val="ctr"/>
        <c:lblOffset val="100"/>
      </c:catAx>
      <c:valAx>
        <c:axId val="169553920"/>
        <c:scaling>
          <c:orientation val="minMax"/>
        </c:scaling>
        <c:axPos val="r"/>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crossAx val="169504768"/>
        <c:crosses val="autoZero"/>
        <c:crossBetween val="between"/>
      </c:valAx>
    </c:plotArea>
    <c:plotVisOnly val="1"/>
    <c:dispBlanksAs val="gap"/>
  </c:chart>
  <c:txPr>
    <a:bodyPr/>
    <a:lstStyle/>
    <a:p>
      <a:pPr>
        <a:defRPr lang="zh-CN" sz="1000" b="1">
          <a:solidFill>
            <a:schemeClr val="tx1">
              <a:lumMod val="50000"/>
              <a:lumOff val="50000"/>
            </a:schemeClr>
          </a:solidFill>
        </a:defRPr>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19A8E-58F3-4E04-B50E-1FDC74203D0D}" type="datetimeFigureOut">
              <a:rPr lang="zh-CN" altLang="en-US" smtClean="0"/>
              <a:pPr/>
              <a:t>2017/7/8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EF8317-F6A5-49B4-885E-5956876FC79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cxnSp>
        <p:nvCxnSpPr>
          <p:cNvPr id="10" name="直接连接符 9"/>
          <p:cNvCxnSpPr/>
          <p:nvPr userDrawn="1"/>
        </p:nvCxnSpPr>
        <p:spPr>
          <a:xfrm>
            <a:off x="359350" y="584186"/>
            <a:ext cx="8113486" cy="0"/>
          </a:xfrm>
          <a:prstGeom prst="line">
            <a:avLst/>
          </a:prstGeom>
          <a:ln w="12700">
            <a:solidFill>
              <a:srgbClr val="B72727"/>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334233" y="14305"/>
            <a:ext cx="479614" cy="534941"/>
            <a:chOff x="1278794" y="3334906"/>
            <a:chExt cx="914014" cy="1019452"/>
          </a:xfrm>
        </p:grpSpPr>
        <p:grpSp>
          <p:nvGrpSpPr>
            <p:cNvPr id="12" name="组合 1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TextBox 61"/>
            <p:cNvSpPr txBox="1"/>
            <p:nvPr/>
          </p:nvSpPr>
          <p:spPr>
            <a:xfrm>
              <a:off x="1443720" y="3591857"/>
              <a:ext cx="352047" cy="762501"/>
            </a:xfrm>
            <a:prstGeom prst="rect">
              <a:avLst/>
            </a:prstGeom>
            <a:noFill/>
          </p:spPr>
          <p:txBody>
            <a:bodyPr wrap="none" rtlCol="0">
              <a:spAutoFit/>
            </a:bodyPr>
            <a:lstStyle/>
            <a:p>
              <a:endParaRPr lang="zh-CN" altLang="en-US" sz="2000" dirty="0">
                <a:cs typeface="+mn-ea"/>
                <a:sym typeface="+mn-lt"/>
              </a:endParaRPr>
            </a:p>
          </p:txBody>
        </p:sp>
      </p:grpSp>
      <p:sp>
        <p:nvSpPr>
          <p:cNvPr id="17" name="文本占位符 33"/>
          <p:cNvSpPr>
            <a:spLocks noGrp="1"/>
          </p:cNvSpPr>
          <p:nvPr>
            <p:ph type="body" sz="quarter" idx="11" hasCustomPrompt="1"/>
          </p:nvPr>
        </p:nvSpPr>
        <p:spPr>
          <a:xfrm>
            <a:off x="900389" y="124957"/>
            <a:ext cx="2513913" cy="414096"/>
          </a:xfrm>
        </p:spPr>
        <p:txBody>
          <a:bodyPr vert="horz"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18" name="矩形 17"/>
          <p:cNvSpPr/>
          <p:nvPr userDrawn="1"/>
        </p:nvSpPr>
        <p:spPr>
          <a:xfrm>
            <a:off x="0" y="4940300"/>
            <a:ext cx="9144000" cy="215900"/>
          </a:xfrm>
          <a:prstGeom prst="rect">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10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432286" y="1975488"/>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5088753" y="2228694"/>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34" name="文本占位符 33"/>
          <p:cNvSpPr>
            <a:spLocks noGrp="1"/>
          </p:cNvSpPr>
          <p:nvPr>
            <p:ph type="body" sz="quarter" idx="10" hasCustomPrompt="1"/>
          </p:nvPr>
        </p:nvSpPr>
        <p:spPr>
          <a:xfrm>
            <a:off x="2217256" y="1475215"/>
            <a:ext cx="368475" cy="494882"/>
          </a:xfrm>
        </p:spPr>
        <p:txBody>
          <a:bodyPr anchor="ctr">
            <a:noAutofit/>
          </a:bodyPr>
          <a:lstStyle>
            <a:lvl1pPr marL="0" indent="0">
              <a:buNone/>
              <a:defRPr sz="2000">
                <a:solidFill>
                  <a:schemeClr val="bg1"/>
                </a:solidFill>
              </a:defRPr>
            </a:lvl1pPr>
          </a:lstStyle>
          <a:p>
            <a:pPr lvl="0"/>
            <a:r>
              <a:rPr lang="en-US" altLang="zh-CN" dirty="0" smtClean="0"/>
              <a:t>01</a:t>
            </a:r>
            <a:endParaRPr lang="zh-CN" altLang="en-US" dirty="0"/>
          </a:p>
        </p:txBody>
      </p:sp>
      <p:sp>
        <p:nvSpPr>
          <p:cNvPr id="35" name="文本占位符 33"/>
          <p:cNvSpPr>
            <a:spLocks noGrp="1"/>
          </p:cNvSpPr>
          <p:nvPr>
            <p:ph type="body" sz="quarter" idx="11" hasCustomPrompt="1"/>
          </p:nvPr>
        </p:nvSpPr>
        <p:spPr>
          <a:xfrm>
            <a:off x="5039412" y="2633904"/>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Tree>
  </p:cSld>
  <p:clrMapOvr>
    <a:masterClrMapping/>
  </p:clrMapOvr>
  <p:transition spd="slow">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 calcmode="lin" valueType="num">
                                          <p:cBhvr>
                                            <p:cTn id="33" dur="1000" fill="hold"/>
                                            <p:tgtEl>
                                              <p:spTgt spid="3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wipe(up)">
                                          <p:cBhvr>
                                            <p:cTn id="48"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build="p">
            <p:tmplLst>
              <p:tmpl lvl="1">
                <p:tnLst>
                  <p:par>
                    <p:cTn presetID="50" presetClass="entr" presetSubtype="0"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strVal val="#ppt_w+.3"/>
                              </p:val>
                            </p:tav>
                            <p:tav tm="100000">
                              <p:val>
                                <p:strVal val="#ppt_w"/>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animEffect transition="in" filter="fade">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 calcmode="lin" valueType="num">
                                          <p:cBhvr>
                                            <p:cTn id="33" dur="1000" fill="hold"/>
                                            <p:tgtEl>
                                              <p:spTgt spid="3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wipe(up)">
                                          <p:cBhvr>
                                            <p:cTn id="48"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build="p">
            <p:tmplLst>
              <p:tmpl lvl="1">
                <p:tnLst>
                  <p:par>
                    <p:cTn presetID="50" presetClass="entr" presetSubtype="0"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strVal val="#ppt_w+.3"/>
                              </p:val>
                            </p:tav>
                            <p:tav tm="100000">
                              <p:val>
                                <p:strVal val="#ppt_w"/>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animEffect transition="in" filter="fade">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4234488" y="221974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6433965" y="2228694"/>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22" name="文本占位符 33"/>
          <p:cNvSpPr>
            <a:spLocks noGrp="1"/>
          </p:cNvSpPr>
          <p:nvPr>
            <p:ph type="body" sz="quarter" idx="11" hasCustomPrompt="1"/>
          </p:nvPr>
        </p:nvSpPr>
        <p:spPr>
          <a:xfrm>
            <a:off x="6384710" y="2642857"/>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23" name="文本占位符 33"/>
          <p:cNvSpPr>
            <a:spLocks noGrp="1"/>
          </p:cNvSpPr>
          <p:nvPr>
            <p:ph type="body" sz="quarter" idx="12" hasCustomPrompt="1"/>
          </p:nvPr>
        </p:nvSpPr>
        <p:spPr>
          <a:xfrm>
            <a:off x="4185290" y="267662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24" name="文本占位符 33"/>
          <p:cNvSpPr>
            <a:spLocks noGrp="1"/>
          </p:cNvSpPr>
          <p:nvPr>
            <p:ph type="body" sz="quarter" idx="10" hasCustomPrompt="1"/>
          </p:nvPr>
        </p:nvSpPr>
        <p:spPr>
          <a:xfrm>
            <a:off x="2217256" y="1475215"/>
            <a:ext cx="488125" cy="494882"/>
          </a:xfrm>
        </p:spPr>
        <p:txBody>
          <a:bodyPr anchor="ctr">
            <a:noAutofit/>
          </a:bodyPr>
          <a:lstStyle>
            <a:lvl1pPr marL="0" indent="0">
              <a:buNone/>
              <a:defRPr sz="2000">
                <a:solidFill>
                  <a:schemeClr val="bg1"/>
                </a:solidFill>
              </a:defRPr>
            </a:lvl1pPr>
          </a:lstStyle>
          <a:p>
            <a:pPr lvl="0"/>
            <a:r>
              <a:rPr lang="en-US" altLang="zh-CN" dirty="0" smtClean="0"/>
              <a:t>02</a:t>
            </a:r>
            <a:endParaRPr lang="zh-CN" altLang="en-US" dirty="0"/>
          </a:p>
        </p:txBody>
      </p:sp>
    </p:spTree>
  </p:cSld>
  <p:clrMapOvr>
    <a:masterClrMapping/>
  </p:clrMapOvr>
  <p:transition spd="slow">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tmplLst>
              <p:tmpl lvl="1">
                <p:tnLst>
                  <p:par>
                    <p:cTn presetID="50" presetClass="entr" presetSubtype="0"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1000" fill="hold"/>
                            <p:tgtEl>
                              <p:spTgt spid="24"/>
                            </p:tgtEl>
                            <p:attrNameLst>
                              <p:attrName>ppt_w</p:attrName>
                            </p:attrNameLst>
                          </p:cBhvr>
                          <p:tavLst>
                            <p:tav tm="0">
                              <p:val>
                                <p:strVal val="#ppt_w+.3"/>
                              </p:val>
                            </p:tav>
                            <p:tav tm="100000">
                              <p:val>
                                <p:strVal val="#ppt_w"/>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animEffect transition="in" filter="fade">
                          <p:cBhvr>
                            <p:cTn dur="1000"/>
                            <p:tgtEl>
                              <p:spTgt spid="24"/>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tmplLst>
              <p:tmpl lvl="1">
                <p:tnLst>
                  <p:par>
                    <p:cTn presetID="50" presetClass="entr" presetSubtype="0"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1000" fill="hold"/>
                            <p:tgtEl>
                              <p:spTgt spid="24"/>
                            </p:tgtEl>
                            <p:attrNameLst>
                              <p:attrName>ppt_w</p:attrName>
                            </p:attrNameLst>
                          </p:cBhvr>
                          <p:tavLst>
                            <p:tav tm="0">
                              <p:val>
                                <p:strVal val="#ppt_w+.3"/>
                              </p:val>
                            </p:tav>
                            <p:tav tm="100000">
                              <p:val>
                                <p:strVal val="#ppt_w"/>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animEffect transition="in" filter="fade">
                          <p:cBhvr>
                            <p:cTn dur="1000"/>
                            <p:tgtEl>
                              <p:spTgt spid="24"/>
                            </p:tgtEl>
                          </p:cBhvr>
                        </p:animEffect>
                      </p:childTnLst>
                    </p:cTn>
                  </p:par>
                </p:tnLst>
              </p:tmpl>
            </p:tmplLst>
          </p:bldP>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3731893" y="2228990"/>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5285093" y="2228990"/>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6838291" y="2228990"/>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22" name="文本占位符 33"/>
          <p:cNvSpPr>
            <a:spLocks noGrp="1"/>
          </p:cNvSpPr>
          <p:nvPr>
            <p:ph type="body" sz="quarter" idx="11" hasCustomPrompt="1"/>
          </p:nvPr>
        </p:nvSpPr>
        <p:spPr>
          <a:xfrm>
            <a:off x="5235866" y="2633904"/>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23" name="文本占位符 33"/>
          <p:cNvSpPr>
            <a:spLocks noGrp="1"/>
          </p:cNvSpPr>
          <p:nvPr>
            <p:ph type="body" sz="quarter" idx="12" hasCustomPrompt="1"/>
          </p:nvPr>
        </p:nvSpPr>
        <p:spPr>
          <a:xfrm>
            <a:off x="3682695" y="2633904"/>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24" name="文本占位符 33"/>
          <p:cNvSpPr>
            <a:spLocks noGrp="1"/>
          </p:cNvSpPr>
          <p:nvPr>
            <p:ph type="body" sz="quarter" idx="13" hasCustomPrompt="1"/>
          </p:nvPr>
        </p:nvSpPr>
        <p:spPr>
          <a:xfrm>
            <a:off x="6789036" y="2633904"/>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3" name="文本占位符 33"/>
          <p:cNvSpPr>
            <a:spLocks noGrp="1"/>
          </p:cNvSpPr>
          <p:nvPr>
            <p:ph type="body" sz="quarter" idx="10" hasCustomPrompt="1"/>
          </p:nvPr>
        </p:nvSpPr>
        <p:spPr>
          <a:xfrm>
            <a:off x="2217256" y="1475215"/>
            <a:ext cx="488125" cy="494882"/>
          </a:xfrm>
        </p:spPr>
        <p:txBody>
          <a:bodyPr anchor="ctr">
            <a:noAutofit/>
          </a:bodyPr>
          <a:lstStyle>
            <a:lvl1pPr marL="0" indent="0">
              <a:buNone/>
              <a:defRPr sz="2000">
                <a:solidFill>
                  <a:schemeClr val="bg1"/>
                </a:solidFill>
              </a:defRPr>
            </a:lvl1pPr>
          </a:lstStyle>
          <a:p>
            <a:pPr lvl="0"/>
            <a:r>
              <a:rPr lang="en-US" altLang="zh-CN" dirty="0" smtClean="0"/>
              <a:t>03</a:t>
            </a:r>
            <a:endParaRPr lang="zh-CN" altLang="en-US" dirty="0"/>
          </a:p>
        </p:txBody>
      </p:sp>
    </p:spTree>
  </p:cSld>
  <p:clrMapOvr>
    <a:masterClrMapping/>
  </p:clrMapOvr>
  <p:transition spd="slow">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1000" fill="hold"/>
                                            <p:tgtEl>
                                              <p:spTgt spid="33">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3">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3">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up)">
                                          <p:cBhvr>
                                            <p:cTn id="6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10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bldP spid="33" grpId="0" build="p">
            <p:tmplLst>
              <p:tmpl lvl="1">
                <p:tnLst>
                  <p:par>
                    <p:cTn presetID="50" presetClass="entr" presetSubtype="0"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strVal val="#ppt_w+.3"/>
                              </p:val>
                            </p:tav>
                            <p:tav tm="100000">
                              <p:val>
                                <p:strVal val="#ppt_w"/>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animEffect transition="in" filter="fade">
                          <p:cBhvr>
                            <p:cTn dur="1000"/>
                            <p:tgtEl>
                              <p:spTgt spid="33"/>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1000" fill="hold"/>
                                            <p:tgtEl>
                                              <p:spTgt spid="33">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3">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3">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up)">
                                          <p:cBhvr>
                                            <p:cTn id="6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10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bldP spid="33" grpId="0" build="p">
            <p:tmplLst>
              <p:tmpl lvl="1">
                <p:tnLst>
                  <p:par>
                    <p:cTn presetID="50" presetClass="entr" presetSubtype="0"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strVal val="#ppt_w+.3"/>
                              </p:val>
                            </p:tav>
                            <p:tav tm="100000">
                              <p:val>
                                <p:strVal val="#ppt_w"/>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animEffect transition="in" filter="fade">
                          <p:cBhvr>
                            <p:cTn dur="1000"/>
                            <p:tgtEl>
                              <p:spTgt spid="33"/>
                            </p:tgtEl>
                          </p:cBhvr>
                        </p:animEffect>
                      </p:childTnLst>
                    </p:cTn>
                  </p:par>
                </p:tnLst>
              </p:tmpl>
            </p:tmplLst>
          </p:bldP>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3215599" y="221974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4493661" y="2219741"/>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5771723" y="2219741"/>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grpSp>
        <p:nvGrpSpPr>
          <p:cNvPr id="22" name="组合 69"/>
          <p:cNvGrpSpPr/>
          <p:nvPr userDrawn="1"/>
        </p:nvGrpSpPr>
        <p:grpSpPr bwMode="auto">
          <a:xfrm>
            <a:off x="7049785" y="2219741"/>
            <a:ext cx="269793" cy="269876"/>
            <a:chOff x="4581350" y="3500947"/>
            <a:chExt cx="359765" cy="359765"/>
          </a:xfrm>
        </p:grpSpPr>
        <p:sp>
          <p:nvSpPr>
            <p:cNvPr id="23" name="椭圆 22"/>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4" name="椭圆 23"/>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33" name="文本占位符 33"/>
          <p:cNvSpPr>
            <a:spLocks noGrp="1"/>
          </p:cNvSpPr>
          <p:nvPr>
            <p:ph type="body" sz="quarter" idx="11" hasCustomPrompt="1"/>
          </p:nvPr>
        </p:nvSpPr>
        <p:spPr>
          <a:xfrm>
            <a:off x="3165371" y="2633903"/>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4" name="文本占位符 33"/>
          <p:cNvSpPr>
            <a:spLocks noGrp="1"/>
          </p:cNvSpPr>
          <p:nvPr>
            <p:ph type="body" sz="quarter" idx="12" hasCustomPrompt="1"/>
          </p:nvPr>
        </p:nvSpPr>
        <p:spPr>
          <a:xfrm>
            <a:off x="4443757" y="2633903"/>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5" name="文本占位符 33"/>
          <p:cNvSpPr>
            <a:spLocks noGrp="1"/>
          </p:cNvSpPr>
          <p:nvPr>
            <p:ph type="body" sz="quarter" idx="13" hasCustomPrompt="1"/>
          </p:nvPr>
        </p:nvSpPr>
        <p:spPr>
          <a:xfrm>
            <a:off x="5722143" y="2633903"/>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6" name="文本占位符 33"/>
          <p:cNvSpPr>
            <a:spLocks noGrp="1"/>
          </p:cNvSpPr>
          <p:nvPr>
            <p:ph type="body" sz="quarter" idx="14" hasCustomPrompt="1"/>
          </p:nvPr>
        </p:nvSpPr>
        <p:spPr>
          <a:xfrm>
            <a:off x="7000530" y="2633903"/>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7" name="文本占位符 33"/>
          <p:cNvSpPr>
            <a:spLocks noGrp="1"/>
          </p:cNvSpPr>
          <p:nvPr>
            <p:ph type="body" sz="quarter" idx="10" hasCustomPrompt="1"/>
          </p:nvPr>
        </p:nvSpPr>
        <p:spPr>
          <a:xfrm>
            <a:off x="2217256" y="1475215"/>
            <a:ext cx="395079" cy="494882"/>
          </a:xfrm>
        </p:spPr>
        <p:txBody>
          <a:bodyPr anchor="ctr">
            <a:noAutofit/>
          </a:bodyPr>
          <a:lstStyle>
            <a:lvl1pPr marL="0" indent="0">
              <a:buNone/>
              <a:defRPr sz="2000">
                <a:solidFill>
                  <a:schemeClr val="bg1"/>
                </a:solidFill>
              </a:defRPr>
            </a:lvl1pPr>
          </a:lstStyle>
          <a:p>
            <a:pPr lvl="0"/>
            <a:r>
              <a:rPr lang="en-US" altLang="zh-CN" dirty="0" smtClean="0"/>
              <a:t>04</a:t>
            </a:r>
            <a:endParaRPr lang="zh-CN" altLang="en-US" dirty="0"/>
          </a:p>
        </p:txBody>
      </p:sp>
    </p:spTree>
  </p:cSld>
  <p:clrMapOvr>
    <a:masterClrMapping/>
  </p:clrMapOvr>
  <p:transition spd="slow">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up)">
                                          <p:cBhvr>
                                            <p:cTn id="75"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up)">
                                          <p:cBhvr>
                                            <p:cTn id="75"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032180" y="2268382"/>
            <a:ext cx="6197420"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832980" y="153029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243987" y="183499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2920324" y="212449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4078895" y="2124491"/>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5237466" y="2124491"/>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1867874" y="139803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grpSp>
        <p:nvGrpSpPr>
          <p:cNvPr id="22" name="组合 69"/>
          <p:cNvGrpSpPr/>
          <p:nvPr userDrawn="1"/>
        </p:nvGrpSpPr>
        <p:grpSpPr bwMode="auto">
          <a:xfrm>
            <a:off x="6396037" y="2124491"/>
            <a:ext cx="269793" cy="269876"/>
            <a:chOff x="4581350" y="3500947"/>
            <a:chExt cx="359765" cy="359765"/>
          </a:xfrm>
        </p:grpSpPr>
        <p:sp>
          <p:nvSpPr>
            <p:cNvPr id="23" name="椭圆 22"/>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4" name="椭圆 23"/>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33" name="文本占位符 33"/>
          <p:cNvSpPr>
            <a:spLocks noGrp="1"/>
          </p:cNvSpPr>
          <p:nvPr>
            <p:ph type="body" sz="quarter" idx="11" hasCustomPrompt="1"/>
          </p:nvPr>
        </p:nvSpPr>
        <p:spPr>
          <a:xfrm>
            <a:off x="2870096" y="248983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4" name="文本占位符 33"/>
          <p:cNvSpPr>
            <a:spLocks noGrp="1"/>
          </p:cNvSpPr>
          <p:nvPr>
            <p:ph type="body" sz="quarter" idx="12" hasCustomPrompt="1"/>
          </p:nvPr>
        </p:nvSpPr>
        <p:spPr>
          <a:xfrm>
            <a:off x="4028911" y="248983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5" name="文本占位符 33"/>
          <p:cNvSpPr>
            <a:spLocks noGrp="1"/>
          </p:cNvSpPr>
          <p:nvPr>
            <p:ph type="body" sz="quarter" idx="13" hasCustomPrompt="1"/>
          </p:nvPr>
        </p:nvSpPr>
        <p:spPr>
          <a:xfrm>
            <a:off x="5187726" y="248983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6" name="文本占位符 33"/>
          <p:cNvSpPr>
            <a:spLocks noGrp="1"/>
          </p:cNvSpPr>
          <p:nvPr>
            <p:ph type="body" sz="quarter" idx="14" hasCustomPrompt="1"/>
          </p:nvPr>
        </p:nvSpPr>
        <p:spPr>
          <a:xfrm>
            <a:off x="6346541" y="248983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
        <p:nvSpPr>
          <p:cNvPr id="37" name="文本占位符 33"/>
          <p:cNvSpPr>
            <a:spLocks noGrp="1"/>
          </p:cNvSpPr>
          <p:nvPr>
            <p:ph type="body" sz="quarter" idx="10" hasCustomPrompt="1"/>
          </p:nvPr>
        </p:nvSpPr>
        <p:spPr>
          <a:xfrm>
            <a:off x="1921981" y="1379965"/>
            <a:ext cx="488125" cy="494882"/>
          </a:xfrm>
        </p:spPr>
        <p:txBody>
          <a:bodyPr anchor="ctr">
            <a:noAutofit/>
          </a:bodyPr>
          <a:lstStyle>
            <a:lvl1pPr marL="0" indent="0">
              <a:buNone/>
              <a:defRPr sz="2000">
                <a:solidFill>
                  <a:schemeClr val="bg1"/>
                </a:solidFill>
              </a:defRPr>
            </a:lvl1pPr>
          </a:lstStyle>
          <a:p>
            <a:pPr lvl="0"/>
            <a:r>
              <a:rPr lang="en-US" altLang="zh-CN" dirty="0" smtClean="0"/>
              <a:t>05</a:t>
            </a:r>
            <a:endParaRPr lang="zh-CN" altLang="en-US" dirty="0"/>
          </a:p>
        </p:txBody>
      </p:sp>
      <p:grpSp>
        <p:nvGrpSpPr>
          <p:cNvPr id="38" name="组合 69"/>
          <p:cNvGrpSpPr/>
          <p:nvPr userDrawn="1"/>
        </p:nvGrpSpPr>
        <p:grpSpPr bwMode="auto">
          <a:xfrm>
            <a:off x="7554610" y="2124491"/>
            <a:ext cx="269793" cy="269876"/>
            <a:chOff x="4581350" y="3500947"/>
            <a:chExt cx="359765" cy="359765"/>
          </a:xfrm>
        </p:grpSpPr>
        <p:sp>
          <p:nvSpPr>
            <p:cNvPr id="39" name="椭圆 38"/>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40" name="椭圆 39"/>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41" name="文本占位符 33"/>
          <p:cNvSpPr>
            <a:spLocks noGrp="1"/>
          </p:cNvSpPr>
          <p:nvPr>
            <p:ph type="body" sz="quarter" idx="15" hasCustomPrompt="1"/>
          </p:nvPr>
        </p:nvSpPr>
        <p:spPr>
          <a:xfrm>
            <a:off x="7505355" y="2489838"/>
            <a:ext cx="368475" cy="1931557"/>
          </a:xfrm>
        </p:spPr>
        <p:txBody>
          <a:bodyPr vert="eaVert" anchor="ctr">
            <a:noAutofit/>
          </a:bodyPr>
          <a:lstStyle>
            <a:lvl1pPr marL="0" indent="0">
              <a:buNone/>
              <a:defRPr sz="2000">
                <a:solidFill>
                  <a:srgbClr val="B72727"/>
                </a:solidFill>
              </a:defRPr>
            </a:lvl1pPr>
          </a:lstStyle>
          <a:p>
            <a:pPr lvl="0"/>
            <a:r>
              <a:rPr lang="zh-CN" altLang="en-US" dirty="0" smtClean="0"/>
              <a:t>点击输入标题</a:t>
            </a:r>
            <a:endParaRPr lang="zh-CN" altLang="en-US" dirty="0"/>
          </a:p>
        </p:txBody>
      </p:sp>
    </p:spTree>
  </p:cSld>
  <p:clrMapOvr>
    <a:masterClrMapping/>
  </p:clrMapOvr>
  <p:transition spd="slow">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wipe(up)">
                                          <p:cBhvr>
                                            <p:cTn id="75" dur="1000"/>
                                            <p:tgtEl>
                                              <p:spTgt spid="41">
                                                <p:txEl>
                                                  <p:pRg st="0" end="0"/>
                                                </p:txEl>
                                              </p:spTgt>
                                            </p:tgtEl>
                                          </p:cBhvr>
                                        </p:animEffect>
                                      </p:childTnLst>
                                    </p:cTn>
                                  </p:par>
                                </p:childTnLst>
                              </p:cTn>
                            </p:par>
                            <p:par>
                              <p:cTn id="76" fill="hold">
                                <p:stCondLst>
                                  <p:cond delay="10500"/>
                                </p:stCondLst>
                                <p:childTnLst>
                                  <p:par>
                                    <p:cTn id="77" presetID="17" presetClass="entr" presetSubtype="1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childTnLst>
                                    </p:cTn>
                                  </p:par>
                                </p:childTnLst>
                              </p:cTn>
                            </p:par>
                            <p:par>
                              <p:cTn id="81" fill="hold">
                                <p:stCondLst>
                                  <p:cond delay="11000"/>
                                </p:stCondLst>
                                <p:childTnLst>
                                  <p:par>
                                    <p:cTn id="82" presetID="22" presetClass="entr" presetSubtype="1" fill="hold" grpId="0" nodeType="afterEffect">
                                      <p:stCondLst>
                                        <p:cond delay="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wipe(up)">
                                          <p:cBhvr>
                                            <p:cTn id="84"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P spid="41" grpId="0" build="p">
            <p:tmplLst>
              <p:tmpl lvl="1">
                <p:tnLst>
                  <p:par>
                    <p:cTn presetID="22" presetClass="entr" presetSubtype="1"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1000"/>
                            <p:tgtEl>
                              <p:spTgt spid="41"/>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wipe(up)">
                                          <p:cBhvr>
                                            <p:cTn id="75" dur="1000"/>
                                            <p:tgtEl>
                                              <p:spTgt spid="41">
                                                <p:txEl>
                                                  <p:pRg st="0" end="0"/>
                                                </p:txEl>
                                              </p:spTgt>
                                            </p:tgtEl>
                                          </p:cBhvr>
                                        </p:animEffect>
                                      </p:childTnLst>
                                    </p:cTn>
                                  </p:par>
                                </p:childTnLst>
                              </p:cTn>
                            </p:par>
                            <p:par>
                              <p:cTn id="76" fill="hold">
                                <p:stCondLst>
                                  <p:cond delay="10500"/>
                                </p:stCondLst>
                                <p:childTnLst>
                                  <p:par>
                                    <p:cTn id="77" presetID="17" presetClass="entr" presetSubtype="1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childTnLst>
                                    </p:cTn>
                                  </p:par>
                                </p:childTnLst>
                              </p:cTn>
                            </p:par>
                            <p:par>
                              <p:cTn id="81" fill="hold">
                                <p:stCondLst>
                                  <p:cond delay="11000"/>
                                </p:stCondLst>
                                <p:childTnLst>
                                  <p:par>
                                    <p:cTn id="82" presetID="22" presetClass="entr" presetSubtype="1" fill="hold" grpId="0" nodeType="afterEffect">
                                      <p:stCondLst>
                                        <p:cond delay="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wipe(up)">
                                          <p:cBhvr>
                                            <p:cTn id="84"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P spid="41" grpId="0" build="p">
            <p:tmplLst>
              <p:tmpl lvl="1">
                <p:tnLst>
                  <p:par>
                    <p:cTn presetID="22" presetClass="entr" presetSubtype="1"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1000"/>
                            <p:tgtEl>
                              <p:spTgt spid="41"/>
                            </p:tgtEl>
                          </p:cBhvr>
                        </p:animEffect>
                      </p:childTnLst>
                    </p:cTn>
                  </p:par>
                </p:tnLst>
              </p:tmpl>
            </p:tmplLst>
          </p:bldP>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pPr/>
              <a:t>2017/7/8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
            <a:ext cx="9144000" cy="2971801"/>
          </a:xfrm>
          <a:prstGeom prst="rect">
            <a:avLst/>
          </a:prstGeom>
          <a:blipFill dpi="0" rotWithShape="1">
            <a:blip r:embed="rId5" cstate="print">
              <a:extLst>
                <a:ext uri="{28A0092B-C50C-407E-A947-70E740481C1C}">
                  <a14:useLocalDpi xmlns:a14="http://schemas.microsoft.com/office/drawing/2010/main" xmlns="" val="0"/>
                </a:ext>
              </a:extLst>
            </a:blip>
            <a:srcRect/>
            <a:stretch>
              <a:fillRect b="-324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3" name="背景音乐 - 2 - 盟军敢死队 勇往直前(短).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57021" y="5906660"/>
            <a:ext cx="457021" cy="457200"/>
          </a:xfrm>
          <a:prstGeom prst="rect">
            <a:avLst/>
          </a:prstGeom>
        </p:spPr>
      </p:pic>
      <p:sp>
        <p:nvSpPr>
          <p:cNvPr id="54" name="任意多边形 53"/>
          <p:cNvSpPr/>
          <p:nvPr/>
        </p:nvSpPr>
        <p:spPr>
          <a:xfrm>
            <a:off x="2923186" y="67278"/>
            <a:ext cx="3108681" cy="279164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148154" y="269304"/>
            <a:ext cx="2658750" cy="2387602"/>
            <a:chOff x="3053055" y="626065"/>
            <a:chExt cx="2658750" cy="2387602"/>
          </a:xfrm>
        </p:grpSpPr>
        <p:sp>
          <p:nvSpPr>
            <p:cNvPr id="47" name="任意多边形 46"/>
            <p:cNvSpPr/>
            <p:nvPr/>
          </p:nvSpPr>
          <p:spPr>
            <a:xfrm>
              <a:off x="3053055" y="626065"/>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3319975" y="865764"/>
              <a:ext cx="2124907" cy="19082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B72727"/>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3592688" y="933511"/>
            <a:ext cx="1701107" cy="1107996"/>
          </a:xfrm>
          <a:prstGeom prst="rect">
            <a:avLst/>
          </a:prstGeom>
          <a:noFill/>
        </p:spPr>
        <p:txBody>
          <a:bodyPr wrap="none" rtlCol="0">
            <a:spAutoFit/>
          </a:bodyPr>
          <a:lstStyle/>
          <a:p>
            <a:r>
              <a:rPr lang="en-US" altLang="zh-CN" sz="6600" b="1" dirty="0" smtClean="0">
                <a:solidFill>
                  <a:schemeClr val="bg1"/>
                </a:solidFill>
                <a:cs typeface="+mn-ea"/>
                <a:sym typeface="+mn-lt"/>
              </a:rPr>
              <a:t>LOGO</a:t>
            </a:r>
            <a:endParaRPr lang="zh-CN" altLang="en-US" sz="6600" b="1" dirty="0">
              <a:solidFill>
                <a:schemeClr val="bg1"/>
              </a:solidFill>
              <a:cs typeface="+mn-ea"/>
              <a:sym typeface="+mn-lt"/>
            </a:endParaRPr>
          </a:p>
        </p:txBody>
      </p:sp>
      <p:sp>
        <p:nvSpPr>
          <p:cNvPr id="6" name="文本框 5"/>
          <p:cNvSpPr txBox="1"/>
          <p:nvPr/>
        </p:nvSpPr>
        <p:spPr>
          <a:xfrm>
            <a:off x="1940510" y="3165903"/>
            <a:ext cx="5262979" cy="769441"/>
          </a:xfrm>
          <a:prstGeom prst="rect">
            <a:avLst/>
          </a:prstGeom>
          <a:noFill/>
        </p:spPr>
        <p:txBody>
          <a:bodyPr wrap="none" rtlCol="0">
            <a:spAutoFit/>
          </a:bodyPr>
          <a:lstStyle/>
          <a:p>
            <a:r>
              <a:rPr lang="zh-CN" altLang="en-US" sz="4400" b="1" dirty="0">
                <a:solidFill>
                  <a:srgbClr val="B72727"/>
                </a:solidFill>
                <a:cs typeface="+mn-ea"/>
                <a:sym typeface="+mn-lt"/>
              </a:rPr>
              <a:t>商务</a:t>
            </a:r>
            <a:r>
              <a:rPr lang="zh-CN" altLang="en-US" sz="4400" b="1" dirty="0" smtClean="0">
                <a:solidFill>
                  <a:srgbClr val="B72727"/>
                </a:solidFill>
                <a:cs typeface="+mn-ea"/>
                <a:sym typeface="+mn-lt"/>
              </a:rPr>
              <a:t>通用微立体模板</a:t>
            </a:r>
            <a:endParaRPr lang="zh-CN" altLang="en-US" sz="4400" b="1" dirty="0">
              <a:solidFill>
                <a:srgbClr val="B72727"/>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anim calcmode="lin" valueType="num">
                                      <p:cBhvr>
                                        <p:cTn id="16" dur="500" fill="hold"/>
                                        <p:tgtEl>
                                          <p:spTgt spid="54"/>
                                        </p:tgtEl>
                                        <p:attrNameLst>
                                          <p:attrName>ppt_x</p:attrName>
                                        </p:attrNameLst>
                                      </p:cBhvr>
                                      <p:tavLst>
                                        <p:tav tm="0">
                                          <p:val>
                                            <p:strVal val="#ppt_x"/>
                                          </p:val>
                                        </p:tav>
                                        <p:tav tm="100000">
                                          <p:val>
                                            <p:strVal val="#ppt_x"/>
                                          </p:val>
                                        </p:tav>
                                      </p:tavLst>
                                    </p:anim>
                                    <p:anim calcmode="lin" valueType="num">
                                      <p:cBhvr>
                                        <p:cTn id="17"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7" repeatCount="indefinite" fill="remove" display="0">
                  <p:stCondLst>
                    <p:cond delay="indefinite"/>
                  </p:stCondLst>
                  <p:endCondLst>
                    <p:cond evt="onStopAudio" delay="0">
                      <p:tgtEl>
                        <p:sldTgt/>
                      </p:tgtEl>
                    </p:cond>
                  </p:endCondLst>
                </p:cTn>
                <p:tgtEl>
                  <p:spTgt spid="93"/>
                </p:tgtEl>
              </p:cMediaNode>
            </p:video>
          </p:childTnLst>
        </p:cTn>
      </p:par>
    </p:tnLst>
    <p:bldLst>
      <p:bldP spid="7" grpId="0" animBg="1"/>
      <p:bldP spid="54" grpId="0" animBg="1"/>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solidFill>
                  <a:srgbClr val="B72727"/>
                </a:solidFill>
              </a:rPr>
              <a:t>点击输入标题</a:t>
            </a:r>
          </a:p>
        </p:txBody>
      </p:sp>
      <p:sp>
        <p:nvSpPr>
          <p:cNvPr id="5" name="文本占位符 4"/>
          <p:cNvSpPr>
            <a:spLocks noGrp="1"/>
          </p:cNvSpPr>
          <p:nvPr>
            <p:ph type="body" sz="quarter" idx="12"/>
          </p:nvPr>
        </p:nvSpPr>
        <p:spPr/>
        <p:txBody>
          <a:bodyPr/>
          <a:lstStyle/>
          <a:p>
            <a:r>
              <a:rPr lang="zh-CN" altLang="en-US" dirty="0">
                <a:solidFill>
                  <a:srgbClr val="B72727"/>
                </a:solidFill>
              </a:rPr>
              <a:t>点击输入标题</a:t>
            </a:r>
          </a:p>
        </p:txBody>
      </p:sp>
      <p:sp>
        <p:nvSpPr>
          <p:cNvPr id="3" name="文本占位符 2"/>
          <p:cNvSpPr>
            <a:spLocks noGrp="1"/>
          </p:cNvSpPr>
          <p:nvPr>
            <p:ph type="body" sz="quarter" idx="10"/>
          </p:nvPr>
        </p:nvSpPr>
        <p:spPr/>
        <p:txBody>
          <a:bodyPr/>
          <a:lstStyle/>
          <a:p>
            <a:r>
              <a:rPr lang="en-US" altLang="zh-CN" dirty="0" smtClean="0"/>
              <a:t>02</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4"/>
          <p:cNvSpPr/>
          <p:nvPr/>
        </p:nvSpPr>
        <p:spPr>
          <a:xfrm>
            <a:off x="6168865" y="1493071"/>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sp>
        <p:nvSpPr>
          <p:cNvPr id="4" name="_5"/>
          <p:cNvSpPr/>
          <p:nvPr/>
        </p:nvSpPr>
        <p:spPr>
          <a:xfrm>
            <a:off x="2328337" y="1407975"/>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grpSp>
        <p:nvGrpSpPr>
          <p:cNvPr id="5" name="_6"/>
          <p:cNvGrpSpPr/>
          <p:nvPr/>
        </p:nvGrpSpPr>
        <p:grpSpPr>
          <a:xfrm>
            <a:off x="2454288" y="1489651"/>
            <a:ext cx="1669321" cy="804540"/>
            <a:chOff x="6084168" y="1274556"/>
            <a:chExt cx="1669538" cy="804355"/>
          </a:xfrm>
        </p:grpSpPr>
        <p:sp>
          <p:nvSpPr>
            <p:cNvPr id="6" name="TextBox 106"/>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7" name="TextBox 107"/>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 name="_7"/>
          <p:cNvGrpSpPr/>
          <p:nvPr/>
        </p:nvGrpSpPr>
        <p:grpSpPr>
          <a:xfrm>
            <a:off x="6301876" y="1603001"/>
            <a:ext cx="1669321" cy="804540"/>
            <a:chOff x="6084168" y="1274556"/>
            <a:chExt cx="1669538" cy="804355"/>
          </a:xfrm>
        </p:grpSpPr>
        <p:sp>
          <p:nvSpPr>
            <p:cNvPr id="9" name="TextBox 109"/>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0" name="TextBox 110"/>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1" name="_8"/>
          <p:cNvGrpSpPr/>
          <p:nvPr/>
        </p:nvGrpSpPr>
        <p:grpSpPr>
          <a:xfrm>
            <a:off x="998472" y="1340955"/>
            <a:ext cx="1206440" cy="1172864"/>
            <a:chOff x="2201071" y="3406041"/>
            <a:chExt cx="1805286" cy="1805938"/>
          </a:xfrm>
        </p:grpSpPr>
        <p:grpSp>
          <p:nvGrpSpPr>
            <p:cNvPr id="12" name="组合 11"/>
            <p:cNvGrpSpPr/>
            <p:nvPr/>
          </p:nvGrpSpPr>
          <p:grpSpPr>
            <a:xfrm>
              <a:off x="2201071" y="3406041"/>
              <a:ext cx="1805286" cy="1805938"/>
              <a:chOff x="4345444" y="2542859"/>
              <a:chExt cx="1810550" cy="1811205"/>
            </a:xfrm>
          </p:grpSpPr>
          <p:grpSp>
            <p:nvGrpSpPr>
              <p:cNvPr id="14" name="组合 1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椭圆 1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 name="椭圆 14"/>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TextBox 69"/>
            <p:cNvSpPr txBox="1"/>
            <p:nvPr/>
          </p:nvSpPr>
          <p:spPr>
            <a:xfrm>
              <a:off x="2694008"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grpSp>
        <p:nvGrpSpPr>
          <p:cNvPr id="18" name="_9"/>
          <p:cNvGrpSpPr/>
          <p:nvPr/>
        </p:nvGrpSpPr>
        <p:grpSpPr>
          <a:xfrm>
            <a:off x="4895440" y="1389991"/>
            <a:ext cx="1206440" cy="1172864"/>
            <a:chOff x="4811090" y="3406041"/>
            <a:chExt cx="1805286" cy="1805938"/>
          </a:xfrm>
        </p:grpSpPr>
        <p:grpSp>
          <p:nvGrpSpPr>
            <p:cNvPr id="19" name="组合 18"/>
            <p:cNvGrpSpPr/>
            <p:nvPr/>
          </p:nvGrpSpPr>
          <p:grpSpPr>
            <a:xfrm>
              <a:off x="4811090" y="3406041"/>
              <a:ext cx="1805286" cy="1805938"/>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2" name="椭圆 21"/>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endParaRPr lang="zh-CN" altLang="en-US" sz="1350">
                  <a:solidFill>
                    <a:prstClr val="black"/>
                  </a:solidFill>
                </a:endParaRPr>
              </a:p>
            </p:txBody>
          </p:sp>
        </p:grpSp>
        <p:sp>
          <p:nvSpPr>
            <p:cNvPr id="20" name="TextBox 117"/>
            <p:cNvSpPr txBox="1"/>
            <p:nvPr/>
          </p:nvSpPr>
          <p:spPr>
            <a:xfrm>
              <a:off x="5304027"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sp>
        <p:nvSpPr>
          <p:cNvPr id="25" name="10"/>
          <p:cNvSpPr/>
          <p:nvPr/>
        </p:nvSpPr>
        <p:spPr>
          <a:xfrm>
            <a:off x="6168865" y="3383281"/>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sp>
        <p:nvSpPr>
          <p:cNvPr id="26" name="_11"/>
          <p:cNvSpPr/>
          <p:nvPr/>
        </p:nvSpPr>
        <p:spPr>
          <a:xfrm>
            <a:off x="2328337" y="3298185"/>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grpSp>
        <p:nvGrpSpPr>
          <p:cNvPr id="27" name="_12"/>
          <p:cNvGrpSpPr/>
          <p:nvPr/>
        </p:nvGrpSpPr>
        <p:grpSpPr>
          <a:xfrm>
            <a:off x="2454288" y="3379861"/>
            <a:ext cx="1669321" cy="804540"/>
            <a:chOff x="6084168" y="1274556"/>
            <a:chExt cx="1669538" cy="804355"/>
          </a:xfrm>
        </p:grpSpPr>
        <p:sp>
          <p:nvSpPr>
            <p:cNvPr id="28" name="TextBox 58"/>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9" name="TextBox 59"/>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0" name="_13"/>
          <p:cNvGrpSpPr/>
          <p:nvPr/>
        </p:nvGrpSpPr>
        <p:grpSpPr>
          <a:xfrm>
            <a:off x="6301876" y="3493211"/>
            <a:ext cx="1669321" cy="804540"/>
            <a:chOff x="6084168" y="1274556"/>
            <a:chExt cx="1669538" cy="804355"/>
          </a:xfrm>
        </p:grpSpPr>
        <p:sp>
          <p:nvSpPr>
            <p:cNvPr id="31" name="TextBox 66"/>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32" name="TextBox 67"/>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3" name="_14"/>
          <p:cNvGrpSpPr/>
          <p:nvPr/>
        </p:nvGrpSpPr>
        <p:grpSpPr>
          <a:xfrm>
            <a:off x="998472" y="3231165"/>
            <a:ext cx="1206440" cy="1172864"/>
            <a:chOff x="2201071" y="3406041"/>
            <a:chExt cx="1805286" cy="1805938"/>
          </a:xfrm>
        </p:grpSpPr>
        <p:grpSp>
          <p:nvGrpSpPr>
            <p:cNvPr id="34" name="组合 33"/>
            <p:cNvGrpSpPr/>
            <p:nvPr/>
          </p:nvGrpSpPr>
          <p:grpSpPr>
            <a:xfrm>
              <a:off x="2201071" y="3406041"/>
              <a:ext cx="1805286" cy="1805938"/>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8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7" name="椭圆 36"/>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5" name="TextBox 76"/>
            <p:cNvSpPr txBox="1"/>
            <p:nvPr/>
          </p:nvSpPr>
          <p:spPr>
            <a:xfrm>
              <a:off x="2694008"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grpSp>
        <p:nvGrpSpPr>
          <p:cNvPr id="40" name="_15"/>
          <p:cNvGrpSpPr/>
          <p:nvPr/>
        </p:nvGrpSpPr>
        <p:grpSpPr>
          <a:xfrm>
            <a:off x="4895440" y="3280201"/>
            <a:ext cx="1206440" cy="1172864"/>
            <a:chOff x="4811090" y="3406041"/>
            <a:chExt cx="1805286" cy="1805938"/>
          </a:xfrm>
        </p:grpSpPr>
        <p:grpSp>
          <p:nvGrpSpPr>
            <p:cNvPr id="41" name="组合 40"/>
            <p:cNvGrpSpPr/>
            <p:nvPr/>
          </p:nvGrpSpPr>
          <p:grpSpPr>
            <a:xfrm>
              <a:off x="4811090" y="3406041"/>
              <a:ext cx="1805286" cy="1805938"/>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4" name="椭圆 43"/>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endParaRPr lang="zh-CN" altLang="en-US" sz="1350">
                  <a:solidFill>
                    <a:prstClr val="black"/>
                  </a:solidFill>
                </a:endParaRPr>
              </a:p>
            </p:txBody>
          </p:sp>
        </p:grpSp>
        <p:sp>
          <p:nvSpPr>
            <p:cNvPr id="42" name="TextBox 89"/>
            <p:cNvSpPr txBox="1"/>
            <p:nvPr/>
          </p:nvSpPr>
          <p:spPr>
            <a:xfrm>
              <a:off x="5304027"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sp>
        <p:nvSpPr>
          <p:cNvPr id="47"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2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500"/>
                            </p:stCondLst>
                            <p:childTnLst>
                              <p:par>
                                <p:cTn id="37" presetID="23" presetClass="entr" presetSubtype="16"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4760124" y="3508932"/>
            <a:ext cx="685800" cy="685800"/>
            <a:chOff x="6308732" y="4824626"/>
            <a:chExt cx="914400" cy="914400"/>
          </a:xfrm>
        </p:grpSpPr>
        <p:sp>
          <p:nvSpPr>
            <p:cNvPr id="4" name="Oval 9"/>
            <p:cNvSpPr/>
            <p:nvPr/>
          </p:nvSpPr>
          <p:spPr>
            <a:xfrm>
              <a:off x="6308732"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29"/>
            <p:cNvGrpSpPr/>
            <p:nvPr/>
          </p:nvGrpSpPr>
          <p:grpSpPr>
            <a:xfrm>
              <a:off x="6554866" y="5070399"/>
              <a:ext cx="422131" cy="422853"/>
              <a:chOff x="8216107" y="3505994"/>
              <a:chExt cx="464344" cy="465138"/>
            </a:xfrm>
            <a:solidFill>
              <a:schemeClr val="bg2"/>
            </a:solidFill>
          </p:grpSpPr>
          <p:sp>
            <p:nvSpPr>
              <p:cNvPr id="6"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7"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8"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9"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grpSp>
        <p:nvGrpSpPr>
          <p:cNvPr id="10" name="_5"/>
          <p:cNvGrpSpPr/>
          <p:nvPr/>
        </p:nvGrpSpPr>
        <p:grpSpPr>
          <a:xfrm>
            <a:off x="4760124" y="1397993"/>
            <a:ext cx="685800" cy="685800"/>
            <a:chOff x="6308732" y="2010040"/>
            <a:chExt cx="914400" cy="914400"/>
          </a:xfrm>
        </p:grpSpPr>
        <p:sp>
          <p:nvSpPr>
            <p:cNvPr id="11" name="Oval 7"/>
            <p:cNvSpPr/>
            <p:nvPr/>
          </p:nvSpPr>
          <p:spPr>
            <a:xfrm>
              <a:off x="6308732"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6"/>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nvGrpSpPr>
          <p:cNvPr id="13" name="_6"/>
          <p:cNvGrpSpPr/>
          <p:nvPr/>
        </p:nvGrpSpPr>
        <p:grpSpPr>
          <a:xfrm>
            <a:off x="4760124" y="2453462"/>
            <a:ext cx="685800" cy="685800"/>
            <a:chOff x="6308732" y="3417333"/>
            <a:chExt cx="914400" cy="914400"/>
          </a:xfrm>
        </p:grpSpPr>
        <p:sp>
          <p:nvSpPr>
            <p:cNvPr id="14" name="Oval 8"/>
            <p:cNvSpPr/>
            <p:nvPr/>
          </p:nvSpPr>
          <p:spPr>
            <a:xfrm>
              <a:off x="6308732"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35"/>
            <p:cNvGrpSpPr/>
            <p:nvPr/>
          </p:nvGrpSpPr>
          <p:grpSpPr>
            <a:xfrm>
              <a:off x="6634959" y="3674040"/>
              <a:ext cx="290080" cy="422131"/>
              <a:chOff x="11090275" y="408781"/>
              <a:chExt cx="319088" cy="464344"/>
            </a:xfrm>
            <a:solidFill>
              <a:schemeClr val="bg2"/>
            </a:solidFill>
          </p:grpSpPr>
          <p:sp>
            <p:nvSpPr>
              <p:cNvPr id="16"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7"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8"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9"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0"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1"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2"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3"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4"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grpSp>
        <p:nvGrpSpPr>
          <p:cNvPr id="25" name="_7"/>
          <p:cNvGrpSpPr/>
          <p:nvPr/>
        </p:nvGrpSpPr>
        <p:grpSpPr>
          <a:xfrm>
            <a:off x="835238" y="3508932"/>
            <a:ext cx="685800" cy="685800"/>
            <a:chOff x="1075551" y="4824626"/>
            <a:chExt cx="914400" cy="914400"/>
          </a:xfrm>
        </p:grpSpPr>
        <p:sp>
          <p:nvSpPr>
            <p:cNvPr id="26" name="Oval 6"/>
            <p:cNvSpPr/>
            <p:nvPr/>
          </p:nvSpPr>
          <p:spPr>
            <a:xfrm>
              <a:off x="1075551"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45"/>
            <p:cNvGrpSpPr/>
            <p:nvPr/>
          </p:nvGrpSpPr>
          <p:grpSpPr>
            <a:xfrm>
              <a:off x="1387709" y="5070399"/>
              <a:ext cx="290080" cy="422853"/>
              <a:chOff x="3582988" y="3510757"/>
              <a:chExt cx="319088" cy="465138"/>
            </a:xfrm>
            <a:solidFill>
              <a:schemeClr val="bg2"/>
            </a:solid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grpSp>
      </p:grpSp>
      <p:grpSp>
        <p:nvGrpSpPr>
          <p:cNvPr id="30" name="_8"/>
          <p:cNvGrpSpPr/>
          <p:nvPr/>
        </p:nvGrpSpPr>
        <p:grpSpPr>
          <a:xfrm>
            <a:off x="835238" y="1397993"/>
            <a:ext cx="685800" cy="685800"/>
            <a:chOff x="1075551" y="2010040"/>
            <a:chExt cx="914400" cy="914400"/>
          </a:xfrm>
        </p:grpSpPr>
        <p:sp>
          <p:nvSpPr>
            <p:cNvPr id="31" name="Oval 4"/>
            <p:cNvSpPr/>
            <p:nvPr/>
          </p:nvSpPr>
          <p:spPr>
            <a:xfrm>
              <a:off x="1075551"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AutoShape 117"/>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nvGrpSpPr>
          <p:cNvPr id="33" name="_9"/>
          <p:cNvGrpSpPr/>
          <p:nvPr/>
        </p:nvGrpSpPr>
        <p:grpSpPr>
          <a:xfrm>
            <a:off x="835238" y="2453462"/>
            <a:ext cx="685800" cy="685800"/>
            <a:chOff x="1075551" y="3417333"/>
            <a:chExt cx="914400" cy="914400"/>
          </a:xfrm>
        </p:grpSpPr>
        <p:sp>
          <p:nvSpPr>
            <p:cNvPr id="34" name="Oval 5"/>
            <p:cNvSpPr/>
            <p:nvPr/>
          </p:nvSpPr>
          <p:spPr>
            <a:xfrm>
              <a:off x="1075551"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5" name="Group 49"/>
            <p:cNvGrpSpPr/>
            <p:nvPr/>
          </p:nvGrpSpPr>
          <p:grpSpPr>
            <a:xfrm>
              <a:off x="1321684" y="3674039"/>
              <a:ext cx="422131" cy="422131"/>
              <a:chOff x="4439444" y="2582069"/>
              <a:chExt cx="464344" cy="464344"/>
            </a:xfrm>
            <a:solidFill>
              <a:schemeClr val="bg2"/>
            </a:solidFill>
          </p:grpSpPr>
          <p:sp>
            <p:nvSpPr>
              <p:cNvPr id="3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3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3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grpSp>
      </p:grpSp>
      <p:grpSp>
        <p:nvGrpSpPr>
          <p:cNvPr id="39" name="_10"/>
          <p:cNvGrpSpPr/>
          <p:nvPr/>
        </p:nvGrpSpPr>
        <p:grpSpPr>
          <a:xfrm>
            <a:off x="1622118" y="1313387"/>
            <a:ext cx="2825032" cy="797604"/>
            <a:chOff x="2765390" y="2644169"/>
            <a:chExt cx="3766709" cy="1063471"/>
          </a:xfrm>
        </p:grpSpPr>
        <p:sp>
          <p:nvSpPr>
            <p:cNvPr id="40" name="TextBox 54"/>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1" name="Rectangle 55"/>
            <p:cNvSpPr/>
            <p:nvPr/>
          </p:nvSpPr>
          <p:spPr>
            <a:xfrm>
              <a:off x="2765391" y="312782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2" name="_11"/>
          <p:cNvGrpSpPr/>
          <p:nvPr/>
        </p:nvGrpSpPr>
        <p:grpSpPr>
          <a:xfrm>
            <a:off x="1622118" y="2368856"/>
            <a:ext cx="2825032" cy="840802"/>
            <a:chOff x="2765390" y="2644169"/>
            <a:chExt cx="3766709" cy="1121069"/>
          </a:xfrm>
        </p:grpSpPr>
        <p:sp>
          <p:nvSpPr>
            <p:cNvPr id="43" name="TextBox 57"/>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4" name="Rectangle 58"/>
            <p:cNvSpPr/>
            <p:nvPr/>
          </p:nvSpPr>
          <p:spPr>
            <a:xfrm>
              <a:off x="2765391" y="3185421"/>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5" name="_12"/>
          <p:cNvGrpSpPr/>
          <p:nvPr/>
        </p:nvGrpSpPr>
        <p:grpSpPr>
          <a:xfrm>
            <a:off x="1622118" y="3424327"/>
            <a:ext cx="2825032" cy="812274"/>
            <a:chOff x="2765390" y="2644169"/>
            <a:chExt cx="3766709" cy="1083031"/>
          </a:xfrm>
        </p:grpSpPr>
        <p:sp>
          <p:nvSpPr>
            <p:cNvPr id="46" name="TextBox 60"/>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7" name="Rectangle 61"/>
            <p:cNvSpPr/>
            <p:nvPr/>
          </p:nvSpPr>
          <p:spPr>
            <a:xfrm>
              <a:off x="2765391" y="314738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8" name="_13"/>
          <p:cNvGrpSpPr/>
          <p:nvPr/>
        </p:nvGrpSpPr>
        <p:grpSpPr>
          <a:xfrm>
            <a:off x="5539718" y="1313386"/>
            <a:ext cx="2825031" cy="882388"/>
            <a:chOff x="2763841" y="2644169"/>
            <a:chExt cx="3766708" cy="1176517"/>
          </a:xfrm>
        </p:grpSpPr>
        <p:sp>
          <p:nvSpPr>
            <p:cNvPr id="49" name="TextBox 63"/>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0" name="Rectangle 64"/>
            <p:cNvSpPr/>
            <p:nvPr/>
          </p:nvSpPr>
          <p:spPr>
            <a:xfrm>
              <a:off x="2763841" y="3240869"/>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51" name="_14"/>
          <p:cNvGrpSpPr/>
          <p:nvPr/>
        </p:nvGrpSpPr>
        <p:grpSpPr>
          <a:xfrm>
            <a:off x="5535221" y="2368857"/>
            <a:ext cx="2825031" cy="800754"/>
            <a:chOff x="2757845" y="2644169"/>
            <a:chExt cx="3766708" cy="1067671"/>
          </a:xfrm>
        </p:grpSpPr>
        <p:sp>
          <p:nvSpPr>
            <p:cNvPr id="52" name="TextBox 66"/>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3" name="Rectangle 67"/>
            <p:cNvSpPr/>
            <p:nvPr/>
          </p:nvSpPr>
          <p:spPr>
            <a:xfrm>
              <a:off x="2757845" y="313202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54" name="_15"/>
          <p:cNvGrpSpPr/>
          <p:nvPr/>
        </p:nvGrpSpPr>
        <p:grpSpPr>
          <a:xfrm>
            <a:off x="5524938" y="3424326"/>
            <a:ext cx="2825031" cy="803506"/>
            <a:chOff x="2744134" y="2644169"/>
            <a:chExt cx="3766708" cy="1071341"/>
          </a:xfrm>
        </p:grpSpPr>
        <p:sp>
          <p:nvSpPr>
            <p:cNvPr id="55" name="TextBox 69"/>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6" name="Rectangle 70"/>
            <p:cNvSpPr/>
            <p:nvPr/>
          </p:nvSpPr>
          <p:spPr>
            <a:xfrm>
              <a:off x="2744134" y="313569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sp>
        <p:nvSpPr>
          <p:cNvPr id="57"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ppt_x</p:attrName>
                                        </p:attrNameLst>
                                      </p:cBhvr>
                                      <p:tavLst>
                                        <p:tav tm="0">
                                          <p:val>
                                            <p:strVal val="#ppt_x-#ppt_w*1.125000"/>
                                          </p:val>
                                        </p:tav>
                                        <p:tav tm="100000">
                                          <p:val>
                                            <p:strVal val="#ppt_x"/>
                                          </p:val>
                                        </p:tav>
                                      </p:tavLst>
                                    </p:anim>
                                    <p:animEffect transition="in" filter="wipe(right)">
                                      <p:cBhvr>
                                        <p:cTn id="14" dur="500"/>
                                        <p:tgtEl>
                                          <p:spTgt spid="3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p:tgtEl>
                                          <p:spTgt spid="48"/>
                                        </p:tgtEl>
                                        <p:attrNameLst>
                                          <p:attrName>ppt_x</p:attrName>
                                        </p:attrNameLst>
                                      </p:cBhvr>
                                      <p:tavLst>
                                        <p:tav tm="0">
                                          <p:val>
                                            <p:strVal val="#ppt_x-#ppt_w*1.125000"/>
                                          </p:val>
                                        </p:tav>
                                        <p:tav tm="100000">
                                          <p:val>
                                            <p:strVal val="#ppt_x"/>
                                          </p:val>
                                        </p:tav>
                                      </p:tavLst>
                                    </p:anim>
                                    <p:animEffect transition="in" filter="wipe(right)">
                                      <p:cBhvr>
                                        <p:cTn id="25" dur="500"/>
                                        <p:tgtEl>
                                          <p:spTgt spid="4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ppt_x</p:attrName>
                                        </p:attrNameLst>
                                      </p:cBhvr>
                                      <p:tavLst>
                                        <p:tav tm="0">
                                          <p:val>
                                            <p:strVal val="#ppt_x-#ppt_w*1.125000"/>
                                          </p:val>
                                        </p:tav>
                                        <p:tav tm="100000">
                                          <p:val>
                                            <p:strVal val="#ppt_x"/>
                                          </p:val>
                                        </p:tav>
                                      </p:tavLst>
                                    </p:anim>
                                    <p:animEffect transition="in" filter="wipe(right)">
                                      <p:cBhvr>
                                        <p:cTn id="36" dur="500"/>
                                        <p:tgtEl>
                                          <p:spTgt spid="42"/>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p:tgtEl>
                                          <p:spTgt spid="51"/>
                                        </p:tgtEl>
                                        <p:attrNameLst>
                                          <p:attrName>ppt_x</p:attrName>
                                        </p:attrNameLst>
                                      </p:cBhvr>
                                      <p:tavLst>
                                        <p:tav tm="0">
                                          <p:val>
                                            <p:strVal val="#ppt_x-#ppt_w*1.125000"/>
                                          </p:val>
                                        </p:tav>
                                        <p:tav tm="100000">
                                          <p:val>
                                            <p:strVal val="#ppt_x"/>
                                          </p:val>
                                        </p:tav>
                                      </p:tavLst>
                                    </p:anim>
                                    <p:animEffect transition="in" filter="wipe(right)">
                                      <p:cBhvr>
                                        <p:cTn id="47" dur="500"/>
                                        <p:tgtEl>
                                          <p:spTgt spid="5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p:tgtEl>
                                          <p:spTgt spid="45"/>
                                        </p:tgtEl>
                                        <p:attrNameLst>
                                          <p:attrName>ppt_x</p:attrName>
                                        </p:attrNameLst>
                                      </p:cBhvr>
                                      <p:tavLst>
                                        <p:tav tm="0">
                                          <p:val>
                                            <p:strVal val="#ppt_x-#ppt_w*1.125000"/>
                                          </p:val>
                                        </p:tav>
                                        <p:tav tm="100000">
                                          <p:val>
                                            <p:strVal val="#ppt_x"/>
                                          </p:val>
                                        </p:tav>
                                      </p:tavLst>
                                    </p:anim>
                                    <p:animEffect transition="in" filter="wipe(right)">
                                      <p:cBhvr>
                                        <p:cTn id="58" dur="500"/>
                                        <p:tgtEl>
                                          <p:spTgt spid="45"/>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p:tgtEl>
                                          <p:spTgt spid="54"/>
                                        </p:tgtEl>
                                        <p:attrNameLst>
                                          <p:attrName>ppt_x</p:attrName>
                                        </p:attrNameLst>
                                      </p:cBhvr>
                                      <p:tavLst>
                                        <p:tav tm="0">
                                          <p:val>
                                            <p:strVal val="#ppt_x-#ppt_w*1.125000"/>
                                          </p:val>
                                        </p:tav>
                                        <p:tav tm="100000">
                                          <p:val>
                                            <p:strVal val="#ppt_x"/>
                                          </p:val>
                                        </p:tav>
                                      </p:tavLst>
                                    </p:anim>
                                    <p:animEffect transition="in" filter="wipe(right)">
                                      <p:cBhvr>
                                        <p:cTn id="6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_4"/>
          <p:cNvCxnSpPr/>
          <p:nvPr/>
        </p:nvCxnSpPr>
        <p:spPr>
          <a:xfrm>
            <a:off x="4502119" y="1769720"/>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_5"/>
          <p:cNvCxnSpPr/>
          <p:nvPr/>
        </p:nvCxnSpPr>
        <p:spPr>
          <a:xfrm>
            <a:off x="4502119" y="3281972"/>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_6"/>
          <p:cNvCxnSpPr/>
          <p:nvPr/>
        </p:nvCxnSpPr>
        <p:spPr>
          <a:xfrm>
            <a:off x="6465230" y="1769720"/>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_7"/>
          <p:cNvCxnSpPr/>
          <p:nvPr/>
        </p:nvCxnSpPr>
        <p:spPr>
          <a:xfrm>
            <a:off x="6465230" y="3281972"/>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_8"/>
          <p:cNvSpPr/>
          <p:nvPr/>
        </p:nvSpPr>
        <p:spPr>
          <a:xfrm>
            <a:off x="3036483"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First Stage</a:t>
            </a:r>
          </a:p>
        </p:txBody>
      </p:sp>
      <p:sp>
        <p:nvSpPr>
          <p:cNvPr id="8" name="_9"/>
          <p:cNvSpPr txBox="1"/>
          <p:nvPr/>
        </p:nvSpPr>
        <p:spPr>
          <a:xfrm>
            <a:off x="2978116" y="2100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cxnSp>
        <p:nvCxnSpPr>
          <p:cNvPr id="9" name="_10"/>
          <p:cNvCxnSpPr/>
          <p:nvPr/>
        </p:nvCxnSpPr>
        <p:spPr>
          <a:xfrm>
            <a:off x="2875977" y="1451549"/>
            <a:ext cx="0" cy="2926399"/>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_11"/>
          <p:cNvSpPr/>
          <p:nvPr/>
        </p:nvSpPr>
        <p:spPr>
          <a:xfrm>
            <a:off x="607553" y="1471410"/>
            <a:ext cx="1674525" cy="288667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1600" dirty="0">
              <a:solidFill>
                <a:srgbClr val="237DB9"/>
              </a:solidFill>
              <a:latin typeface="Agency FB" panose="020B0503020202020204" charset="0"/>
            </a:endParaRPr>
          </a:p>
        </p:txBody>
      </p:sp>
      <p:sp>
        <p:nvSpPr>
          <p:cNvPr id="11" name="_12"/>
          <p:cNvSpPr/>
          <p:nvPr/>
        </p:nvSpPr>
        <p:spPr bwMode="auto">
          <a:xfrm>
            <a:off x="1238229" y="1818085"/>
            <a:ext cx="413174" cy="41317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pPr defTabSz="1031240"/>
            <a:endParaRPr lang="en-US" sz="2000" dirty="0">
              <a:solidFill>
                <a:srgbClr val="262626"/>
              </a:solidFill>
              <a:latin typeface="Agency FB" panose="020B0503020202020204" charset="0"/>
            </a:endParaRPr>
          </a:p>
        </p:txBody>
      </p:sp>
      <p:sp>
        <p:nvSpPr>
          <p:cNvPr id="12" name="_13"/>
          <p:cNvSpPr txBox="1"/>
          <p:nvPr/>
        </p:nvSpPr>
        <p:spPr>
          <a:xfrm>
            <a:off x="653631" y="2367558"/>
            <a:ext cx="1582368" cy="1942006"/>
          </a:xfrm>
          <a:prstGeom prst="rect">
            <a:avLst/>
          </a:prstGeom>
          <a:noFill/>
        </p:spPr>
        <p:txBody>
          <a:bodyPr wrap="square" rtlCol="0">
            <a:spAutoFit/>
          </a:bodyPr>
          <a:lstStyle/>
          <a:p>
            <a:pPr algn="ctr" defTabSz="1031240">
              <a:lnSpc>
                <a:spcPct val="150000"/>
              </a:lnSpc>
            </a:pPr>
            <a:r>
              <a:rPr lang="en-US" sz="2000" b="1" dirty="0">
                <a:solidFill>
                  <a:schemeClr val="tx1">
                    <a:lumMod val="75000"/>
                    <a:lumOff val="25000"/>
                  </a:schemeClr>
                </a:solidFill>
                <a:latin typeface="Agency FB" panose="020B0503020202020204" charset="0"/>
              </a:rPr>
              <a:t>Our Start</a:t>
            </a:r>
          </a:p>
          <a:p>
            <a:pPr algn="ctr" defTabSz="913765">
              <a:lnSpc>
                <a:spcPct val="150000"/>
              </a:lnSpc>
              <a:spcBef>
                <a:spcPct val="20000"/>
              </a:spcBef>
              <a:defRPr/>
            </a:pPr>
            <a:r>
              <a:rPr lang="zh-CN" altLang="en-US" sz="1000" dirty="0" smtClean="0">
                <a:solidFill>
                  <a:srgbClr val="FFFFFF">
                    <a:lumMod val="65000"/>
                  </a:srgbClr>
                </a:solidFill>
                <a:latin typeface="Agency FB" panose="020B0503020202020204" charset="0"/>
              </a:rPr>
              <a:t>您的内容打在这里，或者通过您的内容打在这里，或者您的内容打在这里，</a:t>
            </a:r>
            <a:r>
              <a:rPr lang="zh-CN" altLang="en-US" sz="1000" dirty="0">
                <a:solidFill>
                  <a:srgbClr val="FFFFFF">
                    <a:lumMod val="65000"/>
                  </a:srgbClr>
                </a:solidFill>
                <a:latin typeface="Agency FB" panose="020B0503020202020204" charset="0"/>
              </a:rPr>
              <a:t>您的内容打在这里，或者通过您的内容打在这里，或者您的内容打在这里</a:t>
            </a:r>
            <a:endParaRPr lang="en-US" sz="1000" dirty="0">
              <a:solidFill>
                <a:srgbClr val="FFFFFF">
                  <a:lumMod val="65000"/>
                </a:srgbClr>
              </a:solidFill>
              <a:latin typeface="Agency FB" panose="020B0503020202020204" charset="0"/>
            </a:endParaRPr>
          </a:p>
        </p:txBody>
      </p:sp>
      <p:cxnSp>
        <p:nvCxnSpPr>
          <p:cNvPr id="13" name="_14"/>
          <p:cNvCxnSpPr/>
          <p:nvPr/>
        </p:nvCxnSpPr>
        <p:spPr>
          <a:xfrm>
            <a:off x="2286244" y="2914747"/>
            <a:ext cx="589736"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_15"/>
          <p:cNvSpPr/>
          <p:nvPr/>
        </p:nvSpPr>
        <p:spPr>
          <a:xfrm>
            <a:off x="3036483"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Fourth Stage</a:t>
            </a:r>
          </a:p>
        </p:txBody>
      </p:sp>
      <p:sp>
        <p:nvSpPr>
          <p:cNvPr id="15" name="_16"/>
          <p:cNvSpPr txBox="1"/>
          <p:nvPr/>
        </p:nvSpPr>
        <p:spPr>
          <a:xfrm>
            <a:off x="2978116" y="3624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6" name="_17"/>
          <p:cNvSpPr/>
          <p:nvPr/>
        </p:nvSpPr>
        <p:spPr>
          <a:xfrm>
            <a:off x="4999593"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Second Stage</a:t>
            </a:r>
          </a:p>
        </p:txBody>
      </p:sp>
      <p:sp>
        <p:nvSpPr>
          <p:cNvPr id="17" name="_18"/>
          <p:cNvSpPr txBox="1"/>
          <p:nvPr/>
        </p:nvSpPr>
        <p:spPr>
          <a:xfrm>
            <a:off x="4941227" y="2100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8" name="_19"/>
          <p:cNvSpPr/>
          <p:nvPr/>
        </p:nvSpPr>
        <p:spPr>
          <a:xfrm>
            <a:off x="4999593"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Fifth Stage</a:t>
            </a:r>
          </a:p>
        </p:txBody>
      </p:sp>
      <p:sp>
        <p:nvSpPr>
          <p:cNvPr id="19" name="_20"/>
          <p:cNvSpPr txBox="1"/>
          <p:nvPr/>
        </p:nvSpPr>
        <p:spPr>
          <a:xfrm>
            <a:off x="4941227" y="3624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0" name="_21"/>
          <p:cNvSpPr/>
          <p:nvPr/>
        </p:nvSpPr>
        <p:spPr>
          <a:xfrm>
            <a:off x="6962705"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Third Stage</a:t>
            </a:r>
          </a:p>
        </p:txBody>
      </p:sp>
      <p:sp>
        <p:nvSpPr>
          <p:cNvPr id="21" name="_22"/>
          <p:cNvSpPr txBox="1"/>
          <p:nvPr/>
        </p:nvSpPr>
        <p:spPr>
          <a:xfrm>
            <a:off x="6904338" y="2100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2" name="_23"/>
          <p:cNvSpPr/>
          <p:nvPr/>
        </p:nvSpPr>
        <p:spPr>
          <a:xfrm>
            <a:off x="6962705"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Sixth Stage</a:t>
            </a:r>
          </a:p>
        </p:txBody>
      </p:sp>
      <p:sp>
        <p:nvSpPr>
          <p:cNvPr id="23" name="_24"/>
          <p:cNvSpPr txBox="1"/>
          <p:nvPr/>
        </p:nvSpPr>
        <p:spPr>
          <a:xfrm>
            <a:off x="6904338" y="3624872"/>
            <a:ext cx="1582368" cy="769441"/>
          </a:xfrm>
          <a:prstGeom prst="rect">
            <a:avLst/>
          </a:prstGeom>
          <a:noFill/>
        </p:spPr>
        <p:txBody>
          <a:bodyPr wrap="square" rtlCol="0">
            <a:spAutoFit/>
          </a:bodyPr>
          <a:lstStyle/>
          <a:p>
            <a:pPr algn="ctr" defTabSz="1031240"/>
            <a:r>
              <a:rPr lang="zh-CN" altLang="en-US" sz="1200" b="1" dirty="0" smtClean="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4"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2" presetClass="entr" presetSubtype="4"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2" presetClass="entr" presetSubtype="4"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500" fill="hold"/>
                                        <p:tgtEl>
                                          <p:spTgt spid="19"/>
                                        </p:tgtEl>
                                        <p:attrNameLst>
                                          <p:attrName>ppt_x</p:attrName>
                                        </p:attrNameLst>
                                      </p:cBhvr>
                                      <p:tavLst>
                                        <p:tav tm="0">
                                          <p:val>
                                            <p:strVal val="#ppt_x"/>
                                          </p:val>
                                        </p:tav>
                                        <p:tav tm="100000">
                                          <p:val>
                                            <p:strVal val="#ppt_x"/>
                                          </p:val>
                                        </p:tav>
                                      </p:tavLst>
                                    </p:anim>
                                    <p:anim calcmode="lin" valueType="num">
                                      <p:cBhvr additive="base">
                                        <p:cTn id="89" dur="500" fill="hold"/>
                                        <p:tgtEl>
                                          <p:spTgt spid="19"/>
                                        </p:tgtEl>
                                        <p:attrNameLst>
                                          <p:attrName>ppt_y</p:attrName>
                                        </p:attrNameLst>
                                      </p:cBhvr>
                                      <p:tavLst>
                                        <p:tav tm="0">
                                          <p:val>
                                            <p:strVal val="1+#ppt_h/2"/>
                                          </p:val>
                                        </p:tav>
                                        <p:tav tm="100000">
                                          <p:val>
                                            <p:strVal val="#ppt_y"/>
                                          </p:val>
                                        </p:tav>
                                      </p:tavLst>
                                    </p:anim>
                                  </p:childTnLst>
                                </p:cTn>
                              </p:par>
                            </p:childTnLst>
                          </p:cTn>
                        </p:par>
                        <p:par>
                          <p:cTn id="90" fill="hold">
                            <p:stCondLst>
                              <p:cond delay="6000"/>
                            </p:stCondLst>
                            <p:childTnLst>
                              <p:par>
                                <p:cTn id="91" presetID="22" presetClass="entr" presetSubtype="8"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2" presetClass="entr" presetSubtype="4"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fill="hold"/>
                                        <p:tgtEl>
                                          <p:spTgt spid="23"/>
                                        </p:tgtEl>
                                        <p:attrNameLst>
                                          <p:attrName>ppt_x</p:attrName>
                                        </p:attrNameLst>
                                      </p:cBhvr>
                                      <p:tavLst>
                                        <p:tav tm="0">
                                          <p:val>
                                            <p:strVal val="#ppt_x"/>
                                          </p:val>
                                        </p:tav>
                                        <p:tav tm="100000">
                                          <p:val>
                                            <p:strVal val="#ppt_x"/>
                                          </p:val>
                                        </p:tav>
                                      </p:tavLst>
                                    </p:anim>
                                    <p:anim calcmode="lin" valueType="num">
                                      <p:cBhvr additive="base">
                                        <p:cTn id="10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4382767" y="1378026"/>
            <a:ext cx="3962199" cy="3255217"/>
            <a:chOff x="5646839" y="2046917"/>
            <a:chExt cx="5282932" cy="4340289"/>
          </a:xfrm>
        </p:grpSpPr>
        <p:sp>
          <p:nvSpPr>
            <p:cNvPr id="4" name="Freeform 5"/>
            <p:cNvSpPr>
              <a:spLocks noEditPoints="1"/>
            </p:cNvSpPr>
            <p:nvPr/>
          </p:nvSpPr>
          <p:spPr bwMode="auto">
            <a:xfrm>
              <a:off x="7540059" y="2084286"/>
              <a:ext cx="879810"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5" name="Freeform 6"/>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6" name="Freeform 7"/>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7" name="Freeform 8"/>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8" name="Freeform 9"/>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9" name="Freeform 10"/>
            <p:cNvSpPr/>
            <p:nvPr/>
          </p:nvSpPr>
          <p:spPr bwMode="auto">
            <a:xfrm>
              <a:off x="7310331" y="3450434"/>
              <a:ext cx="1186929" cy="2936772"/>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0" name="Freeform 11"/>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1" name="Freeform 12"/>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2" name="Freeform 13"/>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3" name="Freeform 14"/>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4" name="Freeform 15"/>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5" name="Freeform 16"/>
            <p:cNvSpPr/>
            <p:nvPr/>
          </p:nvSpPr>
          <p:spPr bwMode="auto">
            <a:xfrm>
              <a:off x="8643895" y="3047189"/>
              <a:ext cx="2285876" cy="2699712"/>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bg1"/>
                </a:solidFill>
                <a:latin typeface="Agency FB" panose="020B0503020202020204" charset="0"/>
              </a:endParaRPr>
            </a:p>
          </p:txBody>
        </p:sp>
        <p:sp>
          <p:nvSpPr>
            <p:cNvPr id="16" name="Freeform 17"/>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7" name="Freeform 18"/>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8" name="Freeform 19"/>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9" name="Freeform 20"/>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0" name="Freeform 21"/>
            <p:cNvSpPr/>
            <p:nvPr/>
          </p:nvSpPr>
          <p:spPr bwMode="auto">
            <a:xfrm>
              <a:off x="8050023" y="2785689"/>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1" name="Freeform 22"/>
            <p:cNvSpPr/>
            <p:nvPr/>
          </p:nvSpPr>
          <p:spPr bwMode="auto">
            <a:xfrm>
              <a:off x="8503370"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2" name="Freeform 23"/>
            <p:cNvSpPr/>
            <p:nvPr/>
          </p:nvSpPr>
          <p:spPr bwMode="auto">
            <a:xfrm>
              <a:off x="8133116" y="2670011"/>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3" name="Freeform 24"/>
            <p:cNvSpPr/>
            <p:nvPr/>
          </p:nvSpPr>
          <p:spPr bwMode="auto">
            <a:xfrm>
              <a:off x="8354698" y="2791392"/>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4" name="TextBox 27"/>
            <p:cNvSpPr txBox="1"/>
            <p:nvPr/>
          </p:nvSpPr>
          <p:spPr>
            <a:xfrm>
              <a:off x="5701962" y="2046917"/>
              <a:ext cx="1222985" cy="492443"/>
            </a:xfrm>
            <a:prstGeom prst="rect">
              <a:avLst/>
            </a:prstGeom>
            <a:noFill/>
          </p:spPr>
          <p:txBody>
            <a:bodyPr wrap="none" rtlCol="0">
              <a:spAutoFit/>
            </a:bodyPr>
            <a:lstStyle/>
            <a:p>
              <a:r>
                <a:rPr lang="en-US" b="1" dirty="0">
                  <a:solidFill>
                    <a:schemeClr val="tx1">
                      <a:lumMod val="75000"/>
                      <a:lumOff val="25000"/>
                    </a:schemeClr>
                  </a:solidFill>
                  <a:latin typeface="Agency FB" panose="020B0503020202020204" charset="0"/>
                </a:rPr>
                <a:t>SUCCESS</a:t>
              </a:r>
            </a:p>
          </p:txBody>
        </p:sp>
        <p:sp>
          <p:nvSpPr>
            <p:cNvPr id="25" name="TextBox 28"/>
            <p:cNvSpPr txBox="1"/>
            <p:nvPr/>
          </p:nvSpPr>
          <p:spPr>
            <a:xfrm rot="16685089">
              <a:off x="7398380" y="4927377"/>
              <a:ext cx="947268" cy="677108"/>
            </a:xfrm>
            <a:prstGeom prst="rect">
              <a:avLst/>
            </a:prstGeom>
            <a:noFill/>
          </p:spPr>
          <p:txBody>
            <a:bodyPr wrap="none" rtlCol="0">
              <a:spAutoFit/>
            </a:bodyPr>
            <a:lstStyle/>
            <a:p>
              <a:r>
                <a:rPr lang="en-US" sz="2700" b="1">
                  <a:solidFill>
                    <a:schemeClr val="bg1"/>
                  </a:solidFill>
                  <a:latin typeface="Agency FB" panose="020B0503020202020204" charset="0"/>
                </a:rPr>
                <a:t>IDEA</a:t>
              </a:r>
            </a:p>
          </p:txBody>
        </p:sp>
        <p:sp>
          <p:nvSpPr>
            <p:cNvPr id="26" name="TextBox 29"/>
            <p:cNvSpPr txBox="1"/>
            <p:nvPr/>
          </p:nvSpPr>
          <p:spPr>
            <a:xfrm rot="4520413">
              <a:off x="8328448" y="4861474"/>
              <a:ext cx="1289241" cy="492443"/>
            </a:xfrm>
            <a:prstGeom prst="rect">
              <a:avLst/>
            </a:prstGeom>
            <a:noFill/>
          </p:spPr>
          <p:txBody>
            <a:bodyPr wrap="none" rtlCol="0">
              <a:spAutoFit/>
            </a:bodyPr>
            <a:lstStyle/>
            <a:p>
              <a:r>
                <a:rPr lang="en-US" b="1">
                  <a:solidFill>
                    <a:schemeClr val="bg1"/>
                  </a:solidFill>
                  <a:latin typeface="Agency FB" panose="020B0503020202020204" charset="0"/>
                </a:rPr>
                <a:t>PLANNING</a:t>
              </a:r>
            </a:p>
          </p:txBody>
        </p:sp>
        <p:sp>
          <p:nvSpPr>
            <p:cNvPr id="27" name="TextBox 31"/>
            <p:cNvSpPr txBox="1"/>
            <p:nvPr/>
          </p:nvSpPr>
          <p:spPr>
            <a:xfrm rot="3201610">
              <a:off x="9100735" y="4288533"/>
              <a:ext cx="1562821" cy="492443"/>
            </a:xfrm>
            <a:prstGeom prst="rect">
              <a:avLst/>
            </a:prstGeom>
            <a:noFill/>
          </p:spPr>
          <p:txBody>
            <a:bodyPr wrap="none" rtlCol="0">
              <a:spAutoFit/>
            </a:bodyPr>
            <a:lstStyle/>
            <a:p>
              <a:r>
                <a:rPr lang="en-US" b="1">
                  <a:solidFill>
                    <a:schemeClr val="bg1"/>
                  </a:solidFill>
                  <a:latin typeface="Agency FB" panose="020B0503020202020204" charset="0"/>
                </a:rPr>
                <a:t>REALIZATION</a:t>
              </a:r>
            </a:p>
          </p:txBody>
        </p:sp>
      </p:grpSp>
      <p:sp>
        <p:nvSpPr>
          <p:cNvPr id="28" name="_5"/>
          <p:cNvSpPr/>
          <p:nvPr/>
        </p:nvSpPr>
        <p:spPr>
          <a:xfrm>
            <a:off x="1590420" y="1331791"/>
            <a:ext cx="2379260" cy="482824"/>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29" name="_6"/>
          <p:cNvSpPr/>
          <p:nvPr/>
        </p:nvSpPr>
        <p:spPr>
          <a:xfrm>
            <a:off x="1590420" y="3617678"/>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30" name="_7"/>
          <p:cNvSpPr/>
          <p:nvPr/>
        </p:nvSpPr>
        <p:spPr>
          <a:xfrm>
            <a:off x="1590420" y="2091133"/>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31" name="_8"/>
          <p:cNvSpPr/>
          <p:nvPr/>
        </p:nvSpPr>
        <p:spPr>
          <a:xfrm>
            <a:off x="1590420" y="2855716"/>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grpSp>
        <p:nvGrpSpPr>
          <p:cNvPr id="32" name="_9"/>
          <p:cNvGrpSpPr/>
          <p:nvPr/>
        </p:nvGrpSpPr>
        <p:grpSpPr>
          <a:xfrm>
            <a:off x="965441" y="3598290"/>
            <a:ext cx="566777" cy="566777"/>
            <a:chOff x="1090404" y="5007269"/>
            <a:chExt cx="755703" cy="755703"/>
          </a:xfrm>
        </p:grpSpPr>
        <p:sp>
          <p:nvSpPr>
            <p:cNvPr id="33" name="Oval 35"/>
            <p:cNvSpPr/>
            <p:nvPr/>
          </p:nvSpPr>
          <p:spPr>
            <a:xfrm>
              <a:off x="1090404" y="50072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44"/>
            <p:cNvSpPr>
              <a:spLocks noEditPoints="1"/>
            </p:cNvSpPr>
            <p:nvPr/>
          </p:nvSpPr>
          <p:spPr bwMode="auto">
            <a:xfrm>
              <a:off x="1272655" y="5228639"/>
              <a:ext cx="391200" cy="312961"/>
            </a:xfrm>
            <a:custGeom>
              <a:avLst/>
              <a:gdLst>
                <a:gd name="T0" fmla="*/ 0 w 205"/>
                <a:gd name="T1" fmla="*/ 24 h 164"/>
                <a:gd name="T2" fmla="*/ 22 w 205"/>
                <a:gd name="T3" fmla="*/ 24 h 164"/>
                <a:gd name="T4" fmla="*/ 28 w 205"/>
                <a:gd name="T5" fmla="*/ 0 h 164"/>
                <a:gd name="T6" fmla="*/ 52 w 205"/>
                <a:gd name="T7" fmla="*/ 0 h 164"/>
                <a:gd name="T8" fmla="*/ 61 w 205"/>
                <a:gd name="T9" fmla="*/ 24 h 164"/>
                <a:gd name="T10" fmla="*/ 143 w 205"/>
                <a:gd name="T11" fmla="*/ 24 h 164"/>
                <a:gd name="T12" fmla="*/ 151 w 205"/>
                <a:gd name="T13" fmla="*/ 0 h 164"/>
                <a:gd name="T14" fmla="*/ 175 w 205"/>
                <a:gd name="T15" fmla="*/ 0 h 164"/>
                <a:gd name="T16" fmla="*/ 184 w 205"/>
                <a:gd name="T17" fmla="*/ 24 h 164"/>
                <a:gd name="T18" fmla="*/ 203 w 205"/>
                <a:gd name="T19" fmla="*/ 24 h 164"/>
                <a:gd name="T20" fmla="*/ 203 w 205"/>
                <a:gd name="T21" fmla="*/ 54 h 164"/>
                <a:gd name="T22" fmla="*/ 0 w 205"/>
                <a:gd name="T23" fmla="*/ 54 h 164"/>
                <a:gd name="T24" fmla="*/ 0 w 205"/>
                <a:gd name="T25" fmla="*/ 24 h 164"/>
                <a:gd name="T26" fmla="*/ 0 w 205"/>
                <a:gd name="T27" fmla="*/ 24 h 164"/>
                <a:gd name="T28" fmla="*/ 80 w 205"/>
                <a:gd name="T29" fmla="*/ 74 h 164"/>
                <a:gd name="T30" fmla="*/ 123 w 205"/>
                <a:gd name="T31" fmla="*/ 74 h 164"/>
                <a:gd name="T32" fmla="*/ 110 w 205"/>
                <a:gd name="T33" fmla="*/ 108 h 164"/>
                <a:gd name="T34" fmla="*/ 132 w 205"/>
                <a:gd name="T35" fmla="*/ 108 h 164"/>
                <a:gd name="T36" fmla="*/ 91 w 205"/>
                <a:gd name="T37" fmla="*/ 149 h 164"/>
                <a:gd name="T38" fmla="*/ 97 w 205"/>
                <a:gd name="T39" fmla="*/ 128 h 164"/>
                <a:gd name="T40" fmla="*/ 76 w 205"/>
                <a:gd name="T41" fmla="*/ 115 h 164"/>
                <a:gd name="T42" fmla="*/ 80 w 205"/>
                <a:gd name="T43" fmla="*/ 74 h 164"/>
                <a:gd name="T44" fmla="*/ 80 w 205"/>
                <a:gd name="T45" fmla="*/ 74 h 164"/>
                <a:gd name="T46" fmla="*/ 0 w 205"/>
                <a:gd name="T47" fmla="*/ 138 h 164"/>
                <a:gd name="T48" fmla="*/ 0 w 205"/>
                <a:gd name="T49" fmla="*/ 164 h 164"/>
                <a:gd name="T50" fmla="*/ 205 w 205"/>
                <a:gd name="T51" fmla="*/ 164 h 164"/>
                <a:gd name="T52" fmla="*/ 205 w 205"/>
                <a:gd name="T53" fmla="*/ 138 h 164"/>
                <a:gd name="T54" fmla="*/ 188 w 205"/>
                <a:gd name="T55" fmla="*/ 138 h 164"/>
                <a:gd name="T56" fmla="*/ 188 w 205"/>
                <a:gd name="T57" fmla="*/ 63 h 164"/>
                <a:gd name="T58" fmla="*/ 15 w 205"/>
                <a:gd name="T59" fmla="*/ 63 h 164"/>
                <a:gd name="T60" fmla="*/ 15 w 205"/>
                <a:gd name="T61" fmla="*/ 138 h 164"/>
                <a:gd name="T62" fmla="*/ 0 w 205"/>
                <a:gd name="T63"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64">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35" name="_10"/>
          <p:cNvGrpSpPr/>
          <p:nvPr/>
        </p:nvGrpSpPr>
        <p:grpSpPr>
          <a:xfrm>
            <a:off x="965441" y="2074365"/>
            <a:ext cx="566777" cy="566777"/>
            <a:chOff x="1090404" y="2975369"/>
            <a:chExt cx="755703" cy="755703"/>
          </a:xfrm>
        </p:grpSpPr>
        <p:sp>
          <p:nvSpPr>
            <p:cNvPr id="36" name="Oval 33"/>
            <p:cNvSpPr/>
            <p:nvPr/>
          </p:nvSpPr>
          <p:spPr>
            <a:xfrm>
              <a:off x="1090404" y="29753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45"/>
            <p:cNvSpPr>
              <a:spLocks noEditPoints="1"/>
            </p:cNvSpPr>
            <p:nvPr/>
          </p:nvSpPr>
          <p:spPr bwMode="auto">
            <a:xfrm>
              <a:off x="1275263" y="3162713"/>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38" name="_11"/>
          <p:cNvGrpSpPr/>
          <p:nvPr/>
        </p:nvGrpSpPr>
        <p:grpSpPr>
          <a:xfrm>
            <a:off x="965441" y="2836327"/>
            <a:ext cx="566777" cy="566777"/>
            <a:chOff x="1090404" y="3991319"/>
            <a:chExt cx="755703" cy="755703"/>
          </a:xfrm>
        </p:grpSpPr>
        <p:sp>
          <p:nvSpPr>
            <p:cNvPr id="39" name="Oval 34"/>
            <p:cNvSpPr/>
            <p:nvPr/>
          </p:nvSpPr>
          <p:spPr>
            <a:xfrm>
              <a:off x="1090404" y="39913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46"/>
            <p:cNvSpPr>
              <a:spLocks noEditPoints="1"/>
            </p:cNvSpPr>
            <p:nvPr/>
          </p:nvSpPr>
          <p:spPr bwMode="auto">
            <a:xfrm>
              <a:off x="1261205" y="4214220"/>
              <a:ext cx="402650" cy="366393"/>
            </a:xfrm>
            <a:custGeom>
              <a:avLst/>
              <a:gdLst>
                <a:gd name="T0" fmla="*/ 78 w 98"/>
                <a:gd name="T1" fmla="*/ 37 h 89"/>
                <a:gd name="T2" fmla="*/ 70 w 98"/>
                <a:gd name="T3" fmla="*/ 21 h 89"/>
                <a:gd name="T4" fmla="*/ 49 w 98"/>
                <a:gd name="T5" fmla="*/ 13 h 89"/>
                <a:gd name="T6" fmla="*/ 28 w 98"/>
                <a:gd name="T7" fmla="*/ 21 h 89"/>
                <a:gd name="T8" fmla="*/ 20 w 98"/>
                <a:gd name="T9" fmla="*/ 37 h 89"/>
                <a:gd name="T10" fmla="*/ 29 w 98"/>
                <a:gd name="T11" fmla="*/ 45 h 89"/>
                <a:gd name="T12" fmla="*/ 37 w 98"/>
                <a:gd name="T13" fmla="*/ 68 h 89"/>
                <a:gd name="T14" fmla="*/ 29 w 98"/>
                <a:gd name="T15" fmla="*/ 85 h 89"/>
                <a:gd name="T16" fmla="*/ 18 w 98"/>
                <a:gd name="T17" fmla="*/ 89 h 89"/>
                <a:gd name="T18" fmla="*/ 17 w 98"/>
                <a:gd name="T19" fmla="*/ 88 h 89"/>
                <a:gd name="T20" fmla="*/ 1 w 98"/>
                <a:gd name="T21" fmla="*/ 42 h 89"/>
                <a:gd name="T22" fmla="*/ 1 w 98"/>
                <a:gd name="T23" fmla="*/ 41 h 89"/>
                <a:gd name="T24" fmla="*/ 7 w 98"/>
                <a:gd name="T25" fmla="*/ 38 h 89"/>
                <a:gd name="T26" fmla="*/ 19 w 98"/>
                <a:gd name="T27" fmla="*/ 12 h 89"/>
                <a:gd name="T28" fmla="*/ 49 w 98"/>
                <a:gd name="T29" fmla="*/ 0 h 89"/>
                <a:gd name="T30" fmla="*/ 79 w 98"/>
                <a:gd name="T31" fmla="*/ 12 h 89"/>
                <a:gd name="T32" fmla="*/ 92 w 98"/>
                <a:gd name="T33" fmla="*/ 39 h 89"/>
                <a:gd name="T34" fmla="*/ 97 w 98"/>
                <a:gd name="T35" fmla="*/ 41 h 89"/>
                <a:gd name="T36" fmla="*/ 97 w 98"/>
                <a:gd name="T37" fmla="*/ 42 h 89"/>
                <a:gd name="T38" fmla="*/ 81 w 98"/>
                <a:gd name="T39" fmla="*/ 88 h 89"/>
                <a:gd name="T40" fmla="*/ 80 w 98"/>
                <a:gd name="T41" fmla="*/ 89 h 89"/>
                <a:gd name="T42" fmla="*/ 69 w 98"/>
                <a:gd name="T43" fmla="*/ 85 h 89"/>
                <a:gd name="T44" fmla="*/ 61 w 98"/>
                <a:gd name="T45" fmla="*/ 68 h 89"/>
                <a:gd name="T46" fmla="*/ 69 w 98"/>
                <a:gd name="T47" fmla="*/ 45 h 89"/>
                <a:gd name="T48" fmla="*/ 78 w 98"/>
                <a:gd name="T49" fmla="*/ 37 h 89"/>
                <a:gd name="T50" fmla="*/ 9 w 98"/>
                <a:gd name="T51" fmla="*/ 49 h 89"/>
                <a:gd name="T52" fmla="*/ 19 w 98"/>
                <a:gd name="T53" fmla="*/ 77 h 89"/>
                <a:gd name="T54" fmla="*/ 23 w 98"/>
                <a:gd name="T55" fmla="*/ 75 h 89"/>
                <a:gd name="T56" fmla="*/ 13 w 98"/>
                <a:gd name="T57" fmla="*/ 48 h 89"/>
                <a:gd name="T58" fmla="*/ 9 w 98"/>
                <a:gd name="T59" fmla="*/ 49 h 89"/>
                <a:gd name="T60" fmla="*/ 89 w 98"/>
                <a:gd name="T61" fmla="*/ 49 h 89"/>
                <a:gd name="T62" fmla="*/ 85 w 98"/>
                <a:gd name="T63" fmla="*/ 48 h 89"/>
                <a:gd name="T64" fmla="*/ 75 w 98"/>
                <a:gd name="T65" fmla="*/ 75 h 89"/>
                <a:gd name="T66" fmla="*/ 79 w 98"/>
                <a:gd name="T67" fmla="*/ 77 h 89"/>
                <a:gd name="T68" fmla="*/ 89 w 98"/>
                <a:gd name="T69"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41" name="_12"/>
          <p:cNvGrpSpPr/>
          <p:nvPr/>
        </p:nvGrpSpPr>
        <p:grpSpPr>
          <a:xfrm>
            <a:off x="965441" y="1312402"/>
            <a:ext cx="566777" cy="566777"/>
            <a:chOff x="1090404" y="1959419"/>
            <a:chExt cx="755703" cy="755703"/>
          </a:xfrm>
        </p:grpSpPr>
        <p:sp>
          <p:nvSpPr>
            <p:cNvPr id="42" name="Oval 32"/>
            <p:cNvSpPr/>
            <p:nvPr/>
          </p:nvSpPr>
          <p:spPr>
            <a:xfrm>
              <a:off x="1090404" y="1959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Freeform 47"/>
            <p:cNvSpPr>
              <a:spLocks noEditPoints="1"/>
            </p:cNvSpPr>
            <p:nvPr/>
          </p:nvSpPr>
          <p:spPr bwMode="auto">
            <a:xfrm>
              <a:off x="1300185" y="2195687"/>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sp>
        <p:nvSpPr>
          <p:cNvPr id="44" name="文本占位符 3"/>
          <p:cNvSpPr>
            <a:spLocks noGrp="1"/>
          </p:cNvSpPr>
          <p:nvPr>
            <p:ph type="body" sz="quarter" idx="11"/>
          </p:nvPr>
        </p:nvSpPr>
        <p:spPr>
          <a:xfrm>
            <a:off x="900389" y="124957"/>
            <a:ext cx="2513913" cy="414096"/>
          </a:xfrm>
        </p:spPr>
        <p:txBody>
          <a:bodyPr/>
          <a:lstStyle/>
          <a:p>
            <a:r>
              <a:rPr lang="zh-CN" altLang="en-US" smtClean="0">
                <a:solidFill>
                  <a:srgbClr val="B72727"/>
                </a:solidFill>
              </a:rPr>
              <a:t>点击输入标题</a:t>
            </a:r>
            <a:endParaRPr lang="zh-CN" altLang="en-US" dirty="0">
              <a:solidFill>
                <a:srgbClr val="B72727"/>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randombar(horizontal)">
                                      <p:cBhvr>
                                        <p:cTn id="14" dur="500"/>
                                        <p:tgtEl>
                                          <p:spTgt spid="41"/>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childTnLst>
                          </p:cTn>
                        </p:par>
                        <p:par>
                          <p:cTn id="39" fill="hold">
                            <p:stCondLst>
                              <p:cond delay="4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72474" y="1606854"/>
            <a:ext cx="2185214" cy="646331"/>
          </a:xfrm>
          <a:prstGeom prst="rect">
            <a:avLst/>
          </a:prstGeom>
          <a:noFill/>
        </p:spPr>
        <p:txBody>
          <a:bodyPr wrap="none" rtlCol="0">
            <a:spAutoFit/>
          </a:bodyPr>
          <a:lstStyle/>
          <a:p>
            <a:r>
              <a:rPr lang="en-US" altLang="zh-CN" sz="1200" dirty="0" smtClean="0">
                <a:cs typeface="+mn-ea"/>
                <a:sym typeface="+mn-lt"/>
              </a:rPr>
              <a:t>01.</a:t>
            </a:r>
            <a:r>
              <a:rPr lang="zh-CN" altLang="en-US" sz="1200" dirty="0">
                <a:cs typeface="+mn-ea"/>
                <a:sym typeface="+mn-lt"/>
              </a:rPr>
              <a:t>制度的效用取决于制度</a:t>
            </a:r>
            <a:r>
              <a:rPr lang="zh-CN" altLang="en-US" sz="1200" dirty="0" smtClean="0">
                <a:cs typeface="+mn-ea"/>
                <a:sym typeface="+mn-lt"/>
              </a:rPr>
              <a:t>执</a:t>
            </a:r>
            <a:endParaRPr lang="en-US" altLang="zh-CN" sz="1200" dirty="0" smtClean="0">
              <a:cs typeface="+mn-ea"/>
              <a:sym typeface="+mn-lt"/>
            </a:endParaRPr>
          </a:p>
          <a:p>
            <a:r>
              <a:rPr lang="zh-CN" altLang="en-US" sz="1200" dirty="0" smtClean="0">
                <a:cs typeface="+mn-ea"/>
                <a:sym typeface="+mn-lt"/>
              </a:rPr>
              <a:t>行</a:t>
            </a:r>
            <a:r>
              <a:rPr lang="zh-CN" altLang="en-US" sz="1200" dirty="0">
                <a:cs typeface="+mn-ea"/>
                <a:sym typeface="+mn-lt"/>
              </a:rPr>
              <a:t>力，党的意志和主张能否</a:t>
            </a:r>
            <a:r>
              <a:rPr lang="zh-CN" altLang="en-US" sz="1200" dirty="0" smtClean="0">
                <a:cs typeface="+mn-ea"/>
                <a:sym typeface="+mn-lt"/>
              </a:rPr>
              <a:t>实</a:t>
            </a:r>
            <a:endParaRPr lang="en-US" altLang="zh-CN" sz="1200" dirty="0" smtClean="0">
              <a:cs typeface="+mn-ea"/>
              <a:sym typeface="+mn-lt"/>
            </a:endParaRPr>
          </a:p>
          <a:p>
            <a:r>
              <a:rPr lang="zh-CN" altLang="en-US" sz="1200" dirty="0" smtClean="0">
                <a:cs typeface="+mn-ea"/>
                <a:sym typeface="+mn-lt"/>
              </a:rPr>
              <a:t>现</a:t>
            </a:r>
            <a:r>
              <a:rPr lang="zh-CN" altLang="en-US" sz="1200" dirty="0">
                <a:cs typeface="+mn-ea"/>
                <a:sym typeface="+mn-lt"/>
              </a:rPr>
              <a:t>，关键也在执行力。</a:t>
            </a:r>
          </a:p>
        </p:txBody>
      </p:sp>
      <p:sp>
        <p:nvSpPr>
          <p:cNvPr id="41" name="TextBox 40"/>
          <p:cNvSpPr txBox="1"/>
          <p:nvPr/>
        </p:nvSpPr>
        <p:spPr>
          <a:xfrm>
            <a:off x="6372474" y="2435494"/>
            <a:ext cx="2111475" cy="646331"/>
          </a:xfrm>
          <a:prstGeom prst="rect">
            <a:avLst/>
          </a:prstGeom>
          <a:noFill/>
        </p:spPr>
        <p:txBody>
          <a:bodyPr wrap="none" rtlCol="0">
            <a:spAutoFit/>
          </a:bodyPr>
          <a:lstStyle/>
          <a:p>
            <a:r>
              <a:rPr lang="en-US" altLang="zh-CN" sz="1200" dirty="0" smtClean="0">
                <a:cs typeface="+mn-ea"/>
                <a:sym typeface="+mn-lt"/>
              </a:rPr>
              <a:t>02.</a:t>
            </a:r>
            <a:r>
              <a:rPr lang="zh-CN" altLang="en-US" sz="1200" dirty="0">
                <a:cs typeface="+mn-ea"/>
                <a:sym typeface="+mn-lt"/>
              </a:rPr>
              <a:t>克服一切困难，确保</a:t>
            </a:r>
            <a:r>
              <a:rPr lang="zh-CN" altLang="en-US" sz="1200" dirty="0" smtClean="0">
                <a:cs typeface="+mn-ea"/>
                <a:sym typeface="+mn-lt"/>
              </a:rPr>
              <a:t>完成</a:t>
            </a:r>
            <a:endParaRPr lang="en-US" altLang="zh-CN" sz="1200" dirty="0" smtClean="0">
              <a:cs typeface="+mn-ea"/>
              <a:sym typeface="+mn-lt"/>
            </a:endParaRPr>
          </a:p>
          <a:p>
            <a:r>
              <a:rPr lang="zh-CN" altLang="en-US" sz="1200" dirty="0" smtClean="0">
                <a:cs typeface="+mn-ea"/>
                <a:sym typeface="+mn-lt"/>
              </a:rPr>
              <a:t>上级</a:t>
            </a:r>
            <a:r>
              <a:rPr lang="zh-CN" altLang="en-US" sz="1200" dirty="0">
                <a:cs typeface="+mn-ea"/>
                <a:sym typeface="+mn-lt"/>
              </a:rPr>
              <a:t>交办的急、难、险、</a:t>
            </a:r>
            <a:r>
              <a:rPr lang="zh-CN" altLang="en-US" sz="1200" dirty="0" smtClean="0">
                <a:cs typeface="+mn-ea"/>
                <a:sym typeface="+mn-lt"/>
              </a:rPr>
              <a:t>阻</a:t>
            </a:r>
            <a:endParaRPr lang="en-US" altLang="zh-CN" sz="1200" dirty="0" smtClean="0">
              <a:cs typeface="+mn-ea"/>
              <a:sym typeface="+mn-lt"/>
            </a:endParaRPr>
          </a:p>
          <a:p>
            <a:r>
              <a:rPr lang="zh-CN" altLang="en-US" sz="1200" dirty="0" smtClean="0">
                <a:cs typeface="+mn-ea"/>
                <a:sym typeface="+mn-lt"/>
              </a:rPr>
              <a:t>任务</a:t>
            </a:r>
            <a:r>
              <a:rPr lang="zh-CN" altLang="en-US" sz="1200" dirty="0">
                <a:cs typeface="+mn-ea"/>
                <a:sym typeface="+mn-lt"/>
              </a:rPr>
              <a:t>。</a:t>
            </a:r>
          </a:p>
        </p:txBody>
      </p:sp>
      <p:sp>
        <p:nvSpPr>
          <p:cNvPr id="42" name="TextBox 41"/>
          <p:cNvSpPr txBox="1"/>
          <p:nvPr/>
        </p:nvSpPr>
        <p:spPr>
          <a:xfrm>
            <a:off x="6372474" y="3264135"/>
            <a:ext cx="2185214" cy="646331"/>
          </a:xfrm>
          <a:prstGeom prst="rect">
            <a:avLst/>
          </a:prstGeom>
          <a:noFill/>
        </p:spPr>
        <p:txBody>
          <a:bodyPr wrap="none" rtlCol="0">
            <a:spAutoFit/>
          </a:bodyPr>
          <a:lstStyle/>
          <a:p>
            <a:r>
              <a:rPr lang="en-US" altLang="zh-CN" sz="1200" dirty="0" smtClean="0">
                <a:cs typeface="+mn-ea"/>
                <a:sym typeface="+mn-lt"/>
              </a:rPr>
              <a:t>03.</a:t>
            </a:r>
            <a:r>
              <a:rPr lang="zh-CN" altLang="en-US" sz="1200" dirty="0" smtClean="0">
                <a:cs typeface="+mn-ea"/>
                <a:sym typeface="+mn-lt"/>
              </a:rPr>
              <a:t>通过一套有效的系统、组</a:t>
            </a:r>
            <a:endParaRPr lang="en-US" altLang="zh-CN" sz="1200" dirty="0" smtClean="0">
              <a:cs typeface="+mn-ea"/>
              <a:sym typeface="+mn-lt"/>
            </a:endParaRPr>
          </a:p>
          <a:p>
            <a:r>
              <a:rPr lang="zh-CN" altLang="en-US" sz="1200" dirty="0" smtClean="0">
                <a:cs typeface="+mn-ea"/>
                <a:sym typeface="+mn-lt"/>
              </a:rPr>
              <a:t>织、文化和行动计划管理方</a:t>
            </a:r>
            <a:endParaRPr lang="en-US" altLang="zh-CN" sz="1200" dirty="0" smtClean="0">
              <a:cs typeface="+mn-ea"/>
              <a:sym typeface="+mn-lt"/>
            </a:endParaRPr>
          </a:p>
          <a:p>
            <a:r>
              <a:rPr lang="zh-CN" altLang="en-US" sz="1200" dirty="0" smtClean="0">
                <a:cs typeface="+mn-ea"/>
                <a:sym typeface="+mn-lt"/>
              </a:rPr>
              <a:t>法等把战略决策转化为结果。</a:t>
            </a:r>
            <a:endParaRPr lang="zh-CN" altLang="en-US" sz="1200" dirty="0">
              <a:cs typeface="+mn-ea"/>
              <a:sym typeface="+mn-lt"/>
            </a:endParaRPr>
          </a:p>
        </p:txBody>
      </p:sp>
      <p:sp>
        <p:nvSpPr>
          <p:cNvPr id="43" name="TextBox 42"/>
          <p:cNvSpPr txBox="1"/>
          <p:nvPr/>
        </p:nvSpPr>
        <p:spPr>
          <a:xfrm>
            <a:off x="4406232" y="1379191"/>
            <a:ext cx="750526" cy="400110"/>
          </a:xfrm>
          <a:prstGeom prst="rect">
            <a:avLst/>
          </a:prstGeom>
          <a:noFill/>
          <a:ln>
            <a:noFill/>
          </a:ln>
        </p:spPr>
        <p:txBody>
          <a:bodyPr wrap="none" rtlCol="0">
            <a:spAutoFit/>
          </a:bodyPr>
          <a:lstStyle/>
          <a:p>
            <a:r>
              <a:rPr lang="zh-CN" altLang="en-US" sz="2000" dirty="0" smtClean="0">
                <a:solidFill>
                  <a:srgbClr val="B72727"/>
                </a:solidFill>
                <a:cs typeface="+mn-ea"/>
                <a:sym typeface="+mn-lt"/>
              </a:rPr>
              <a:t>问题</a:t>
            </a:r>
            <a:r>
              <a:rPr lang="en-US" altLang="zh-CN" sz="2000" dirty="0" smtClean="0">
                <a:solidFill>
                  <a:srgbClr val="B72727"/>
                </a:solidFill>
                <a:cs typeface="+mn-ea"/>
                <a:sym typeface="+mn-lt"/>
              </a:rPr>
              <a:t>1</a:t>
            </a:r>
            <a:endParaRPr lang="zh-CN" altLang="en-US" sz="2000" dirty="0">
              <a:solidFill>
                <a:srgbClr val="B72727"/>
              </a:solidFill>
              <a:cs typeface="+mn-ea"/>
              <a:sym typeface="+mn-lt"/>
            </a:endParaRPr>
          </a:p>
        </p:txBody>
      </p:sp>
      <p:sp>
        <p:nvSpPr>
          <p:cNvPr id="44" name="TextBox 43"/>
          <p:cNvSpPr txBox="1"/>
          <p:nvPr/>
        </p:nvSpPr>
        <p:spPr>
          <a:xfrm>
            <a:off x="4782112" y="2661429"/>
            <a:ext cx="797013" cy="400110"/>
          </a:xfrm>
          <a:prstGeom prst="rect">
            <a:avLst/>
          </a:prstGeom>
          <a:noFill/>
          <a:ln>
            <a:noFill/>
          </a:ln>
        </p:spPr>
        <p:txBody>
          <a:bodyPr wrap="none" rtlCol="0">
            <a:spAutoFit/>
          </a:bodyPr>
          <a:lstStyle/>
          <a:p>
            <a:r>
              <a:rPr lang="zh-CN" altLang="en-US" sz="2000" dirty="0" smtClean="0">
                <a:solidFill>
                  <a:srgbClr val="B72727"/>
                </a:solidFill>
                <a:cs typeface="+mn-ea"/>
                <a:sym typeface="+mn-lt"/>
              </a:rPr>
              <a:t>问题</a:t>
            </a:r>
            <a:r>
              <a:rPr lang="en-US" altLang="zh-CN" sz="2000" dirty="0" smtClean="0">
                <a:solidFill>
                  <a:srgbClr val="B72727"/>
                </a:solidFill>
                <a:cs typeface="+mn-ea"/>
                <a:sym typeface="+mn-lt"/>
              </a:rPr>
              <a:t>2</a:t>
            </a:r>
            <a:endParaRPr lang="zh-CN" altLang="en-US" sz="2000" dirty="0">
              <a:solidFill>
                <a:srgbClr val="B72727"/>
              </a:solidFill>
              <a:cs typeface="+mn-ea"/>
              <a:sym typeface="+mn-lt"/>
            </a:endParaRPr>
          </a:p>
        </p:txBody>
      </p:sp>
      <p:sp>
        <p:nvSpPr>
          <p:cNvPr id="45" name="TextBox 44"/>
          <p:cNvSpPr txBox="1"/>
          <p:nvPr/>
        </p:nvSpPr>
        <p:spPr>
          <a:xfrm>
            <a:off x="4671584" y="3847034"/>
            <a:ext cx="806631" cy="400110"/>
          </a:xfrm>
          <a:prstGeom prst="rect">
            <a:avLst/>
          </a:prstGeom>
          <a:noFill/>
          <a:ln>
            <a:noFill/>
          </a:ln>
        </p:spPr>
        <p:txBody>
          <a:bodyPr wrap="none" rtlCol="0">
            <a:spAutoFit/>
          </a:bodyPr>
          <a:lstStyle/>
          <a:p>
            <a:r>
              <a:rPr lang="zh-CN" altLang="en-US" sz="2000" dirty="0" smtClean="0">
                <a:solidFill>
                  <a:srgbClr val="B72727"/>
                </a:solidFill>
                <a:cs typeface="+mn-ea"/>
                <a:sym typeface="+mn-lt"/>
              </a:rPr>
              <a:t>问题</a:t>
            </a:r>
            <a:r>
              <a:rPr lang="en-US" altLang="zh-CN" sz="2000" dirty="0" smtClean="0">
                <a:solidFill>
                  <a:srgbClr val="B72727"/>
                </a:solidFill>
                <a:cs typeface="+mn-ea"/>
                <a:sym typeface="+mn-lt"/>
              </a:rPr>
              <a:t>3</a:t>
            </a:r>
            <a:endParaRPr lang="zh-CN" altLang="en-US" sz="2000" dirty="0">
              <a:solidFill>
                <a:srgbClr val="B72727"/>
              </a:solidFill>
              <a:cs typeface="+mn-ea"/>
              <a:sym typeface="+mn-lt"/>
            </a:endParaRPr>
          </a:p>
        </p:txBody>
      </p:sp>
      <p:grpSp>
        <p:nvGrpSpPr>
          <p:cNvPr id="6" name="组合 5"/>
          <p:cNvGrpSpPr/>
          <p:nvPr/>
        </p:nvGrpSpPr>
        <p:grpSpPr>
          <a:xfrm>
            <a:off x="487756" y="1589995"/>
            <a:ext cx="2860550" cy="2860550"/>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TextBox 57"/>
            <p:cNvSpPr txBox="1"/>
            <p:nvPr/>
          </p:nvSpPr>
          <p:spPr>
            <a:xfrm>
              <a:off x="1443719" y="3591858"/>
              <a:ext cx="59026" cy="127845"/>
            </a:xfrm>
            <a:prstGeom prst="rect">
              <a:avLst/>
            </a:prstGeom>
            <a:noFill/>
          </p:spPr>
          <p:txBody>
            <a:bodyPr wrap="none" rtlCol="0">
              <a:spAutoFit/>
            </a:bodyPr>
            <a:lstStyle/>
            <a:p>
              <a:endParaRPr lang="zh-CN" altLang="en-US" sz="2000" dirty="0">
                <a:cs typeface="+mn-ea"/>
                <a:sym typeface="+mn-lt"/>
              </a:endParaRPr>
            </a:p>
          </p:txBody>
        </p:sp>
      </p:grp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smtClean="0">
                <a:cs typeface="+mn-ea"/>
                <a:sym typeface="+mn-lt"/>
              </a:rPr>
              <a:t>延时符</a:t>
            </a:r>
            <a:endParaRPr lang="zh-CN" altLang="en-US" dirty="0">
              <a:cs typeface="+mn-ea"/>
              <a:sym typeface="+mn-lt"/>
            </a:endParaRPr>
          </a:p>
        </p:txBody>
      </p:sp>
      <p:grpSp>
        <p:nvGrpSpPr>
          <p:cNvPr id="47" name="组合 46"/>
          <p:cNvGrpSpPr/>
          <p:nvPr/>
        </p:nvGrpSpPr>
        <p:grpSpPr>
          <a:xfrm>
            <a:off x="3609219" y="3650301"/>
            <a:ext cx="768319" cy="768319"/>
            <a:chOff x="2683251" y="1980687"/>
            <a:chExt cx="1301106" cy="1301106"/>
          </a:xfrm>
          <a:effectLst>
            <a:outerShdw blurRad="254000" dist="254000" dir="8100000" algn="tr" rotWithShape="0">
              <a:prstClr val="black">
                <a:alpha val="50000"/>
              </a:prstClr>
            </a:outerShdw>
          </a:effectLst>
        </p:grpSpPr>
        <p:sp>
          <p:nvSpPr>
            <p:cNvPr id="48" name="椭圆 47"/>
            <p:cNvSpPr/>
            <p:nvPr/>
          </p:nvSpPr>
          <p:spPr>
            <a:xfrm>
              <a:off x="2683251" y="1980687"/>
              <a:ext cx="1301106" cy="1301106"/>
            </a:xfrm>
            <a:prstGeom prst="ellipse">
              <a:avLst/>
            </a:prstGeom>
            <a:gradFill flip="none" rotWithShape="1">
              <a:gsLst>
                <a:gs pos="20000">
                  <a:srgbClr val="BFBFBF"/>
                </a:gs>
                <a:gs pos="80000">
                  <a:srgbClr val="FFFFFF"/>
                </a:gs>
                <a:gs pos="100000">
                  <a:schemeClr val="tx1">
                    <a:lumMod val="95000"/>
                    <a:lumOff val="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49" name="TextBox 48"/>
            <p:cNvSpPr txBox="1"/>
            <p:nvPr/>
          </p:nvSpPr>
          <p:spPr>
            <a:xfrm>
              <a:off x="2918416" y="2114635"/>
              <a:ext cx="671048" cy="1094526"/>
            </a:xfrm>
            <a:prstGeom prst="rect">
              <a:avLst/>
            </a:prstGeom>
            <a:noFill/>
          </p:spPr>
          <p:txBody>
            <a:bodyPr wrap="none" rtlCol="0">
              <a:spAutoFit/>
            </a:bodyPr>
            <a:lstStyle/>
            <a:p>
              <a:r>
                <a:rPr lang="en-US" altLang="zh-CN" sz="3600" b="1" dirty="0" smtClean="0">
                  <a:solidFill>
                    <a:srgbClr val="B72727"/>
                  </a:solidFill>
                  <a:cs typeface="+mn-ea"/>
                  <a:sym typeface="+mn-lt"/>
                </a:rPr>
                <a:t>3</a:t>
              </a:r>
              <a:endParaRPr lang="zh-CN" altLang="en-US" sz="3600" b="1" dirty="0">
                <a:solidFill>
                  <a:srgbClr val="B72727"/>
                </a:solidFill>
                <a:cs typeface="+mn-ea"/>
                <a:sym typeface="+mn-lt"/>
              </a:endParaRPr>
            </a:p>
          </p:txBody>
        </p:sp>
      </p:grpSp>
      <p:grpSp>
        <p:nvGrpSpPr>
          <p:cNvPr id="52" name="组合 51"/>
          <p:cNvGrpSpPr/>
          <p:nvPr/>
        </p:nvGrpSpPr>
        <p:grpSpPr>
          <a:xfrm>
            <a:off x="3923362" y="2507612"/>
            <a:ext cx="768319" cy="768319"/>
            <a:chOff x="2683251" y="1980687"/>
            <a:chExt cx="1301106" cy="1301106"/>
          </a:xfrm>
          <a:solidFill>
            <a:srgbClr val="002060"/>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56" name="TextBox 55"/>
            <p:cNvSpPr txBox="1"/>
            <p:nvPr/>
          </p:nvSpPr>
          <p:spPr>
            <a:xfrm>
              <a:off x="2918416" y="2114635"/>
              <a:ext cx="657477" cy="1094526"/>
            </a:xfrm>
            <a:prstGeom prst="rect">
              <a:avLst/>
            </a:prstGeom>
            <a:noFill/>
          </p:spPr>
          <p:txBody>
            <a:bodyPr wrap="none" rtlCol="0">
              <a:spAutoFit/>
            </a:bodyPr>
            <a:lstStyle/>
            <a:p>
              <a:r>
                <a:rPr lang="en-US" altLang="zh-CN" sz="3600" b="1" dirty="0" smtClean="0">
                  <a:solidFill>
                    <a:srgbClr val="B72727"/>
                  </a:solidFill>
                  <a:cs typeface="+mn-ea"/>
                  <a:sym typeface="+mn-lt"/>
                </a:rPr>
                <a:t>2</a:t>
              </a:r>
              <a:endParaRPr lang="zh-CN" altLang="en-US" sz="3600" b="1" dirty="0">
                <a:solidFill>
                  <a:srgbClr val="B72727"/>
                </a:solidFill>
                <a:cs typeface="+mn-ea"/>
                <a:sym typeface="+mn-lt"/>
              </a:endParaRPr>
            </a:p>
          </p:txBody>
        </p:sp>
      </p:grpSp>
      <p:grpSp>
        <p:nvGrpSpPr>
          <p:cNvPr id="57" name="组合 56"/>
          <p:cNvGrpSpPr/>
          <p:nvPr/>
        </p:nvGrpSpPr>
        <p:grpSpPr>
          <a:xfrm>
            <a:off x="3592542" y="1344467"/>
            <a:ext cx="768319" cy="768319"/>
            <a:chOff x="2683251" y="1980687"/>
            <a:chExt cx="1301106" cy="1301106"/>
          </a:xfrm>
          <a:effectLst>
            <a:outerShdw blurRad="254000" dist="254000" dir="8100000" algn="tr" rotWithShape="0">
              <a:prstClr val="black">
                <a:alpha val="50000"/>
              </a:prstClr>
            </a:outerShdw>
          </a:effectLst>
        </p:grpSpPr>
        <p:sp>
          <p:nvSpPr>
            <p:cNvPr id="59" name="椭圆 58"/>
            <p:cNvSpPr/>
            <p:nvPr/>
          </p:nvSpPr>
          <p:spPr>
            <a:xfrm>
              <a:off x="2683251" y="1980687"/>
              <a:ext cx="1301106" cy="1301106"/>
            </a:xfrm>
            <a:prstGeom prst="ellipse">
              <a:avLst/>
            </a:prstGeom>
            <a:gradFill flip="none" rotWithShape="1">
              <a:gsLst>
                <a:gs pos="20000">
                  <a:srgbClr val="BFBFBF"/>
                </a:gs>
                <a:gs pos="80000">
                  <a:srgbClr val="FFFFFF"/>
                </a:gs>
                <a:gs pos="100000">
                  <a:schemeClr val="tx1">
                    <a:lumMod val="95000"/>
                    <a:lumOff val="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60" name="TextBox 59"/>
            <p:cNvSpPr txBox="1"/>
            <p:nvPr/>
          </p:nvSpPr>
          <p:spPr>
            <a:xfrm>
              <a:off x="2918416" y="2114635"/>
              <a:ext cx="497314" cy="1094526"/>
            </a:xfrm>
            <a:prstGeom prst="rect">
              <a:avLst/>
            </a:prstGeom>
            <a:noFill/>
          </p:spPr>
          <p:txBody>
            <a:bodyPr wrap="none" rtlCol="0">
              <a:spAutoFit/>
            </a:bodyPr>
            <a:lstStyle/>
            <a:p>
              <a:r>
                <a:rPr lang="en-US" altLang="zh-CN" sz="3600" b="1" dirty="0" smtClean="0">
                  <a:solidFill>
                    <a:srgbClr val="B72727"/>
                  </a:solidFill>
                  <a:cs typeface="+mn-ea"/>
                  <a:sym typeface="+mn-lt"/>
                </a:rPr>
                <a:t>1</a:t>
              </a:r>
              <a:endParaRPr lang="zh-CN" altLang="en-US" sz="3600" b="1" dirty="0">
                <a:solidFill>
                  <a:srgbClr val="B72727"/>
                </a:solidFill>
                <a:cs typeface="+mn-ea"/>
                <a:sym typeface="+mn-lt"/>
              </a:endParaRPr>
            </a:p>
          </p:txBody>
        </p:sp>
      </p:grpSp>
      <p:sp>
        <p:nvSpPr>
          <p:cNvPr id="61" name="TextBox 60"/>
          <p:cNvSpPr txBox="1"/>
          <p:nvPr/>
        </p:nvSpPr>
        <p:spPr>
          <a:xfrm>
            <a:off x="722832" y="2319446"/>
            <a:ext cx="2390398" cy="1323439"/>
          </a:xfrm>
          <a:prstGeom prst="rect">
            <a:avLst/>
          </a:prstGeom>
          <a:noFill/>
        </p:spPr>
        <p:txBody>
          <a:bodyPr wrap="none" rtlCol="0">
            <a:spAutoFit/>
          </a:bodyPr>
          <a:lstStyle/>
          <a:p>
            <a:r>
              <a:rPr lang="zh-CN" altLang="en-US" sz="4000" spc="300" dirty="0" smtClean="0">
                <a:solidFill>
                  <a:srgbClr val="B72727"/>
                </a:solidFill>
                <a:cs typeface="+mn-ea"/>
                <a:sym typeface="+mn-lt"/>
              </a:rPr>
              <a:t> 项目解</a:t>
            </a:r>
            <a:endParaRPr lang="en-US" altLang="zh-CN" sz="4000" spc="300" dirty="0" smtClean="0">
              <a:solidFill>
                <a:srgbClr val="B72727"/>
              </a:solidFill>
              <a:cs typeface="+mn-ea"/>
              <a:sym typeface="+mn-lt"/>
            </a:endParaRPr>
          </a:p>
          <a:p>
            <a:r>
              <a:rPr lang="zh-CN" altLang="en-US" sz="4000" spc="300" dirty="0" smtClean="0">
                <a:solidFill>
                  <a:srgbClr val="B72727"/>
                </a:solidFill>
                <a:cs typeface="+mn-ea"/>
                <a:sym typeface="+mn-lt"/>
              </a:rPr>
              <a:t>决的问题</a:t>
            </a:r>
            <a:endParaRPr lang="zh-CN" altLang="en-US" sz="4000" spc="300" dirty="0">
              <a:solidFill>
                <a:srgbClr val="B72727"/>
              </a:solidFill>
              <a:cs typeface="+mn-ea"/>
              <a:sym typeface="+mn-lt"/>
            </a:endParaRP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ppt_x</p:attrName>
                                            </p:attrNameLst>
                                          </p:cBhvr>
                                          <p:tavLst>
                                            <p:tav tm="0">
                                              <p:val>
                                                <p:strVal val="#ppt_x-#ppt_w*1.125000"/>
                                              </p:val>
                                            </p:tav>
                                            <p:tav tm="100000">
                                              <p:val>
                                                <p:strVal val="#ppt_x"/>
                                              </p:val>
                                            </p:tav>
                                          </p:tavLst>
                                        </p:anim>
                                        <p:animEffect transition="in" filter="wipe(right)">
                                          <p:cBhvr>
                                            <p:cTn id="13" dur="500"/>
                                            <p:tgtEl>
                                              <p:spTgt spid="61"/>
                                            </p:tgtEl>
                                          </p:cBhvr>
                                        </p:animEffect>
                                      </p:childTnLst>
                                    </p:cTn>
                                  </p:par>
                                  <p:par>
                                    <p:cTn id="14" presetID="12" presetClass="entr" presetSubtype="2" fill="hold" nodeType="withEffect">
                                      <p:stCondLst>
                                        <p:cond delay="20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left)">
                                          <p:cBhvr>
                                            <p:cTn id="17" dur="500"/>
                                            <p:tgtEl>
                                              <p:spTgt spid="57"/>
                                            </p:tgtEl>
                                          </p:cBhvr>
                                        </p:animEffect>
                                      </p:childTnLst>
                                    </p:cTn>
                                  </p:par>
                                  <p:par>
                                    <p:cTn id="18" presetID="12" presetClass="entr" presetSubtype="2" fill="hold" nodeType="withEffect">
                                      <p:stCondLst>
                                        <p:cond delay="4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ppt_x</p:attrName>
                                            </p:attrNameLst>
                                          </p:cBhvr>
                                          <p:tavLst>
                                            <p:tav tm="0">
                                              <p:val>
                                                <p:strVal val="#ppt_x+#ppt_w*1.125000"/>
                                              </p:val>
                                            </p:tav>
                                            <p:tav tm="100000">
                                              <p:val>
                                                <p:strVal val="#ppt_x"/>
                                              </p:val>
                                            </p:tav>
                                          </p:tavLst>
                                        </p:anim>
                                        <p:animEffect transition="in" filter="wipe(left)">
                                          <p:cBhvr>
                                            <p:cTn id="21" dur="500"/>
                                            <p:tgtEl>
                                              <p:spTgt spid="52"/>
                                            </p:tgtEl>
                                          </p:cBhvr>
                                        </p:animEffect>
                                      </p:childTnLst>
                                    </p:cTn>
                                  </p:par>
                                  <p:par>
                                    <p:cTn id="22" presetID="12" presetClass="entr" presetSubtype="2" fill="hold"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par>
                                    <p:cTn id="31" presetID="12" presetClass="entr" presetSubtype="8" fill="hold" grpId="0" nodeType="withEffect">
                                      <p:stCondLst>
                                        <p:cond delay="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p:tgtEl>
                                              <p:spTgt spid="45"/>
                                            </p:tgtEl>
                                            <p:attrNameLst>
                                              <p:attrName>ppt_x</p:attrName>
                                            </p:attrNameLst>
                                          </p:cBhvr>
                                          <p:tavLst>
                                            <p:tav tm="0">
                                              <p:val>
                                                <p:strVal val="#ppt_x-#ppt_w*1.125000"/>
                                              </p:val>
                                            </p:tav>
                                            <p:tav tm="100000">
                                              <p:val>
                                                <p:strVal val="#ppt_x"/>
                                              </p:val>
                                            </p:tav>
                                          </p:tavLst>
                                        </p:anim>
                                        <p:animEffect transition="in" filter="wipe(right)">
                                          <p:cBhvr>
                                            <p:cTn id="38" dur="500"/>
                                            <p:tgtEl>
                                              <p:spTgt spid="45"/>
                                            </p:tgtEl>
                                          </p:cBhvr>
                                        </p:animEffect>
                                      </p:childTnLst>
                                    </p:cTn>
                                  </p:par>
                                </p:childTnLst>
                              </p:cTn>
                            </p:par>
                            <p:par>
                              <p:cTn id="39" fill="hold">
                                <p:stCondLst>
                                  <p:cond delay="1500"/>
                                </p:stCondLst>
                                <p:childTnLst>
                                  <p:par>
                                    <p:cTn id="40" presetID="18" presetClass="entr" presetSubtype="3"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trips(upRight)">
                                          <p:cBhvr>
                                            <p:cTn id="48" dur="500"/>
                                            <p:tgtEl>
                                              <p:spTgt spid="4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31"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ppt_x</p:attrName>
                                            </p:attrNameLst>
                                          </p:cBhvr>
                                          <p:tavLst>
                                            <p:tav tm="0">
                                              <p:val>
                                                <p:strVal val="#ppt_x-#ppt_w*1.125000"/>
                                              </p:val>
                                            </p:tav>
                                            <p:tav tm="100000">
                                              <p:val>
                                                <p:strVal val="#ppt_x"/>
                                              </p:val>
                                            </p:tav>
                                          </p:tavLst>
                                        </p:anim>
                                        <p:animEffect transition="in" filter="wipe(right)">
                                          <p:cBhvr>
                                            <p:cTn id="13" dur="500"/>
                                            <p:tgtEl>
                                              <p:spTgt spid="61"/>
                                            </p:tgtEl>
                                          </p:cBhvr>
                                        </p:animEffect>
                                      </p:childTnLst>
                                    </p:cTn>
                                  </p:par>
                                  <p:par>
                                    <p:cTn id="14" presetID="12" presetClass="entr" presetSubtype="2" fill="hold" nodeType="withEffect">
                                      <p:stCondLst>
                                        <p:cond delay="20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left)">
                                          <p:cBhvr>
                                            <p:cTn id="17" dur="500"/>
                                            <p:tgtEl>
                                              <p:spTgt spid="57"/>
                                            </p:tgtEl>
                                          </p:cBhvr>
                                        </p:animEffect>
                                      </p:childTnLst>
                                    </p:cTn>
                                  </p:par>
                                  <p:par>
                                    <p:cTn id="18" presetID="12" presetClass="entr" presetSubtype="2" fill="hold" nodeType="withEffect">
                                      <p:stCondLst>
                                        <p:cond delay="4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ppt_x</p:attrName>
                                            </p:attrNameLst>
                                          </p:cBhvr>
                                          <p:tavLst>
                                            <p:tav tm="0">
                                              <p:val>
                                                <p:strVal val="#ppt_x+#ppt_w*1.125000"/>
                                              </p:val>
                                            </p:tav>
                                            <p:tav tm="100000">
                                              <p:val>
                                                <p:strVal val="#ppt_x"/>
                                              </p:val>
                                            </p:tav>
                                          </p:tavLst>
                                        </p:anim>
                                        <p:animEffect transition="in" filter="wipe(left)">
                                          <p:cBhvr>
                                            <p:cTn id="21" dur="500"/>
                                            <p:tgtEl>
                                              <p:spTgt spid="52"/>
                                            </p:tgtEl>
                                          </p:cBhvr>
                                        </p:animEffect>
                                      </p:childTnLst>
                                    </p:cTn>
                                  </p:par>
                                  <p:par>
                                    <p:cTn id="22" presetID="12" presetClass="entr" presetSubtype="2" fill="hold"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par>
                                    <p:cTn id="31" presetID="12" presetClass="entr" presetSubtype="8" fill="hold" grpId="0" nodeType="withEffect">
                                      <p:stCondLst>
                                        <p:cond delay="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p:tgtEl>
                                              <p:spTgt spid="45"/>
                                            </p:tgtEl>
                                            <p:attrNameLst>
                                              <p:attrName>ppt_x</p:attrName>
                                            </p:attrNameLst>
                                          </p:cBhvr>
                                          <p:tavLst>
                                            <p:tav tm="0">
                                              <p:val>
                                                <p:strVal val="#ppt_x-#ppt_w*1.125000"/>
                                              </p:val>
                                            </p:tav>
                                            <p:tav tm="100000">
                                              <p:val>
                                                <p:strVal val="#ppt_x"/>
                                              </p:val>
                                            </p:tav>
                                          </p:tavLst>
                                        </p:anim>
                                        <p:animEffect transition="in" filter="wipe(right)">
                                          <p:cBhvr>
                                            <p:cTn id="38" dur="500"/>
                                            <p:tgtEl>
                                              <p:spTgt spid="45"/>
                                            </p:tgtEl>
                                          </p:cBhvr>
                                        </p:animEffect>
                                      </p:childTnLst>
                                    </p:cTn>
                                  </p:par>
                                </p:childTnLst>
                              </p:cTn>
                            </p:par>
                            <p:par>
                              <p:cTn id="39" fill="hold">
                                <p:stCondLst>
                                  <p:cond delay="1500"/>
                                </p:stCondLst>
                                <p:childTnLst>
                                  <p:par>
                                    <p:cTn id="40" presetID="18" presetClass="entr" presetSubtype="3"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trips(upRight)">
                                          <p:cBhvr>
                                            <p:cTn id="48" dur="500"/>
                                            <p:tgtEl>
                                              <p:spTgt spid="4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31" grpId="0"/>
          <p:bldP spid="6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flipH="1">
            <a:off x="2487218" y="3530872"/>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5" name="任意多边形 4"/>
          <p:cNvSpPr/>
          <p:nvPr/>
        </p:nvSpPr>
        <p:spPr>
          <a:xfrm flipH="1">
            <a:off x="2487218" y="1840151"/>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6" name="任意多边形 5"/>
          <p:cNvSpPr/>
          <p:nvPr/>
        </p:nvSpPr>
        <p:spPr>
          <a:xfrm>
            <a:off x="2030114" y="2687098"/>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 name="任意多边形 6"/>
          <p:cNvSpPr/>
          <p:nvPr/>
        </p:nvSpPr>
        <p:spPr>
          <a:xfrm>
            <a:off x="2485736" y="4377820"/>
            <a:ext cx="4141164" cy="958331"/>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 name="任意多边形 7"/>
          <p:cNvSpPr/>
          <p:nvPr/>
        </p:nvSpPr>
        <p:spPr>
          <a:xfrm>
            <a:off x="2051531" y="987936"/>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78" name="组合 77"/>
          <p:cNvGrpSpPr/>
          <p:nvPr/>
        </p:nvGrpSpPr>
        <p:grpSpPr>
          <a:xfrm>
            <a:off x="6104978" y="1471591"/>
            <a:ext cx="1389152" cy="2392526"/>
            <a:chOff x="6104978" y="1471591"/>
            <a:chExt cx="1389152" cy="2392526"/>
          </a:xfrm>
        </p:grpSpPr>
        <p:grpSp>
          <p:nvGrpSpPr>
            <p:cNvPr id="15" name="组合 14"/>
            <p:cNvGrpSpPr/>
            <p:nvPr/>
          </p:nvGrpSpPr>
          <p:grpSpPr>
            <a:xfrm>
              <a:off x="6104978" y="1471591"/>
              <a:ext cx="1389152" cy="2392526"/>
              <a:chOff x="2689225" y="814470"/>
              <a:chExt cx="2591962" cy="4464122"/>
            </a:xfrm>
          </p:grpSpPr>
          <p:sp>
            <p:nvSpPr>
              <p:cNvPr id="19" name="任意多边形 18"/>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1" name="Group 11"/>
            <p:cNvGrpSpPr>
              <a:grpSpLocks noChangeAspect="1"/>
            </p:cNvGrpSpPr>
            <p:nvPr/>
          </p:nvGrpSpPr>
          <p:grpSpPr bwMode="auto">
            <a:xfrm>
              <a:off x="6321572" y="2076462"/>
              <a:ext cx="543718" cy="472610"/>
              <a:chOff x="4838" y="1902"/>
              <a:chExt cx="497" cy="432"/>
            </a:xfrm>
            <a:solidFill>
              <a:srgbClr val="C00000"/>
            </a:solidFill>
          </p:grpSpPr>
          <p:sp>
            <p:nvSpPr>
              <p:cNvPr id="1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9" name="组合 78"/>
          <p:cNvGrpSpPr/>
          <p:nvPr/>
        </p:nvGrpSpPr>
        <p:grpSpPr>
          <a:xfrm>
            <a:off x="2027885" y="2321642"/>
            <a:ext cx="1389152" cy="2392526"/>
            <a:chOff x="2027885" y="2321642"/>
            <a:chExt cx="1389152" cy="2392526"/>
          </a:xfrm>
        </p:grpSpPr>
        <p:grpSp>
          <p:nvGrpSpPr>
            <p:cNvPr id="28" name="组合 27"/>
            <p:cNvGrpSpPr/>
            <p:nvPr/>
          </p:nvGrpSpPr>
          <p:grpSpPr>
            <a:xfrm>
              <a:off x="2027885" y="2321642"/>
              <a:ext cx="1389152" cy="2392526"/>
              <a:chOff x="2689225" y="814470"/>
              <a:chExt cx="2591962" cy="4464122"/>
            </a:xfrm>
          </p:grpSpPr>
          <p:sp>
            <p:nvSpPr>
              <p:cNvPr id="32" name="任意多边形 3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椭圆 3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3" name="Group 4"/>
            <p:cNvGrpSpPr>
              <a:grpSpLocks noChangeAspect="1"/>
            </p:cNvGrpSpPr>
            <p:nvPr/>
          </p:nvGrpSpPr>
          <p:grpSpPr bwMode="auto">
            <a:xfrm>
              <a:off x="2319075" y="2907854"/>
              <a:ext cx="409123" cy="600753"/>
              <a:chOff x="3540" y="531"/>
              <a:chExt cx="348" cy="511"/>
            </a:xfrm>
            <a:solidFill>
              <a:srgbClr val="C00000"/>
            </a:solidFill>
          </p:grpSpPr>
          <p:sp>
            <p:nvSpPr>
              <p:cNvPr id="24"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7" name="组合 76"/>
          <p:cNvGrpSpPr/>
          <p:nvPr/>
        </p:nvGrpSpPr>
        <p:grpSpPr>
          <a:xfrm>
            <a:off x="2050265" y="616385"/>
            <a:ext cx="1389152" cy="2392526"/>
            <a:chOff x="2050265" y="616385"/>
            <a:chExt cx="1389152" cy="2392526"/>
          </a:xfrm>
        </p:grpSpPr>
        <p:grpSp>
          <p:nvGrpSpPr>
            <p:cNvPr id="37" name="组合 36"/>
            <p:cNvGrpSpPr/>
            <p:nvPr/>
          </p:nvGrpSpPr>
          <p:grpSpPr>
            <a:xfrm>
              <a:off x="2050265" y="616385"/>
              <a:ext cx="1389152" cy="2392526"/>
              <a:chOff x="2689225" y="814470"/>
              <a:chExt cx="2591962" cy="4464122"/>
            </a:xfrm>
          </p:grpSpPr>
          <p:sp>
            <p:nvSpPr>
              <p:cNvPr id="41" name="任意多边形 40"/>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椭圆 41"/>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6" name="Freeform 32"/>
            <p:cNvSpPr>
              <a:spLocks noEditPoints="1"/>
            </p:cNvSpPr>
            <p:nvPr/>
          </p:nvSpPr>
          <p:spPr bwMode="auto">
            <a:xfrm>
              <a:off x="2266212" y="1238600"/>
              <a:ext cx="506171" cy="43839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B72727"/>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80" name="组合 79"/>
          <p:cNvGrpSpPr/>
          <p:nvPr/>
        </p:nvGrpSpPr>
        <p:grpSpPr>
          <a:xfrm>
            <a:off x="6101968" y="3164281"/>
            <a:ext cx="1389152" cy="2392526"/>
            <a:chOff x="6101968" y="3164281"/>
            <a:chExt cx="1389152" cy="2392526"/>
          </a:xfrm>
        </p:grpSpPr>
        <p:grpSp>
          <p:nvGrpSpPr>
            <p:cNvPr id="48" name="组合 47"/>
            <p:cNvGrpSpPr/>
            <p:nvPr/>
          </p:nvGrpSpPr>
          <p:grpSpPr>
            <a:xfrm>
              <a:off x="6101968" y="3164281"/>
              <a:ext cx="1389152" cy="2392526"/>
              <a:chOff x="2689225" y="814470"/>
              <a:chExt cx="2591962" cy="4464122"/>
            </a:xfrm>
          </p:grpSpPr>
          <p:sp>
            <p:nvSpPr>
              <p:cNvPr id="52" name="任意多边形 5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5" name="组合 44"/>
            <p:cNvGrpSpPr/>
            <p:nvPr/>
          </p:nvGrpSpPr>
          <p:grpSpPr>
            <a:xfrm>
              <a:off x="6318554" y="3717561"/>
              <a:ext cx="525290" cy="592812"/>
              <a:chOff x="10815663" y="1174749"/>
              <a:chExt cx="728665" cy="822324"/>
            </a:xfrm>
            <a:solidFill>
              <a:srgbClr val="C00000"/>
            </a:solidFill>
          </p:grpSpPr>
          <p:sp>
            <p:nvSpPr>
              <p:cNvPr id="46" name="Freeform 33"/>
              <p:cNvSpPr>
                <a:spLocks noEditPoints="1"/>
              </p:cNvSpPr>
              <p:nvPr/>
            </p:nvSpPr>
            <p:spPr bwMode="auto">
              <a:xfrm>
                <a:off x="10815663" y="1174749"/>
                <a:ext cx="728665" cy="822324"/>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 name="Freeform 34"/>
              <p:cNvSpPr/>
              <p:nvPr/>
            </p:nvSpPr>
            <p:spPr bwMode="auto">
              <a:xfrm>
                <a:off x="11153775" y="1404937"/>
                <a:ext cx="160339"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rgbClr val="B7272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54" name="组合 53"/>
          <p:cNvGrpSpPr/>
          <p:nvPr/>
        </p:nvGrpSpPr>
        <p:grpSpPr>
          <a:xfrm>
            <a:off x="3239369" y="1180018"/>
            <a:ext cx="2643578" cy="671313"/>
            <a:chOff x="4018788" y="947505"/>
            <a:chExt cx="3524771" cy="895085"/>
          </a:xfrm>
        </p:grpSpPr>
        <p:sp>
          <p:nvSpPr>
            <p:cNvPr id="55" name="文本框 112"/>
            <p:cNvSpPr txBox="1"/>
            <p:nvPr/>
          </p:nvSpPr>
          <p:spPr>
            <a:xfrm>
              <a:off x="4683709" y="1008141"/>
              <a:ext cx="1768274" cy="348813"/>
            </a:xfrm>
            <a:prstGeom prst="rect">
              <a:avLst/>
            </a:prstGeom>
            <a:noFill/>
          </p:spPr>
          <p:txBody>
            <a:bodyPr wrap="square" rtlCol="0">
              <a:spAutoFit/>
            </a:bodyPr>
            <a:lstStyle/>
            <a:p>
              <a:r>
                <a:rPr lang="zh-CN" altLang="en-US" sz="1100" dirty="0">
                  <a:cs typeface="+mn-ea"/>
                  <a:sym typeface="+mn-lt"/>
                </a:rPr>
                <a:t>在此添加标题</a:t>
              </a:r>
            </a:p>
          </p:txBody>
        </p:sp>
        <p:sp>
          <p:nvSpPr>
            <p:cNvPr id="56" name="文本框 113"/>
            <p:cNvSpPr txBox="1"/>
            <p:nvPr/>
          </p:nvSpPr>
          <p:spPr>
            <a:xfrm>
              <a:off x="4675901" y="1227036"/>
              <a:ext cx="2867658" cy="615554"/>
            </a:xfrm>
            <a:prstGeom prst="rect">
              <a:avLst/>
            </a:prstGeom>
            <a:noFill/>
          </p:spPr>
          <p:txBody>
            <a:bodyPr wrap="square" rtlCol="0">
              <a:spAutoFit/>
            </a:bodyPr>
            <a:lstStyle/>
            <a:p>
              <a:pPr algn="just"/>
              <a:r>
                <a:rPr lang="zh-CN" altLang="en-US" sz="800" dirty="0" smtClean="0">
                  <a:solidFill>
                    <a:prstClr val="black">
                      <a:lumMod val="50000"/>
                      <a:lumOff val="50000"/>
                    </a:prstClr>
                  </a:solidFill>
                  <a:cs typeface="+mn-ea"/>
                  <a:sym typeface="+mn-lt"/>
                </a:rPr>
                <a:t>替换你的文字替换你的文字替换你的文字替换你的文字</a:t>
              </a:r>
            </a:p>
            <a:p>
              <a:pPr algn="just"/>
              <a:endParaRPr lang="zh-CN" altLang="en-US" sz="800" dirty="0" smtClean="0">
                <a:solidFill>
                  <a:prstClr val="black">
                    <a:lumMod val="50000"/>
                    <a:lumOff val="50000"/>
                  </a:prstClr>
                </a:solidFill>
                <a:cs typeface="+mn-ea"/>
                <a:sym typeface="+mn-lt"/>
              </a:endParaRPr>
            </a:p>
          </p:txBody>
        </p:sp>
        <p:sp>
          <p:nvSpPr>
            <p:cNvPr id="57" name="文本框 114"/>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01</a:t>
              </a:r>
              <a:endParaRPr lang="zh-CN" altLang="en-US" sz="3300" dirty="0">
                <a:solidFill>
                  <a:srgbClr val="B72727"/>
                </a:solidFill>
                <a:cs typeface="+mn-ea"/>
                <a:sym typeface="+mn-lt"/>
              </a:endParaRPr>
            </a:p>
          </p:txBody>
        </p:sp>
      </p:grpSp>
      <p:grpSp>
        <p:nvGrpSpPr>
          <p:cNvPr id="58" name="组合 57"/>
          <p:cNvGrpSpPr/>
          <p:nvPr/>
        </p:nvGrpSpPr>
        <p:grpSpPr>
          <a:xfrm>
            <a:off x="3253757" y="2051736"/>
            <a:ext cx="2658785" cy="672156"/>
            <a:chOff x="4384651" y="1809662"/>
            <a:chExt cx="3545046" cy="896209"/>
          </a:xfrm>
        </p:grpSpPr>
        <p:sp>
          <p:nvSpPr>
            <p:cNvPr id="59" name="文本框 116"/>
            <p:cNvSpPr txBox="1"/>
            <p:nvPr/>
          </p:nvSpPr>
          <p:spPr>
            <a:xfrm>
              <a:off x="5471109" y="1871422"/>
              <a:ext cx="1768273" cy="348813"/>
            </a:xfrm>
            <a:prstGeom prst="rect">
              <a:avLst/>
            </a:prstGeom>
            <a:noFill/>
          </p:spPr>
          <p:txBody>
            <a:bodyPr wrap="square" rtlCol="0">
              <a:spAutoFit/>
            </a:bodyPr>
            <a:lstStyle/>
            <a:p>
              <a:pPr algn="r"/>
              <a:r>
                <a:rPr lang="zh-CN" altLang="en-US" sz="1100" dirty="0">
                  <a:cs typeface="+mn-ea"/>
                  <a:sym typeface="+mn-lt"/>
                </a:rPr>
                <a:t>在此添加标题</a:t>
              </a:r>
            </a:p>
          </p:txBody>
        </p:sp>
        <p:sp>
          <p:nvSpPr>
            <p:cNvPr id="60" name="文本框 117"/>
            <p:cNvSpPr txBox="1"/>
            <p:nvPr/>
          </p:nvSpPr>
          <p:spPr>
            <a:xfrm>
              <a:off x="4384651" y="2090317"/>
              <a:ext cx="2865679" cy="615554"/>
            </a:xfrm>
            <a:prstGeom prst="rect">
              <a:avLst/>
            </a:prstGeom>
            <a:noFill/>
          </p:spPr>
          <p:txBody>
            <a:bodyPr wrap="square" rtlCol="0">
              <a:spAutoFit/>
            </a:bodyPr>
            <a:lstStyle/>
            <a:p>
              <a:pPr algn="just"/>
              <a:r>
                <a:rPr lang="zh-CN" altLang="en-US" sz="800" dirty="0" smtClean="0">
                  <a:solidFill>
                    <a:prstClr val="black">
                      <a:lumMod val="50000"/>
                      <a:lumOff val="50000"/>
                    </a:prstClr>
                  </a:solidFill>
                  <a:cs typeface="+mn-ea"/>
                  <a:sym typeface="+mn-lt"/>
                </a:rPr>
                <a:t>替换你的文字替换你的文字替换你的文字替换你的文字</a:t>
              </a:r>
            </a:p>
            <a:p>
              <a:pPr algn="just"/>
              <a:endParaRPr lang="zh-CN" altLang="en-US" sz="800" dirty="0" smtClean="0">
                <a:solidFill>
                  <a:prstClr val="black">
                    <a:lumMod val="50000"/>
                    <a:lumOff val="50000"/>
                  </a:prstClr>
                </a:solidFill>
                <a:cs typeface="+mn-ea"/>
                <a:sym typeface="+mn-lt"/>
              </a:endParaRPr>
            </a:p>
          </p:txBody>
        </p:sp>
        <p:sp>
          <p:nvSpPr>
            <p:cNvPr id="61" name="文本框 118"/>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02</a:t>
              </a:r>
              <a:endParaRPr lang="zh-CN" altLang="en-US" sz="3300" dirty="0">
                <a:solidFill>
                  <a:srgbClr val="B72727"/>
                </a:solidFill>
                <a:cs typeface="+mn-ea"/>
                <a:sym typeface="+mn-lt"/>
              </a:endParaRPr>
            </a:p>
          </p:txBody>
        </p:sp>
      </p:grpSp>
      <p:grpSp>
        <p:nvGrpSpPr>
          <p:cNvPr id="62" name="组合 61"/>
          <p:cNvGrpSpPr/>
          <p:nvPr/>
        </p:nvGrpSpPr>
        <p:grpSpPr>
          <a:xfrm>
            <a:off x="3307973" y="2862627"/>
            <a:ext cx="2672153" cy="677028"/>
            <a:chOff x="4018788" y="947505"/>
            <a:chExt cx="3562871" cy="902705"/>
          </a:xfrm>
        </p:grpSpPr>
        <p:sp>
          <p:nvSpPr>
            <p:cNvPr id="63" name="文本框 120"/>
            <p:cNvSpPr txBox="1"/>
            <p:nvPr/>
          </p:nvSpPr>
          <p:spPr>
            <a:xfrm>
              <a:off x="4721809" y="1015761"/>
              <a:ext cx="1768273" cy="348813"/>
            </a:xfrm>
            <a:prstGeom prst="rect">
              <a:avLst/>
            </a:prstGeom>
            <a:noFill/>
          </p:spPr>
          <p:txBody>
            <a:bodyPr wrap="square" rtlCol="0">
              <a:spAutoFit/>
            </a:bodyPr>
            <a:lstStyle/>
            <a:p>
              <a:r>
                <a:rPr lang="zh-CN" altLang="en-US" sz="1100" dirty="0">
                  <a:cs typeface="+mn-ea"/>
                  <a:sym typeface="+mn-lt"/>
                </a:rPr>
                <a:t>在此添加标题</a:t>
              </a:r>
            </a:p>
          </p:txBody>
        </p:sp>
        <p:sp>
          <p:nvSpPr>
            <p:cNvPr id="64" name="文本框 121"/>
            <p:cNvSpPr txBox="1"/>
            <p:nvPr/>
          </p:nvSpPr>
          <p:spPr>
            <a:xfrm>
              <a:off x="4714001" y="1234656"/>
              <a:ext cx="2867658" cy="615554"/>
            </a:xfrm>
            <a:prstGeom prst="rect">
              <a:avLst/>
            </a:prstGeom>
            <a:noFill/>
          </p:spPr>
          <p:txBody>
            <a:bodyPr wrap="square" rtlCol="0">
              <a:spAutoFit/>
            </a:bodyPr>
            <a:lstStyle/>
            <a:p>
              <a:pPr algn="just"/>
              <a:r>
                <a:rPr lang="zh-CN" altLang="en-US" sz="800" dirty="0" smtClean="0">
                  <a:solidFill>
                    <a:prstClr val="black">
                      <a:lumMod val="50000"/>
                      <a:lumOff val="50000"/>
                    </a:prstClr>
                  </a:solidFill>
                  <a:cs typeface="+mn-ea"/>
                  <a:sym typeface="+mn-lt"/>
                </a:rPr>
                <a:t>替换你的文字替换你的文字替换你的文字替换你的文字</a:t>
              </a:r>
            </a:p>
            <a:p>
              <a:pPr algn="just"/>
              <a:endParaRPr lang="zh-CN" altLang="en-US" sz="800" dirty="0" smtClean="0">
                <a:solidFill>
                  <a:prstClr val="black">
                    <a:lumMod val="50000"/>
                    <a:lumOff val="50000"/>
                  </a:prstClr>
                </a:solidFill>
                <a:cs typeface="+mn-ea"/>
                <a:sym typeface="+mn-lt"/>
              </a:endParaRPr>
            </a:p>
          </p:txBody>
        </p:sp>
        <p:sp>
          <p:nvSpPr>
            <p:cNvPr id="65" name="文本框 122"/>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03</a:t>
              </a:r>
              <a:endParaRPr lang="zh-CN" altLang="en-US" sz="3300" dirty="0">
                <a:solidFill>
                  <a:srgbClr val="B72727"/>
                </a:solidFill>
                <a:cs typeface="+mn-ea"/>
                <a:sym typeface="+mn-lt"/>
              </a:endParaRPr>
            </a:p>
          </p:txBody>
        </p:sp>
      </p:grpSp>
      <p:grpSp>
        <p:nvGrpSpPr>
          <p:cNvPr id="66" name="组合 65"/>
          <p:cNvGrpSpPr/>
          <p:nvPr/>
        </p:nvGrpSpPr>
        <p:grpSpPr>
          <a:xfrm>
            <a:off x="3253757" y="3729405"/>
            <a:ext cx="2658785" cy="795266"/>
            <a:chOff x="4384651" y="1809662"/>
            <a:chExt cx="3545046" cy="1060356"/>
          </a:xfrm>
        </p:grpSpPr>
        <p:sp>
          <p:nvSpPr>
            <p:cNvPr id="67" name="文本框 124"/>
            <p:cNvSpPr txBox="1"/>
            <p:nvPr/>
          </p:nvSpPr>
          <p:spPr>
            <a:xfrm>
              <a:off x="5471109" y="1871422"/>
              <a:ext cx="1768273" cy="348813"/>
            </a:xfrm>
            <a:prstGeom prst="rect">
              <a:avLst/>
            </a:prstGeom>
            <a:noFill/>
          </p:spPr>
          <p:txBody>
            <a:bodyPr wrap="square" rtlCol="0">
              <a:spAutoFit/>
            </a:bodyPr>
            <a:lstStyle/>
            <a:p>
              <a:pPr algn="r"/>
              <a:r>
                <a:rPr lang="zh-CN" altLang="en-US" sz="1100" dirty="0">
                  <a:cs typeface="+mn-ea"/>
                  <a:sym typeface="+mn-lt"/>
                </a:rPr>
                <a:t>在此添加标题</a:t>
              </a:r>
            </a:p>
          </p:txBody>
        </p:sp>
        <p:sp>
          <p:nvSpPr>
            <p:cNvPr id="68" name="文本框 125"/>
            <p:cNvSpPr txBox="1"/>
            <p:nvPr/>
          </p:nvSpPr>
          <p:spPr>
            <a:xfrm>
              <a:off x="4384651" y="2090317"/>
              <a:ext cx="2865679" cy="779701"/>
            </a:xfrm>
            <a:prstGeom prst="rect">
              <a:avLst/>
            </a:prstGeom>
            <a:noFill/>
          </p:spPr>
          <p:txBody>
            <a:bodyPr wrap="square" rtlCol="0">
              <a:spAutoFit/>
            </a:bodyPr>
            <a:lstStyle/>
            <a:p>
              <a:pPr algn="just"/>
              <a:r>
                <a:rPr lang="zh-CN" altLang="en-US" sz="800" dirty="0" smtClean="0">
                  <a:solidFill>
                    <a:prstClr val="black">
                      <a:lumMod val="50000"/>
                      <a:lumOff val="50000"/>
                    </a:prstClr>
                  </a:solidFill>
                  <a:cs typeface="+mn-ea"/>
                  <a:sym typeface="+mn-lt"/>
                </a:rPr>
                <a:t>替换你的文字替换你的文字替换你的文字替换你的文字</a:t>
              </a:r>
            </a:p>
            <a:p>
              <a:pPr algn="just"/>
              <a:r>
                <a:rPr lang="zh-CN" altLang="en-US" sz="800" dirty="0" smtClean="0">
                  <a:solidFill>
                    <a:prstClr val="black">
                      <a:lumMod val="50000"/>
                      <a:lumOff val="50000"/>
                    </a:prstClr>
                  </a:solidFill>
                  <a:cs typeface="+mn-ea"/>
                  <a:sym typeface="+mn-lt"/>
                </a:rPr>
                <a:t>替换你的文字替换你的文字</a:t>
              </a:r>
            </a:p>
            <a:p>
              <a:pPr algn="just"/>
              <a:endParaRPr lang="zh-CN" altLang="en-US" sz="800" dirty="0" smtClean="0">
                <a:solidFill>
                  <a:prstClr val="black">
                    <a:lumMod val="50000"/>
                    <a:lumOff val="50000"/>
                  </a:prstClr>
                </a:solidFill>
                <a:cs typeface="+mn-ea"/>
                <a:sym typeface="+mn-lt"/>
              </a:endParaRPr>
            </a:p>
          </p:txBody>
        </p:sp>
        <p:sp>
          <p:nvSpPr>
            <p:cNvPr id="69" name="文本框 126"/>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04</a:t>
              </a:r>
              <a:endParaRPr lang="zh-CN" altLang="en-US" sz="3300" dirty="0">
                <a:solidFill>
                  <a:srgbClr val="B72727"/>
                </a:solidFill>
                <a:cs typeface="+mn-ea"/>
                <a:sym typeface="+mn-lt"/>
              </a:endParaRPr>
            </a:p>
          </p:txBody>
        </p:sp>
      </p:gr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0" presetClass="entr" presetSubtype="0" fill="hold" nodeType="withEffect">
                                  <p:stCondLst>
                                    <p:cond delay="45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86348" y="3476149"/>
            <a:ext cx="8254952" cy="830997"/>
          </a:xfrm>
          <a:prstGeom prst="rect">
            <a:avLst/>
          </a:prstGeom>
          <a:noFill/>
        </p:spPr>
        <p:txBody>
          <a:bodyPr wrap="none" rtlCol="0">
            <a:spAutoFit/>
          </a:bodyPr>
          <a:lstStyle/>
          <a:p>
            <a:r>
              <a:rPr lang="zh-CN" altLang="en-US" sz="1200" dirty="0" smtClean="0">
                <a:cs typeface="+mn-ea"/>
                <a:sym typeface="+mn-lt"/>
              </a:rPr>
              <a:t>发现问题</a:t>
            </a:r>
            <a:r>
              <a:rPr lang="zh-CN" altLang="en-US" sz="1200" dirty="0">
                <a:cs typeface="+mn-ea"/>
                <a:sym typeface="+mn-lt"/>
              </a:rPr>
              <a:t>是解决问题的先决条件，但仅仅满足有提出问题是不够的，提出问题的目的是为了有效</a:t>
            </a:r>
            <a:r>
              <a:rPr lang="zh-CN" altLang="en-US" sz="1200" dirty="0" smtClean="0">
                <a:cs typeface="+mn-ea"/>
                <a:sym typeface="+mn-lt"/>
              </a:rPr>
              <a:t>解决问题</a:t>
            </a:r>
            <a:r>
              <a:rPr lang="zh-CN" altLang="en-US" sz="1200" dirty="0">
                <a:cs typeface="+mn-ea"/>
                <a:sym typeface="+mn-lt"/>
              </a:rPr>
              <a:t>。</a:t>
            </a:r>
            <a:r>
              <a:rPr lang="zh-CN" altLang="en-US" sz="1200" dirty="0" smtClean="0">
                <a:cs typeface="+mn-ea"/>
                <a:sym typeface="+mn-lt"/>
              </a:rPr>
              <a:t>人</a:t>
            </a:r>
            <a:endParaRPr lang="en-US" altLang="zh-CN" sz="1200" dirty="0" smtClean="0">
              <a:cs typeface="+mn-ea"/>
              <a:sym typeface="+mn-lt"/>
            </a:endParaRPr>
          </a:p>
          <a:p>
            <a:r>
              <a:rPr lang="zh-CN" altLang="en-US" sz="1200" dirty="0" smtClean="0">
                <a:cs typeface="+mn-ea"/>
                <a:sym typeface="+mn-lt"/>
              </a:rPr>
              <a:t>生就</a:t>
            </a:r>
            <a:r>
              <a:rPr lang="zh-CN" altLang="en-US" sz="1200" dirty="0">
                <a:cs typeface="+mn-ea"/>
                <a:sym typeface="+mn-lt"/>
              </a:rPr>
              <a:t>是解决一系列问题的过程。个体克服生活、学习、实践中新的矛盾时的复杂心理活动</a:t>
            </a:r>
            <a:r>
              <a:rPr lang="zh-CN" altLang="en-US" sz="1200" dirty="0" smtClean="0">
                <a:cs typeface="+mn-ea"/>
                <a:sym typeface="+mn-lt"/>
              </a:rPr>
              <a:t>，其中</a:t>
            </a:r>
            <a:r>
              <a:rPr lang="zh-CN" altLang="en-US" sz="1200" dirty="0">
                <a:cs typeface="+mn-ea"/>
                <a:sym typeface="+mn-lt"/>
              </a:rPr>
              <a:t>主要是思维</a:t>
            </a:r>
            <a:r>
              <a:rPr lang="zh-CN" altLang="en-US" sz="1200" dirty="0" smtClean="0">
                <a:cs typeface="+mn-ea"/>
                <a:sym typeface="+mn-lt"/>
              </a:rPr>
              <a:t>活</a:t>
            </a:r>
            <a:endParaRPr lang="en-US" altLang="zh-CN" sz="1200" dirty="0" smtClean="0">
              <a:cs typeface="+mn-ea"/>
              <a:sym typeface="+mn-lt"/>
            </a:endParaRPr>
          </a:p>
          <a:p>
            <a:r>
              <a:rPr lang="zh-CN" altLang="en-US" sz="1200" dirty="0" smtClean="0">
                <a:cs typeface="+mn-ea"/>
                <a:sym typeface="+mn-lt"/>
              </a:rPr>
              <a:t>动</a:t>
            </a:r>
            <a:r>
              <a:rPr lang="zh-CN" altLang="en-US" sz="1200" dirty="0">
                <a:cs typeface="+mn-ea"/>
                <a:sym typeface="+mn-lt"/>
              </a:rPr>
              <a:t>。教育心理学着重研究学生学习知识、应用知识中的问题解决</a:t>
            </a:r>
            <a:r>
              <a:rPr lang="zh-CN" altLang="en-US" sz="1200" dirty="0" smtClean="0">
                <a:cs typeface="+mn-ea"/>
                <a:sym typeface="+mn-lt"/>
              </a:rPr>
              <a:t>。 亮亮图文旗舰店</a:t>
            </a:r>
            <a:r>
              <a:rPr lang="en-US" altLang="zh-CN" sz="1200" dirty="0" smtClean="0">
                <a:cs typeface="+mn-ea"/>
                <a:sym typeface="+mn-lt"/>
              </a:rPr>
              <a:t>https://liangliangtuwen.tmall.com</a:t>
            </a:r>
          </a:p>
          <a:p>
            <a:endParaRPr lang="en-US" altLang="zh-CN" sz="1200" dirty="0" smtClean="0">
              <a:cs typeface="+mn-ea"/>
              <a:sym typeface="+mn-lt"/>
            </a:endParaRPr>
          </a:p>
        </p:txBody>
      </p:sp>
      <p:sp>
        <p:nvSpPr>
          <p:cNvPr id="25" name="椭圆 24"/>
          <p:cNvSpPr/>
          <p:nvPr/>
        </p:nvSpPr>
        <p:spPr>
          <a:xfrm>
            <a:off x="4922332" y="1204308"/>
            <a:ext cx="1118835" cy="1118835"/>
          </a:xfrm>
          <a:prstGeom prst="ellipse">
            <a:avLst/>
          </a:prstGeom>
          <a:solidFill>
            <a:srgbClr val="B72727"/>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nvGrpSpPr>
          <p:cNvPr id="28" name="组合 27"/>
          <p:cNvGrpSpPr/>
          <p:nvPr/>
        </p:nvGrpSpPr>
        <p:grpSpPr>
          <a:xfrm>
            <a:off x="6741829" y="1212597"/>
            <a:ext cx="1102257" cy="11022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椭圆 30"/>
          <p:cNvSpPr/>
          <p:nvPr/>
        </p:nvSpPr>
        <p:spPr>
          <a:xfrm>
            <a:off x="1299914" y="1204308"/>
            <a:ext cx="1118835" cy="1118835"/>
          </a:xfrm>
          <a:prstGeom prst="ellipse">
            <a:avLst/>
          </a:prstGeom>
          <a:solidFill>
            <a:srgbClr val="B72727"/>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nvGrpSpPr>
          <p:cNvPr id="32" name="组合 31"/>
          <p:cNvGrpSpPr/>
          <p:nvPr/>
        </p:nvGrpSpPr>
        <p:grpSpPr>
          <a:xfrm>
            <a:off x="3167838" y="1188539"/>
            <a:ext cx="1102257" cy="1102257"/>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TextBox 36"/>
          <p:cNvSpPr txBox="1"/>
          <p:nvPr/>
        </p:nvSpPr>
        <p:spPr>
          <a:xfrm>
            <a:off x="1343929" y="2681087"/>
            <a:ext cx="750526" cy="400110"/>
          </a:xfrm>
          <a:prstGeom prst="rect">
            <a:avLst/>
          </a:prstGeom>
          <a:noFill/>
        </p:spPr>
        <p:txBody>
          <a:bodyPr wrap="none" rtlCol="0">
            <a:spAutoFit/>
          </a:bodyPr>
          <a:lstStyle/>
          <a:p>
            <a:r>
              <a:rPr lang="zh-CN" altLang="en-US" sz="2000" dirty="0" smtClean="0">
                <a:solidFill>
                  <a:srgbClr val="B72727"/>
                </a:solidFill>
                <a:cs typeface="+mn-ea"/>
                <a:sym typeface="+mn-lt"/>
              </a:rPr>
              <a:t>对手</a:t>
            </a:r>
            <a:r>
              <a:rPr lang="en-US" altLang="zh-CN" sz="2000" dirty="0" smtClean="0">
                <a:solidFill>
                  <a:srgbClr val="B72727"/>
                </a:solidFill>
                <a:cs typeface="+mn-ea"/>
                <a:sym typeface="+mn-lt"/>
              </a:rPr>
              <a:t>1</a:t>
            </a:r>
          </a:p>
        </p:txBody>
      </p:sp>
      <p:sp>
        <p:nvSpPr>
          <p:cNvPr id="38" name="TextBox 37"/>
          <p:cNvSpPr txBox="1"/>
          <p:nvPr/>
        </p:nvSpPr>
        <p:spPr>
          <a:xfrm>
            <a:off x="3155138" y="2681087"/>
            <a:ext cx="797013" cy="400110"/>
          </a:xfrm>
          <a:prstGeom prst="rect">
            <a:avLst/>
          </a:prstGeom>
          <a:noFill/>
        </p:spPr>
        <p:txBody>
          <a:bodyPr wrap="none" rtlCol="0">
            <a:spAutoFit/>
          </a:bodyPr>
          <a:lstStyle/>
          <a:p>
            <a:r>
              <a:rPr lang="zh-CN" altLang="en-US" sz="2000" dirty="0" smtClean="0">
                <a:solidFill>
                  <a:srgbClr val="B72727"/>
                </a:solidFill>
                <a:cs typeface="+mn-ea"/>
                <a:sym typeface="+mn-lt"/>
              </a:rPr>
              <a:t>对手</a:t>
            </a:r>
            <a:r>
              <a:rPr lang="en-US" altLang="zh-CN" sz="2000" dirty="0" smtClean="0">
                <a:solidFill>
                  <a:srgbClr val="B72727"/>
                </a:solidFill>
                <a:cs typeface="+mn-ea"/>
                <a:sym typeface="+mn-lt"/>
              </a:rPr>
              <a:t>2</a:t>
            </a:r>
          </a:p>
        </p:txBody>
      </p:sp>
      <p:sp>
        <p:nvSpPr>
          <p:cNvPr id="39" name="TextBox 38"/>
          <p:cNvSpPr txBox="1"/>
          <p:nvPr/>
        </p:nvSpPr>
        <p:spPr>
          <a:xfrm>
            <a:off x="4979047" y="2681087"/>
            <a:ext cx="806631" cy="400110"/>
          </a:xfrm>
          <a:prstGeom prst="rect">
            <a:avLst/>
          </a:prstGeom>
          <a:noFill/>
        </p:spPr>
        <p:txBody>
          <a:bodyPr wrap="none" rtlCol="0">
            <a:spAutoFit/>
          </a:bodyPr>
          <a:lstStyle/>
          <a:p>
            <a:r>
              <a:rPr lang="zh-CN" altLang="en-US" sz="2000" dirty="0" smtClean="0">
                <a:solidFill>
                  <a:srgbClr val="B72727"/>
                </a:solidFill>
                <a:cs typeface="+mn-ea"/>
                <a:sym typeface="+mn-lt"/>
              </a:rPr>
              <a:t>对手</a:t>
            </a:r>
            <a:r>
              <a:rPr lang="en-US" altLang="zh-CN" sz="2000" dirty="0" smtClean="0">
                <a:solidFill>
                  <a:srgbClr val="B72727"/>
                </a:solidFill>
                <a:cs typeface="+mn-ea"/>
                <a:sym typeface="+mn-lt"/>
              </a:rPr>
              <a:t>3</a:t>
            </a:r>
          </a:p>
        </p:txBody>
      </p:sp>
      <p:sp>
        <p:nvSpPr>
          <p:cNvPr id="40" name="TextBox 39"/>
          <p:cNvSpPr txBox="1"/>
          <p:nvPr/>
        </p:nvSpPr>
        <p:spPr>
          <a:xfrm>
            <a:off x="6802955" y="2681087"/>
            <a:ext cx="795411" cy="400110"/>
          </a:xfrm>
          <a:prstGeom prst="rect">
            <a:avLst/>
          </a:prstGeom>
          <a:noFill/>
        </p:spPr>
        <p:txBody>
          <a:bodyPr wrap="none" rtlCol="0">
            <a:spAutoFit/>
          </a:bodyPr>
          <a:lstStyle/>
          <a:p>
            <a:r>
              <a:rPr lang="zh-CN" altLang="en-US" sz="2000" dirty="0" smtClean="0">
                <a:solidFill>
                  <a:srgbClr val="B72727"/>
                </a:solidFill>
                <a:cs typeface="+mn-ea"/>
                <a:sym typeface="+mn-lt"/>
              </a:rPr>
              <a:t>对手</a:t>
            </a:r>
            <a:r>
              <a:rPr lang="en-US" altLang="zh-CN" sz="2000" dirty="0" smtClean="0">
                <a:solidFill>
                  <a:srgbClr val="B72727"/>
                </a:solidFill>
                <a:cs typeface="+mn-ea"/>
                <a:sym typeface="+mn-lt"/>
              </a:rPr>
              <a:t>4</a:t>
            </a: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ppt_y</p:attrName>
                                        </p:attrNameLst>
                                      </p:cBhvr>
                                      <p:tavLst>
                                        <p:tav tm="0">
                                          <p:val>
                                            <p:strVal val="#ppt_y-#ppt_h*1.125000"/>
                                          </p:val>
                                        </p:tav>
                                        <p:tav tm="100000">
                                          <p:val>
                                            <p:strVal val="#ppt_y"/>
                                          </p:val>
                                        </p:tav>
                                      </p:tavLst>
                                    </p:anim>
                                    <p:animEffect transition="in" filter="wipe(down)">
                                      <p:cBhvr>
                                        <p:cTn id="13" dur="500"/>
                                        <p:tgtEl>
                                          <p:spTgt spid="37"/>
                                        </p:tgtEl>
                                      </p:cBhvr>
                                    </p:animEffect>
                                  </p:childTnLst>
                                </p:cTn>
                              </p:par>
                              <p:par>
                                <p:cTn id="14" presetID="53" presetClass="entr" presetSubtype="16" fill="hold" nodeType="withEffect">
                                  <p:stCondLst>
                                    <p:cond delay="2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12" presetClass="entr" presetSubtype="1" fill="hold" grpId="0" nodeType="withEffect">
                                  <p:stCondLst>
                                    <p:cond delay="70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ppt_y</p:attrName>
                                        </p:attrNameLst>
                                      </p:cBhvr>
                                      <p:tavLst>
                                        <p:tav tm="0">
                                          <p:val>
                                            <p:strVal val="#ppt_y-#ppt_h*1.125000"/>
                                          </p:val>
                                        </p:tav>
                                        <p:tav tm="100000">
                                          <p:val>
                                            <p:strVal val="#ppt_y"/>
                                          </p:val>
                                        </p:tav>
                                      </p:tavLst>
                                    </p:anim>
                                    <p:animEffect transition="in" filter="wipe(down)">
                                      <p:cBhvr>
                                        <p:cTn id="22" dur="500"/>
                                        <p:tgtEl>
                                          <p:spTgt spid="38"/>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12" presetClass="entr" presetSubtype="1" fill="hold" grpId="0" nodeType="withEffect">
                                  <p:stCondLst>
                                    <p:cond delay="11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ppt_y</p:attrName>
                                        </p:attrNameLst>
                                      </p:cBhvr>
                                      <p:tavLst>
                                        <p:tav tm="0">
                                          <p:val>
                                            <p:strVal val="#ppt_y-#ppt_h*1.125000"/>
                                          </p:val>
                                        </p:tav>
                                        <p:tav tm="100000">
                                          <p:val>
                                            <p:strVal val="#ppt_y"/>
                                          </p:val>
                                        </p:tav>
                                      </p:tavLst>
                                    </p:anim>
                                    <p:animEffect transition="in" filter="wipe(down)">
                                      <p:cBhvr>
                                        <p:cTn id="31" dur="500"/>
                                        <p:tgtEl>
                                          <p:spTgt spid="39"/>
                                        </p:tgtEl>
                                      </p:cBhvr>
                                    </p:animEffect>
                                  </p:childTnLst>
                                </p:cTn>
                              </p:par>
                              <p:par>
                                <p:cTn id="32" presetID="53" presetClass="entr" presetSubtype="16" fill="hold" nodeType="withEffect">
                                  <p:stCondLst>
                                    <p:cond delay="8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12" presetClass="entr" presetSubtype="1" fill="hold" grpId="0" nodeType="withEffect">
                                  <p:stCondLst>
                                    <p:cond delay="13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childTnLst>
                          </p:cTn>
                        </p:par>
                        <p:par>
                          <p:cTn id="41" fill="hold">
                            <p:stCondLst>
                              <p:cond delay="500"/>
                            </p:stCondLst>
                            <p:childTnLst>
                              <p:par>
                                <p:cTn id="42" presetID="18" presetClass="entr" presetSubtype="3"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upRigh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1"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solidFill>
                  <a:srgbClr val="B72727"/>
                </a:solidFill>
              </a:rPr>
              <a:t>点击输入标题</a:t>
            </a:r>
          </a:p>
        </p:txBody>
      </p:sp>
      <p:sp>
        <p:nvSpPr>
          <p:cNvPr id="5" name="文本占位符 4"/>
          <p:cNvSpPr>
            <a:spLocks noGrp="1"/>
          </p:cNvSpPr>
          <p:nvPr>
            <p:ph type="body" sz="quarter" idx="12"/>
          </p:nvPr>
        </p:nvSpPr>
        <p:spPr/>
        <p:txBody>
          <a:bodyPr/>
          <a:lstStyle/>
          <a:p>
            <a:r>
              <a:rPr lang="zh-CN" altLang="en-US" dirty="0">
                <a:solidFill>
                  <a:srgbClr val="B72727"/>
                </a:solidFill>
              </a:rPr>
              <a:t>点击输入标题</a:t>
            </a:r>
          </a:p>
        </p:txBody>
      </p:sp>
      <p:sp>
        <p:nvSpPr>
          <p:cNvPr id="6" name="文本占位符 5"/>
          <p:cNvSpPr>
            <a:spLocks noGrp="1"/>
          </p:cNvSpPr>
          <p:nvPr>
            <p:ph type="body" sz="quarter" idx="13"/>
          </p:nvPr>
        </p:nvSpPr>
        <p:spPr/>
        <p:txBody>
          <a:bodyPr/>
          <a:lstStyle/>
          <a:p>
            <a:r>
              <a:rPr lang="zh-CN" altLang="en-US" dirty="0">
                <a:solidFill>
                  <a:srgbClr val="B72727"/>
                </a:solidFill>
              </a:rPr>
              <a:t>点击输入标题</a:t>
            </a:r>
          </a:p>
        </p:txBody>
      </p:sp>
      <p:sp>
        <p:nvSpPr>
          <p:cNvPr id="3" name="文本占位符 2"/>
          <p:cNvSpPr>
            <a:spLocks noGrp="1"/>
          </p:cNvSpPr>
          <p:nvPr>
            <p:ph type="body" sz="quarter" idx="10"/>
          </p:nvPr>
        </p:nvSpPr>
        <p:spPr/>
        <p:txBody>
          <a:bodyPr/>
          <a:lstStyle/>
          <a:p>
            <a:r>
              <a:rPr lang="en-US" altLang="zh-CN" dirty="0" smtClean="0"/>
              <a:t>03</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8"/>
          <p:cNvSpPr txBox="1"/>
          <p:nvPr/>
        </p:nvSpPr>
        <p:spPr>
          <a:xfrm>
            <a:off x="1063175" y="3195828"/>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49" name="TextBox 19"/>
          <p:cNvSpPr txBox="1"/>
          <p:nvPr/>
        </p:nvSpPr>
        <p:spPr>
          <a:xfrm>
            <a:off x="2937406" y="152100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0" name="TextBox 20"/>
          <p:cNvSpPr txBox="1"/>
          <p:nvPr/>
        </p:nvSpPr>
        <p:spPr>
          <a:xfrm>
            <a:off x="3005137" y="2324974"/>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1" name="TextBox 21"/>
          <p:cNvSpPr txBox="1"/>
          <p:nvPr/>
        </p:nvSpPr>
        <p:spPr>
          <a:xfrm>
            <a:off x="961253" y="359497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2" name="TextBox 22"/>
          <p:cNvSpPr txBox="1"/>
          <p:nvPr/>
        </p:nvSpPr>
        <p:spPr>
          <a:xfrm>
            <a:off x="4894498" y="3195828"/>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3" name="TextBox 23"/>
          <p:cNvSpPr txBox="1"/>
          <p:nvPr/>
        </p:nvSpPr>
        <p:spPr>
          <a:xfrm>
            <a:off x="6744445" y="152100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4" name="TextBox 24"/>
          <p:cNvSpPr txBox="1"/>
          <p:nvPr/>
        </p:nvSpPr>
        <p:spPr>
          <a:xfrm>
            <a:off x="6827429" y="2324974"/>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5" name="TextBox 25"/>
          <p:cNvSpPr txBox="1"/>
          <p:nvPr/>
        </p:nvSpPr>
        <p:spPr>
          <a:xfrm>
            <a:off x="4792576" y="359497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grpSp>
        <p:nvGrpSpPr>
          <p:cNvPr id="56" name="组合 55"/>
          <p:cNvGrpSpPr/>
          <p:nvPr/>
        </p:nvGrpSpPr>
        <p:grpSpPr>
          <a:xfrm>
            <a:off x="766476" y="1297614"/>
            <a:ext cx="1986977" cy="1788583"/>
            <a:chOff x="970904" y="1476932"/>
            <a:chExt cx="2682595" cy="2414744"/>
          </a:xfrm>
        </p:grpSpPr>
        <p:grpSp>
          <p:nvGrpSpPr>
            <p:cNvPr id="57" name="组合 56"/>
            <p:cNvGrpSpPr/>
            <p:nvPr/>
          </p:nvGrpSpPr>
          <p:grpSpPr>
            <a:xfrm>
              <a:off x="970904" y="1476932"/>
              <a:ext cx="2682595" cy="2414744"/>
              <a:chOff x="757631" y="1755286"/>
              <a:chExt cx="2682595" cy="2414744"/>
            </a:xfrm>
          </p:grpSpPr>
          <p:sp>
            <p:nvSpPr>
              <p:cNvPr id="5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6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58" name="椭圆 57"/>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xmlns="">
                      <a14:imgLayer r:embed="rId4">
                        <a14:imgEffect>
                          <a14:colorTemperature colorTemp="112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61" name="组合 60"/>
          <p:cNvGrpSpPr/>
          <p:nvPr/>
        </p:nvGrpSpPr>
        <p:grpSpPr>
          <a:xfrm>
            <a:off x="725695" y="1347061"/>
            <a:ext cx="539212" cy="539212"/>
            <a:chOff x="1377884" y="1463694"/>
            <a:chExt cx="727984" cy="727984"/>
          </a:xfrm>
        </p:grpSpPr>
        <p:grpSp>
          <p:nvGrpSpPr>
            <p:cNvPr id="62" name="组合 61"/>
            <p:cNvGrpSpPr/>
            <p:nvPr/>
          </p:nvGrpSpPr>
          <p:grpSpPr>
            <a:xfrm>
              <a:off x="1377884" y="1463694"/>
              <a:ext cx="727984" cy="727984"/>
              <a:chOff x="372609" y="2524616"/>
              <a:chExt cx="2739344" cy="2739343"/>
            </a:xfrm>
          </p:grpSpPr>
          <p:sp>
            <p:nvSpPr>
              <p:cNvPr id="64" name="椭圆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65" name="椭圆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63" name="TextBox 33"/>
            <p:cNvSpPr txBox="1"/>
            <p:nvPr/>
          </p:nvSpPr>
          <p:spPr>
            <a:xfrm>
              <a:off x="1575017" y="1590912"/>
              <a:ext cx="333720"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1</a:t>
              </a:r>
              <a:endParaRPr lang="zh-CN" altLang="en-US" sz="2075" dirty="0">
                <a:solidFill>
                  <a:srgbClr val="B72727"/>
                </a:solidFill>
                <a:latin typeface="+mn-lt"/>
                <a:ea typeface="+mn-ea"/>
                <a:cs typeface="+mn-ea"/>
                <a:sym typeface="+mn-lt"/>
              </a:endParaRPr>
            </a:p>
          </p:txBody>
        </p:sp>
      </p:grpSp>
      <p:grpSp>
        <p:nvGrpSpPr>
          <p:cNvPr id="66" name="组合 65"/>
          <p:cNvGrpSpPr/>
          <p:nvPr/>
        </p:nvGrpSpPr>
        <p:grpSpPr>
          <a:xfrm>
            <a:off x="2645236" y="2796832"/>
            <a:ext cx="1986977" cy="1788583"/>
            <a:chOff x="3431704" y="3501008"/>
            <a:chExt cx="2682595" cy="2414744"/>
          </a:xfrm>
        </p:grpSpPr>
        <p:grpSp>
          <p:nvGrpSpPr>
            <p:cNvPr id="67" name="组合 66"/>
            <p:cNvGrpSpPr/>
            <p:nvPr/>
          </p:nvGrpSpPr>
          <p:grpSpPr>
            <a:xfrm>
              <a:off x="3431704" y="3501008"/>
              <a:ext cx="2682595" cy="2414744"/>
              <a:chOff x="757631" y="1755286"/>
              <a:chExt cx="2682595" cy="2414744"/>
            </a:xfrm>
          </p:grpSpPr>
          <p:sp>
            <p:nvSpPr>
              <p:cNvPr id="6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7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68" name="椭圆 67"/>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xmlns="">
                      <a14:imgLayer r:embed="rId6">
                        <a14:imgEffect>
                          <a14:colorTemperature colorTemp="11200"/>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71" name="组合 70"/>
          <p:cNvGrpSpPr/>
          <p:nvPr/>
        </p:nvGrpSpPr>
        <p:grpSpPr>
          <a:xfrm>
            <a:off x="2642015" y="2848272"/>
            <a:ext cx="539212" cy="539212"/>
            <a:chOff x="1377884" y="1463694"/>
            <a:chExt cx="727984" cy="727984"/>
          </a:xfrm>
        </p:grpSpPr>
        <p:grpSp>
          <p:nvGrpSpPr>
            <p:cNvPr id="72" name="组合 71"/>
            <p:cNvGrpSpPr/>
            <p:nvPr/>
          </p:nvGrpSpPr>
          <p:grpSpPr>
            <a:xfrm>
              <a:off x="1377884" y="1463694"/>
              <a:ext cx="727984" cy="727984"/>
              <a:chOff x="372609" y="2524616"/>
              <a:chExt cx="2739344" cy="2739343"/>
            </a:xfrm>
          </p:grpSpPr>
          <p:sp>
            <p:nvSpPr>
              <p:cNvPr id="74" name="椭圆 7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75" name="椭圆 7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73" name="TextBox 60"/>
            <p:cNvSpPr txBox="1"/>
            <p:nvPr/>
          </p:nvSpPr>
          <p:spPr>
            <a:xfrm>
              <a:off x="1538226" y="1590912"/>
              <a:ext cx="407301"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2</a:t>
              </a:r>
              <a:endParaRPr lang="zh-CN" altLang="en-US" sz="2075" dirty="0">
                <a:solidFill>
                  <a:srgbClr val="B72727"/>
                </a:solidFill>
                <a:latin typeface="+mn-lt"/>
                <a:ea typeface="+mn-ea"/>
                <a:cs typeface="+mn-ea"/>
                <a:sym typeface="+mn-lt"/>
              </a:endParaRPr>
            </a:p>
          </p:txBody>
        </p:sp>
      </p:grpSp>
      <p:grpSp>
        <p:nvGrpSpPr>
          <p:cNvPr id="76" name="组合 75"/>
          <p:cNvGrpSpPr/>
          <p:nvPr/>
        </p:nvGrpSpPr>
        <p:grpSpPr>
          <a:xfrm>
            <a:off x="4562596" y="1297614"/>
            <a:ext cx="1986977" cy="1788583"/>
            <a:chOff x="6096000" y="1476932"/>
            <a:chExt cx="2682595" cy="2414744"/>
          </a:xfrm>
        </p:grpSpPr>
        <p:grpSp>
          <p:nvGrpSpPr>
            <p:cNvPr id="77" name="组合 76"/>
            <p:cNvGrpSpPr/>
            <p:nvPr/>
          </p:nvGrpSpPr>
          <p:grpSpPr>
            <a:xfrm>
              <a:off x="6096000" y="1476932"/>
              <a:ext cx="2682595" cy="2414744"/>
              <a:chOff x="757631" y="1755286"/>
              <a:chExt cx="2682595" cy="2414744"/>
            </a:xfrm>
          </p:grpSpPr>
          <p:sp>
            <p:nvSpPr>
              <p:cNvPr id="7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8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78" name="椭圆 77"/>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81" name="组合 80"/>
          <p:cNvGrpSpPr/>
          <p:nvPr/>
        </p:nvGrpSpPr>
        <p:grpSpPr>
          <a:xfrm>
            <a:off x="4532348" y="1347061"/>
            <a:ext cx="539212" cy="539212"/>
            <a:chOff x="1377884" y="1463694"/>
            <a:chExt cx="727984" cy="727984"/>
          </a:xfrm>
        </p:grpSpPr>
        <p:grpSp>
          <p:nvGrpSpPr>
            <p:cNvPr id="82" name="组合 81"/>
            <p:cNvGrpSpPr/>
            <p:nvPr/>
          </p:nvGrpSpPr>
          <p:grpSpPr>
            <a:xfrm>
              <a:off x="1377884" y="1463694"/>
              <a:ext cx="727984" cy="727984"/>
              <a:chOff x="372609" y="2524616"/>
              <a:chExt cx="2739344" cy="2739343"/>
            </a:xfrm>
          </p:grpSpPr>
          <p:sp>
            <p:nvSpPr>
              <p:cNvPr id="84" name="椭圆 8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85" name="椭圆 8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83" name="TextBox 70"/>
            <p:cNvSpPr txBox="1"/>
            <p:nvPr/>
          </p:nvSpPr>
          <p:spPr>
            <a:xfrm>
              <a:off x="1534980" y="1590912"/>
              <a:ext cx="413794"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3</a:t>
              </a:r>
              <a:endParaRPr lang="zh-CN" altLang="en-US" sz="2075" dirty="0">
                <a:solidFill>
                  <a:srgbClr val="B72727"/>
                </a:solidFill>
                <a:latin typeface="+mn-lt"/>
                <a:ea typeface="+mn-ea"/>
                <a:cs typeface="+mn-ea"/>
                <a:sym typeface="+mn-lt"/>
              </a:endParaRPr>
            </a:p>
          </p:txBody>
        </p:sp>
      </p:grpSp>
      <p:grpSp>
        <p:nvGrpSpPr>
          <p:cNvPr id="86" name="组合 85"/>
          <p:cNvGrpSpPr/>
          <p:nvPr/>
        </p:nvGrpSpPr>
        <p:grpSpPr>
          <a:xfrm>
            <a:off x="6482683" y="2796832"/>
            <a:ext cx="1986977" cy="1788583"/>
            <a:chOff x="8688288" y="3501008"/>
            <a:chExt cx="2682595" cy="2414744"/>
          </a:xfrm>
        </p:grpSpPr>
        <p:grpSp>
          <p:nvGrpSpPr>
            <p:cNvPr id="87" name="组合 86"/>
            <p:cNvGrpSpPr/>
            <p:nvPr/>
          </p:nvGrpSpPr>
          <p:grpSpPr>
            <a:xfrm>
              <a:off x="8688288" y="3501008"/>
              <a:ext cx="2682595" cy="2414744"/>
              <a:chOff x="757631" y="1755286"/>
              <a:chExt cx="2682595" cy="2414744"/>
            </a:xfrm>
          </p:grpSpPr>
          <p:sp>
            <p:nvSpPr>
              <p:cNvPr id="8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9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88" name="椭圆 87"/>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xmlns="">
                      <a14:imgLayer r:embed="rId9">
                        <a14:imgEffect>
                          <a14:colorTemperature colorTemp="1120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91" name="组合 90"/>
          <p:cNvGrpSpPr/>
          <p:nvPr/>
        </p:nvGrpSpPr>
        <p:grpSpPr>
          <a:xfrm>
            <a:off x="6471840" y="2848272"/>
            <a:ext cx="539212" cy="539212"/>
            <a:chOff x="1377884" y="1463694"/>
            <a:chExt cx="727984" cy="727984"/>
          </a:xfrm>
        </p:grpSpPr>
        <p:grpSp>
          <p:nvGrpSpPr>
            <p:cNvPr id="92" name="组合 91"/>
            <p:cNvGrpSpPr/>
            <p:nvPr/>
          </p:nvGrpSpPr>
          <p:grpSpPr>
            <a:xfrm>
              <a:off x="1377884" y="1463694"/>
              <a:ext cx="727984" cy="727984"/>
              <a:chOff x="372609" y="2524616"/>
              <a:chExt cx="2739344" cy="2739343"/>
            </a:xfrm>
          </p:grpSpPr>
          <p:sp>
            <p:nvSpPr>
              <p:cNvPr id="94" name="椭圆 9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95" name="椭圆 9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93" name="TextBox 80"/>
            <p:cNvSpPr txBox="1"/>
            <p:nvPr/>
          </p:nvSpPr>
          <p:spPr>
            <a:xfrm>
              <a:off x="1534980" y="1590912"/>
              <a:ext cx="413794"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4</a:t>
              </a:r>
              <a:endParaRPr lang="zh-CN" altLang="en-US" sz="2075" dirty="0">
                <a:solidFill>
                  <a:srgbClr val="B72727"/>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anim calcmode="lin" valueType="num">
                                      <p:cBhvr>
                                        <p:cTn id="16" dur="500" fill="hold"/>
                                        <p:tgtEl>
                                          <p:spTgt spid="61"/>
                                        </p:tgtEl>
                                        <p:attrNameLst>
                                          <p:attrName>ppt_x</p:attrName>
                                        </p:attrNameLst>
                                      </p:cBhvr>
                                      <p:tavLst>
                                        <p:tav tm="0">
                                          <p:val>
                                            <p:strVal val="#ppt_x"/>
                                          </p:val>
                                        </p:tav>
                                        <p:tav tm="100000">
                                          <p:val>
                                            <p:strVal val="#ppt_x"/>
                                          </p:val>
                                        </p:tav>
                                      </p:tavLst>
                                    </p:anim>
                                    <p:anim calcmode="lin" valueType="num">
                                      <p:cBhvr>
                                        <p:cTn id="17" dur="500" fill="hold"/>
                                        <p:tgtEl>
                                          <p:spTgt spid="6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48"/>
                                        </p:tgtEl>
                                        <p:attrNameLst>
                                          <p:attrName>style.visibility</p:attrName>
                                        </p:attrNameLst>
                                      </p:cBhvr>
                                      <p:to>
                                        <p:strVal val="visible"/>
                                      </p:to>
                                    </p:set>
                                    <p:anim calcmode="lin" valueType="num">
                                      <p:cBhvr>
                                        <p:cTn id="21" dur="300" fill="hold"/>
                                        <p:tgtEl>
                                          <p:spTgt spid="48"/>
                                        </p:tgtEl>
                                        <p:attrNameLst>
                                          <p:attrName>ppt_w</p:attrName>
                                        </p:attrNameLst>
                                      </p:cBhvr>
                                      <p:tavLst>
                                        <p:tav tm="0">
                                          <p:val>
                                            <p:fltVal val="0"/>
                                          </p:val>
                                        </p:tav>
                                        <p:tav tm="100000">
                                          <p:val>
                                            <p:strVal val="#ppt_w"/>
                                          </p:val>
                                        </p:tav>
                                      </p:tavLst>
                                    </p:anim>
                                    <p:anim calcmode="lin" valueType="num">
                                      <p:cBhvr>
                                        <p:cTn id="22" dur="300" fill="hold"/>
                                        <p:tgtEl>
                                          <p:spTgt spid="48"/>
                                        </p:tgtEl>
                                        <p:attrNameLst>
                                          <p:attrName>ppt_h</p:attrName>
                                        </p:attrNameLst>
                                      </p:cBhvr>
                                      <p:tavLst>
                                        <p:tav tm="0">
                                          <p:val>
                                            <p:fltVal val="0"/>
                                          </p:val>
                                        </p:tav>
                                        <p:tav tm="100000">
                                          <p:val>
                                            <p:strVal val="#ppt_h"/>
                                          </p:val>
                                        </p:tav>
                                      </p:tavLst>
                                    </p:anim>
                                    <p:animEffect transition="in" filter="fade">
                                      <p:cBhvr>
                                        <p:cTn id="23" dur="300"/>
                                        <p:tgtEl>
                                          <p:spTgt spid="48"/>
                                        </p:tgtEl>
                                      </p:cBhvr>
                                    </p:animEffect>
                                  </p:childTnLst>
                                </p:cTn>
                              </p:par>
                            </p:childTnLst>
                          </p:cTn>
                        </p:par>
                        <p:par>
                          <p:cTn id="24" fill="hold">
                            <p:stCondLst>
                              <p:cond delay="192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51"/>
                                        </p:tgtEl>
                                        <p:attrNameLst>
                                          <p:attrName>style.visibility</p:attrName>
                                        </p:attrNameLst>
                                      </p:cBhvr>
                                      <p:to>
                                        <p:strVal val="visible"/>
                                      </p:to>
                                    </p:set>
                                    <p:anim calcmode="lin" valueType="num">
                                      <p:cBhvr>
                                        <p:cTn id="27" dur="250" fill="hold"/>
                                        <p:tgtEl>
                                          <p:spTgt spid="51"/>
                                        </p:tgtEl>
                                        <p:attrNameLst>
                                          <p:attrName>ppt_w</p:attrName>
                                        </p:attrNameLst>
                                      </p:cBhvr>
                                      <p:tavLst>
                                        <p:tav tm="0">
                                          <p:val>
                                            <p:fltVal val="0"/>
                                          </p:val>
                                        </p:tav>
                                        <p:tav tm="100000">
                                          <p:val>
                                            <p:strVal val="#ppt_w"/>
                                          </p:val>
                                        </p:tav>
                                      </p:tavLst>
                                    </p:anim>
                                    <p:anim calcmode="lin" valueType="num">
                                      <p:cBhvr>
                                        <p:cTn id="28" dur="250" fill="hold"/>
                                        <p:tgtEl>
                                          <p:spTgt spid="51"/>
                                        </p:tgtEl>
                                        <p:attrNameLst>
                                          <p:attrName>ppt_h</p:attrName>
                                        </p:attrNameLst>
                                      </p:cBhvr>
                                      <p:tavLst>
                                        <p:tav tm="0">
                                          <p:val>
                                            <p:fltVal val="0"/>
                                          </p:val>
                                        </p:tav>
                                        <p:tav tm="100000">
                                          <p:val>
                                            <p:strVal val="#ppt_h"/>
                                          </p:val>
                                        </p:tav>
                                      </p:tavLst>
                                    </p:anim>
                                    <p:animEffect transition="in" filter="fade">
                                      <p:cBhvr>
                                        <p:cTn id="29" dur="250"/>
                                        <p:tgtEl>
                                          <p:spTgt spid="51"/>
                                        </p:tgtEl>
                                      </p:cBhvr>
                                    </p:animEffect>
                                  </p:childTnLst>
                                </p:cTn>
                              </p:par>
                            </p:childTnLst>
                          </p:cTn>
                        </p:par>
                        <p:par>
                          <p:cTn id="30" fill="hold">
                            <p:stCondLst>
                              <p:cond delay="2894"/>
                            </p:stCondLst>
                            <p:childTnLst>
                              <p:par>
                                <p:cTn id="31" presetID="2" presetClass="entr" presetSubtype="1" decel="10000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1000" fill="hold"/>
                                        <p:tgtEl>
                                          <p:spTgt spid="66"/>
                                        </p:tgtEl>
                                        <p:attrNameLst>
                                          <p:attrName>ppt_x</p:attrName>
                                        </p:attrNameLst>
                                      </p:cBhvr>
                                      <p:tavLst>
                                        <p:tav tm="0">
                                          <p:val>
                                            <p:strVal val="#ppt_x"/>
                                          </p:val>
                                        </p:tav>
                                        <p:tav tm="100000">
                                          <p:val>
                                            <p:strVal val="#ppt_x"/>
                                          </p:val>
                                        </p:tav>
                                      </p:tavLst>
                                    </p:anim>
                                    <p:anim calcmode="lin" valueType="num">
                                      <p:cBhvr additive="base">
                                        <p:cTn id="34" dur="1000" fill="hold"/>
                                        <p:tgtEl>
                                          <p:spTgt spid="66"/>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childTnLst>
                                </p:cTn>
                              </p:par>
                            </p:childTnLst>
                          </p:cTn>
                        </p:par>
                        <p:par>
                          <p:cTn id="38" fill="hold">
                            <p:stCondLst>
                              <p:cond delay="3894"/>
                            </p:stCondLst>
                            <p:childTnLst>
                              <p:par>
                                <p:cTn id="39" presetID="42" presetClass="entr" presetSubtype="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anim calcmode="lin" valueType="num">
                                      <p:cBhvr>
                                        <p:cTn id="42" dur="500" fill="hold"/>
                                        <p:tgtEl>
                                          <p:spTgt spid="71"/>
                                        </p:tgtEl>
                                        <p:attrNameLst>
                                          <p:attrName>ppt_x</p:attrName>
                                        </p:attrNameLst>
                                      </p:cBhvr>
                                      <p:tavLst>
                                        <p:tav tm="0">
                                          <p:val>
                                            <p:strVal val="#ppt_x"/>
                                          </p:val>
                                        </p:tav>
                                        <p:tav tm="100000">
                                          <p:val>
                                            <p:strVal val="#ppt_x"/>
                                          </p:val>
                                        </p:tav>
                                      </p:tavLst>
                                    </p:anim>
                                    <p:anim calcmode="lin" valueType="num">
                                      <p:cBhvr>
                                        <p:cTn id="43" dur="500" fill="hold"/>
                                        <p:tgtEl>
                                          <p:spTgt spid="71"/>
                                        </p:tgtEl>
                                        <p:attrNameLst>
                                          <p:attrName>ppt_y</p:attrName>
                                        </p:attrNameLst>
                                      </p:cBhvr>
                                      <p:tavLst>
                                        <p:tav tm="0">
                                          <p:val>
                                            <p:strVal val="#ppt_y+.1"/>
                                          </p:val>
                                        </p:tav>
                                        <p:tav tm="100000">
                                          <p:val>
                                            <p:strVal val="#ppt_y"/>
                                          </p:val>
                                        </p:tav>
                                      </p:tavLst>
                                    </p:anim>
                                  </p:childTnLst>
                                </p:cTn>
                              </p:par>
                            </p:childTnLst>
                          </p:cTn>
                        </p:par>
                        <p:par>
                          <p:cTn id="44" fill="hold">
                            <p:stCondLst>
                              <p:cond delay="4394"/>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50"/>
                                        </p:tgtEl>
                                        <p:attrNameLst>
                                          <p:attrName>style.visibility</p:attrName>
                                        </p:attrNameLst>
                                      </p:cBhvr>
                                      <p:to>
                                        <p:strVal val="visible"/>
                                      </p:to>
                                    </p:set>
                                    <p:anim calcmode="lin" valueType="num">
                                      <p:cBhvr>
                                        <p:cTn id="47" dur="300" fill="hold"/>
                                        <p:tgtEl>
                                          <p:spTgt spid="50"/>
                                        </p:tgtEl>
                                        <p:attrNameLst>
                                          <p:attrName>ppt_w</p:attrName>
                                        </p:attrNameLst>
                                      </p:cBhvr>
                                      <p:tavLst>
                                        <p:tav tm="0">
                                          <p:val>
                                            <p:fltVal val="0"/>
                                          </p:val>
                                        </p:tav>
                                        <p:tav tm="100000">
                                          <p:val>
                                            <p:strVal val="#ppt_w"/>
                                          </p:val>
                                        </p:tav>
                                      </p:tavLst>
                                    </p:anim>
                                    <p:anim calcmode="lin" valueType="num">
                                      <p:cBhvr>
                                        <p:cTn id="48" dur="300" fill="hold"/>
                                        <p:tgtEl>
                                          <p:spTgt spid="50"/>
                                        </p:tgtEl>
                                        <p:attrNameLst>
                                          <p:attrName>ppt_h</p:attrName>
                                        </p:attrNameLst>
                                      </p:cBhvr>
                                      <p:tavLst>
                                        <p:tav tm="0">
                                          <p:val>
                                            <p:fltVal val="0"/>
                                          </p:val>
                                        </p:tav>
                                        <p:tav tm="100000">
                                          <p:val>
                                            <p:strVal val="#ppt_h"/>
                                          </p:val>
                                        </p:tav>
                                      </p:tavLst>
                                    </p:anim>
                                    <p:animEffect transition="in" filter="fade">
                                      <p:cBhvr>
                                        <p:cTn id="49" dur="300"/>
                                        <p:tgtEl>
                                          <p:spTgt spid="50"/>
                                        </p:tgtEl>
                                      </p:cBhvr>
                                    </p:animEffect>
                                  </p:childTnLst>
                                </p:cTn>
                              </p:par>
                            </p:childTnLst>
                          </p:cTn>
                        </p:par>
                        <p:par>
                          <p:cTn id="50" fill="hold">
                            <p:stCondLst>
                              <p:cond delay="4815"/>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 calcmode="lin" valueType="num">
                                      <p:cBhvr>
                                        <p:cTn id="53" dur="250" fill="hold"/>
                                        <p:tgtEl>
                                          <p:spTgt spid="49"/>
                                        </p:tgtEl>
                                        <p:attrNameLst>
                                          <p:attrName>ppt_w</p:attrName>
                                        </p:attrNameLst>
                                      </p:cBhvr>
                                      <p:tavLst>
                                        <p:tav tm="0">
                                          <p:val>
                                            <p:fltVal val="0"/>
                                          </p:val>
                                        </p:tav>
                                        <p:tav tm="100000">
                                          <p:val>
                                            <p:strVal val="#ppt_w"/>
                                          </p:val>
                                        </p:tav>
                                      </p:tavLst>
                                    </p:anim>
                                    <p:anim calcmode="lin" valueType="num">
                                      <p:cBhvr>
                                        <p:cTn id="54" dur="250" fill="hold"/>
                                        <p:tgtEl>
                                          <p:spTgt spid="49"/>
                                        </p:tgtEl>
                                        <p:attrNameLst>
                                          <p:attrName>ppt_h</p:attrName>
                                        </p:attrNameLst>
                                      </p:cBhvr>
                                      <p:tavLst>
                                        <p:tav tm="0">
                                          <p:val>
                                            <p:fltVal val="0"/>
                                          </p:val>
                                        </p:tav>
                                        <p:tav tm="100000">
                                          <p:val>
                                            <p:strVal val="#ppt_h"/>
                                          </p:val>
                                        </p:tav>
                                      </p:tavLst>
                                    </p:anim>
                                    <p:animEffect transition="in" filter="fade">
                                      <p:cBhvr>
                                        <p:cTn id="55" dur="250"/>
                                        <p:tgtEl>
                                          <p:spTgt spid="49"/>
                                        </p:tgtEl>
                                      </p:cBhvr>
                                    </p:animEffect>
                                  </p:childTnLst>
                                </p:cTn>
                              </p:par>
                            </p:childTnLst>
                          </p:cTn>
                        </p:par>
                        <p:par>
                          <p:cTn id="56" fill="hold">
                            <p:stCondLst>
                              <p:cond delay="5789"/>
                            </p:stCondLst>
                            <p:childTnLst>
                              <p:par>
                                <p:cTn id="57" presetID="2" presetClass="entr" presetSubtype="2" decel="10000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1000" fill="hold"/>
                                        <p:tgtEl>
                                          <p:spTgt spid="76"/>
                                        </p:tgtEl>
                                        <p:attrNameLst>
                                          <p:attrName>ppt_x</p:attrName>
                                        </p:attrNameLst>
                                      </p:cBhvr>
                                      <p:tavLst>
                                        <p:tav tm="0">
                                          <p:val>
                                            <p:strVal val="1+#ppt_w/2"/>
                                          </p:val>
                                        </p:tav>
                                        <p:tav tm="100000">
                                          <p:val>
                                            <p:strVal val="#ppt_x"/>
                                          </p:val>
                                        </p:tav>
                                      </p:tavLst>
                                    </p:anim>
                                    <p:anim calcmode="lin" valueType="num">
                                      <p:cBhvr additive="base">
                                        <p:cTn id="60" dur="1000" fill="hold"/>
                                        <p:tgtEl>
                                          <p:spTgt spid="76"/>
                                        </p:tgtEl>
                                        <p:attrNameLst>
                                          <p:attrName>ppt_y</p:attrName>
                                        </p:attrNameLst>
                                      </p:cBhvr>
                                      <p:tavLst>
                                        <p:tav tm="0">
                                          <p:val>
                                            <p:strVal val="#ppt_y"/>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000"/>
                                        <p:tgtEl>
                                          <p:spTgt spid="76"/>
                                        </p:tgtEl>
                                      </p:cBhvr>
                                    </p:animEffect>
                                  </p:childTnLst>
                                </p:cTn>
                              </p:par>
                            </p:childTnLst>
                          </p:cTn>
                        </p:par>
                        <p:par>
                          <p:cTn id="64" fill="hold">
                            <p:stCondLst>
                              <p:cond delay="6789"/>
                            </p:stCondLst>
                            <p:childTnLst>
                              <p:par>
                                <p:cTn id="65" presetID="42" presetClass="entr" presetSubtype="0"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anim calcmode="lin" valueType="num">
                                      <p:cBhvr>
                                        <p:cTn id="68" dur="500" fill="hold"/>
                                        <p:tgtEl>
                                          <p:spTgt spid="81"/>
                                        </p:tgtEl>
                                        <p:attrNameLst>
                                          <p:attrName>ppt_x</p:attrName>
                                        </p:attrNameLst>
                                      </p:cBhvr>
                                      <p:tavLst>
                                        <p:tav tm="0">
                                          <p:val>
                                            <p:strVal val="#ppt_x"/>
                                          </p:val>
                                        </p:tav>
                                        <p:tav tm="100000">
                                          <p:val>
                                            <p:strVal val="#ppt_x"/>
                                          </p:val>
                                        </p:tav>
                                      </p:tavLst>
                                    </p:anim>
                                    <p:anim calcmode="lin" valueType="num">
                                      <p:cBhvr>
                                        <p:cTn id="69" dur="5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7289"/>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300" fill="hold"/>
                                        <p:tgtEl>
                                          <p:spTgt spid="52"/>
                                        </p:tgtEl>
                                        <p:attrNameLst>
                                          <p:attrName>ppt_w</p:attrName>
                                        </p:attrNameLst>
                                      </p:cBhvr>
                                      <p:tavLst>
                                        <p:tav tm="0">
                                          <p:val>
                                            <p:fltVal val="0"/>
                                          </p:val>
                                        </p:tav>
                                        <p:tav tm="100000">
                                          <p:val>
                                            <p:strVal val="#ppt_w"/>
                                          </p:val>
                                        </p:tav>
                                      </p:tavLst>
                                    </p:anim>
                                    <p:anim calcmode="lin" valueType="num">
                                      <p:cBhvr>
                                        <p:cTn id="74" dur="300" fill="hold"/>
                                        <p:tgtEl>
                                          <p:spTgt spid="52"/>
                                        </p:tgtEl>
                                        <p:attrNameLst>
                                          <p:attrName>ppt_h</p:attrName>
                                        </p:attrNameLst>
                                      </p:cBhvr>
                                      <p:tavLst>
                                        <p:tav tm="0">
                                          <p:val>
                                            <p:fltVal val="0"/>
                                          </p:val>
                                        </p:tav>
                                        <p:tav tm="100000">
                                          <p:val>
                                            <p:strVal val="#ppt_h"/>
                                          </p:val>
                                        </p:tav>
                                      </p:tavLst>
                                    </p:anim>
                                    <p:animEffect transition="in" filter="fade">
                                      <p:cBhvr>
                                        <p:cTn id="75" dur="300"/>
                                        <p:tgtEl>
                                          <p:spTgt spid="52"/>
                                        </p:tgtEl>
                                      </p:cBhvr>
                                    </p:animEffect>
                                  </p:childTnLst>
                                </p:cTn>
                              </p:par>
                            </p:childTnLst>
                          </p:cTn>
                        </p:par>
                        <p:par>
                          <p:cTn id="76" fill="hold">
                            <p:stCondLst>
                              <p:cond delay="771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55"/>
                                        </p:tgtEl>
                                        <p:attrNameLst>
                                          <p:attrName>style.visibility</p:attrName>
                                        </p:attrNameLst>
                                      </p:cBhvr>
                                      <p:to>
                                        <p:strVal val="visible"/>
                                      </p:to>
                                    </p:set>
                                    <p:anim calcmode="lin" valueType="num">
                                      <p:cBhvr>
                                        <p:cTn id="79" dur="250" fill="hold"/>
                                        <p:tgtEl>
                                          <p:spTgt spid="55"/>
                                        </p:tgtEl>
                                        <p:attrNameLst>
                                          <p:attrName>ppt_w</p:attrName>
                                        </p:attrNameLst>
                                      </p:cBhvr>
                                      <p:tavLst>
                                        <p:tav tm="0">
                                          <p:val>
                                            <p:fltVal val="0"/>
                                          </p:val>
                                        </p:tav>
                                        <p:tav tm="100000">
                                          <p:val>
                                            <p:strVal val="#ppt_w"/>
                                          </p:val>
                                        </p:tav>
                                      </p:tavLst>
                                    </p:anim>
                                    <p:anim calcmode="lin" valueType="num">
                                      <p:cBhvr>
                                        <p:cTn id="80" dur="250" fill="hold"/>
                                        <p:tgtEl>
                                          <p:spTgt spid="55"/>
                                        </p:tgtEl>
                                        <p:attrNameLst>
                                          <p:attrName>ppt_h</p:attrName>
                                        </p:attrNameLst>
                                      </p:cBhvr>
                                      <p:tavLst>
                                        <p:tav tm="0">
                                          <p:val>
                                            <p:fltVal val="0"/>
                                          </p:val>
                                        </p:tav>
                                        <p:tav tm="100000">
                                          <p:val>
                                            <p:strVal val="#ppt_h"/>
                                          </p:val>
                                        </p:tav>
                                      </p:tavLst>
                                    </p:anim>
                                    <p:animEffect transition="in" filter="fade">
                                      <p:cBhvr>
                                        <p:cTn id="81" dur="250"/>
                                        <p:tgtEl>
                                          <p:spTgt spid="55"/>
                                        </p:tgtEl>
                                      </p:cBhvr>
                                    </p:animEffect>
                                  </p:childTnLst>
                                </p:cTn>
                              </p:par>
                            </p:childTnLst>
                          </p:cTn>
                        </p:par>
                        <p:par>
                          <p:cTn id="82" fill="hold">
                            <p:stCondLst>
                              <p:cond delay="8684"/>
                            </p:stCondLst>
                            <p:childTnLst>
                              <p:par>
                                <p:cTn id="83" presetID="2" presetClass="entr" presetSubtype="8" decel="100000"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additive="base">
                                        <p:cTn id="85" dur="1000" fill="hold"/>
                                        <p:tgtEl>
                                          <p:spTgt spid="86"/>
                                        </p:tgtEl>
                                        <p:attrNameLst>
                                          <p:attrName>ppt_x</p:attrName>
                                        </p:attrNameLst>
                                      </p:cBhvr>
                                      <p:tavLst>
                                        <p:tav tm="0">
                                          <p:val>
                                            <p:strVal val="0-#ppt_w/2"/>
                                          </p:val>
                                        </p:tav>
                                        <p:tav tm="100000">
                                          <p:val>
                                            <p:strVal val="#ppt_x"/>
                                          </p:val>
                                        </p:tav>
                                      </p:tavLst>
                                    </p:anim>
                                    <p:anim calcmode="lin" valueType="num">
                                      <p:cBhvr additive="base">
                                        <p:cTn id="86" dur="1000" fill="hold"/>
                                        <p:tgtEl>
                                          <p:spTgt spid="86"/>
                                        </p:tgtEl>
                                        <p:attrNameLst>
                                          <p:attrName>ppt_y</p:attrName>
                                        </p:attrNameLst>
                                      </p:cBhvr>
                                      <p:tavLst>
                                        <p:tav tm="0">
                                          <p:val>
                                            <p:strVal val="#ppt_y"/>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1000"/>
                                        <p:tgtEl>
                                          <p:spTgt spid="86"/>
                                        </p:tgtEl>
                                      </p:cBhvr>
                                    </p:animEffect>
                                  </p:childTnLst>
                                </p:cTn>
                              </p:par>
                            </p:childTnLst>
                          </p:cTn>
                        </p:par>
                        <p:par>
                          <p:cTn id="90" fill="hold">
                            <p:stCondLst>
                              <p:cond delay="9684"/>
                            </p:stCondLst>
                            <p:childTnLst>
                              <p:par>
                                <p:cTn id="91" presetID="42" presetClass="entr" presetSubtype="0" fill="hold"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fade">
                                      <p:cBhvr>
                                        <p:cTn id="93" dur="500"/>
                                        <p:tgtEl>
                                          <p:spTgt spid="91"/>
                                        </p:tgtEl>
                                      </p:cBhvr>
                                    </p:animEffect>
                                    <p:anim calcmode="lin" valueType="num">
                                      <p:cBhvr>
                                        <p:cTn id="94" dur="500" fill="hold"/>
                                        <p:tgtEl>
                                          <p:spTgt spid="91"/>
                                        </p:tgtEl>
                                        <p:attrNameLst>
                                          <p:attrName>ppt_x</p:attrName>
                                        </p:attrNameLst>
                                      </p:cBhvr>
                                      <p:tavLst>
                                        <p:tav tm="0">
                                          <p:val>
                                            <p:strVal val="#ppt_x"/>
                                          </p:val>
                                        </p:tav>
                                        <p:tav tm="100000">
                                          <p:val>
                                            <p:strVal val="#ppt_x"/>
                                          </p:val>
                                        </p:tav>
                                      </p:tavLst>
                                    </p:anim>
                                    <p:anim calcmode="lin" valueType="num">
                                      <p:cBhvr>
                                        <p:cTn id="95" dur="500" fill="hold"/>
                                        <p:tgtEl>
                                          <p:spTgt spid="91"/>
                                        </p:tgtEl>
                                        <p:attrNameLst>
                                          <p:attrName>ppt_y</p:attrName>
                                        </p:attrNameLst>
                                      </p:cBhvr>
                                      <p:tavLst>
                                        <p:tav tm="0">
                                          <p:val>
                                            <p:strVal val="#ppt_y+.1"/>
                                          </p:val>
                                        </p:tav>
                                        <p:tav tm="100000">
                                          <p:val>
                                            <p:strVal val="#ppt_y"/>
                                          </p:val>
                                        </p:tav>
                                      </p:tavLst>
                                    </p:anim>
                                  </p:childTnLst>
                                </p:cTn>
                              </p:par>
                            </p:childTnLst>
                          </p:cTn>
                        </p:par>
                        <p:par>
                          <p:cTn id="96" fill="hold">
                            <p:stCondLst>
                              <p:cond delay="10184"/>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54"/>
                                        </p:tgtEl>
                                        <p:attrNameLst>
                                          <p:attrName>style.visibility</p:attrName>
                                        </p:attrNameLst>
                                      </p:cBhvr>
                                      <p:to>
                                        <p:strVal val="visible"/>
                                      </p:to>
                                    </p:set>
                                    <p:anim calcmode="lin" valueType="num">
                                      <p:cBhvr>
                                        <p:cTn id="99" dur="300" fill="hold"/>
                                        <p:tgtEl>
                                          <p:spTgt spid="54"/>
                                        </p:tgtEl>
                                        <p:attrNameLst>
                                          <p:attrName>ppt_w</p:attrName>
                                        </p:attrNameLst>
                                      </p:cBhvr>
                                      <p:tavLst>
                                        <p:tav tm="0">
                                          <p:val>
                                            <p:fltVal val="0"/>
                                          </p:val>
                                        </p:tav>
                                        <p:tav tm="100000">
                                          <p:val>
                                            <p:strVal val="#ppt_w"/>
                                          </p:val>
                                        </p:tav>
                                      </p:tavLst>
                                    </p:anim>
                                    <p:anim calcmode="lin" valueType="num">
                                      <p:cBhvr>
                                        <p:cTn id="100" dur="300" fill="hold"/>
                                        <p:tgtEl>
                                          <p:spTgt spid="54"/>
                                        </p:tgtEl>
                                        <p:attrNameLst>
                                          <p:attrName>ppt_h</p:attrName>
                                        </p:attrNameLst>
                                      </p:cBhvr>
                                      <p:tavLst>
                                        <p:tav tm="0">
                                          <p:val>
                                            <p:fltVal val="0"/>
                                          </p:val>
                                        </p:tav>
                                        <p:tav tm="100000">
                                          <p:val>
                                            <p:strVal val="#ppt_h"/>
                                          </p:val>
                                        </p:tav>
                                      </p:tavLst>
                                    </p:anim>
                                    <p:animEffect transition="in" filter="fade">
                                      <p:cBhvr>
                                        <p:cTn id="101" dur="300"/>
                                        <p:tgtEl>
                                          <p:spTgt spid="54"/>
                                        </p:tgtEl>
                                      </p:cBhvr>
                                    </p:animEffect>
                                  </p:childTnLst>
                                </p:cTn>
                              </p:par>
                            </p:childTnLst>
                          </p:cTn>
                        </p:par>
                        <p:par>
                          <p:cTn id="102" fill="hold">
                            <p:stCondLst>
                              <p:cond delay="10605"/>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53"/>
                                        </p:tgtEl>
                                        <p:attrNameLst>
                                          <p:attrName>style.visibility</p:attrName>
                                        </p:attrNameLst>
                                      </p:cBhvr>
                                      <p:to>
                                        <p:strVal val="visible"/>
                                      </p:to>
                                    </p:set>
                                    <p:anim calcmode="lin" valueType="num">
                                      <p:cBhvr>
                                        <p:cTn id="105" dur="250" fill="hold"/>
                                        <p:tgtEl>
                                          <p:spTgt spid="53"/>
                                        </p:tgtEl>
                                        <p:attrNameLst>
                                          <p:attrName>ppt_w</p:attrName>
                                        </p:attrNameLst>
                                      </p:cBhvr>
                                      <p:tavLst>
                                        <p:tav tm="0">
                                          <p:val>
                                            <p:fltVal val="0"/>
                                          </p:val>
                                        </p:tav>
                                        <p:tav tm="100000">
                                          <p:val>
                                            <p:strVal val="#ppt_w"/>
                                          </p:val>
                                        </p:tav>
                                      </p:tavLst>
                                    </p:anim>
                                    <p:anim calcmode="lin" valueType="num">
                                      <p:cBhvr>
                                        <p:cTn id="106" dur="250" fill="hold"/>
                                        <p:tgtEl>
                                          <p:spTgt spid="53"/>
                                        </p:tgtEl>
                                        <p:attrNameLst>
                                          <p:attrName>ppt_h</p:attrName>
                                        </p:attrNameLst>
                                      </p:cBhvr>
                                      <p:tavLst>
                                        <p:tav tm="0">
                                          <p:val>
                                            <p:fltVal val="0"/>
                                          </p:val>
                                        </p:tav>
                                        <p:tav tm="100000">
                                          <p:val>
                                            <p:strVal val="#ppt_h"/>
                                          </p:val>
                                        </p:tav>
                                      </p:tavLst>
                                    </p:anim>
                                    <p:animEffect transition="in" filter="fade">
                                      <p:cBhvr>
                                        <p:cTn id="107"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258532" y="-577418"/>
            <a:ext cx="2386369" cy="2386369"/>
            <a:chOff x="1278794" y="3334906"/>
            <a:chExt cx="914014" cy="914014"/>
          </a:xfrm>
        </p:grpSpPr>
        <p:grpSp>
          <p:nvGrpSpPr>
            <p:cNvPr id="58" name="组合 5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smtClean="0">
                <a:cs typeface="+mn-ea"/>
                <a:sym typeface="+mn-lt"/>
              </a:rPr>
              <a:t>延时符</a:t>
            </a:r>
            <a:endParaRPr lang="zh-CN" altLang="en-US" dirty="0">
              <a:cs typeface="+mn-ea"/>
              <a:sym typeface="+mn-lt"/>
            </a:endParaRPr>
          </a:p>
        </p:txBody>
      </p:sp>
      <p:sp>
        <p:nvSpPr>
          <p:cNvPr id="57" name="TextBox 56"/>
          <p:cNvSpPr txBox="1"/>
          <p:nvPr/>
        </p:nvSpPr>
        <p:spPr>
          <a:xfrm>
            <a:off x="3628413" y="260343"/>
            <a:ext cx="1646605" cy="923330"/>
          </a:xfrm>
          <a:prstGeom prst="rect">
            <a:avLst/>
          </a:prstGeom>
          <a:noFill/>
        </p:spPr>
        <p:txBody>
          <a:bodyPr wrap="none" rtlCol="0">
            <a:spAutoFit/>
          </a:bodyPr>
          <a:lstStyle/>
          <a:p>
            <a:r>
              <a:rPr lang="zh-CN" altLang="en-US" sz="5400" b="1" spc="300" dirty="0" smtClean="0">
                <a:solidFill>
                  <a:srgbClr val="B72727"/>
                </a:solidFill>
                <a:cs typeface="+mn-ea"/>
                <a:sym typeface="+mn-lt"/>
              </a:rPr>
              <a:t>目录</a:t>
            </a:r>
            <a:endParaRPr lang="zh-CN" altLang="en-US" sz="3200" b="1" spc="300" dirty="0">
              <a:solidFill>
                <a:srgbClr val="B72727"/>
              </a:solidFill>
              <a:cs typeface="+mn-ea"/>
              <a:sym typeface="+mn-lt"/>
            </a:endParaRPr>
          </a:p>
        </p:txBody>
      </p:sp>
      <p:cxnSp>
        <p:nvCxnSpPr>
          <p:cNvPr id="3" name="直接连接符 2"/>
          <p:cNvCxnSpPr/>
          <p:nvPr/>
        </p:nvCxnSpPr>
        <p:spPr>
          <a:xfrm>
            <a:off x="0" y="2477385"/>
            <a:ext cx="9144000"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1280877" y="2065200"/>
            <a:ext cx="824370" cy="824370"/>
            <a:chOff x="1278794" y="3334906"/>
            <a:chExt cx="914014" cy="914014"/>
          </a:xfrm>
        </p:grpSpPr>
        <p:grpSp>
          <p:nvGrpSpPr>
            <p:cNvPr id="86" name="组合 8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7"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90" name="组合 89"/>
          <p:cNvGrpSpPr/>
          <p:nvPr/>
        </p:nvGrpSpPr>
        <p:grpSpPr>
          <a:xfrm>
            <a:off x="2631212" y="2065200"/>
            <a:ext cx="824370" cy="824370"/>
            <a:chOff x="1278794" y="3334906"/>
            <a:chExt cx="914014" cy="914014"/>
          </a:xfrm>
        </p:grpSpPr>
        <p:grpSp>
          <p:nvGrpSpPr>
            <p:cNvPr id="91" name="组合 9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椭圆 94"/>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2"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96" name="组合 95"/>
          <p:cNvGrpSpPr/>
          <p:nvPr/>
        </p:nvGrpSpPr>
        <p:grpSpPr>
          <a:xfrm>
            <a:off x="3981547" y="2065200"/>
            <a:ext cx="824370" cy="824370"/>
            <a:chOff x="1278794" y="3334906"/>
            <a:chExt cx="914014" cy="914014"/>
          </a:xfrm>
        </p:grpSpPr>
        <p:grpSp>
          <p:nvGrpSpPr>
            <p:cNvPr id="97" name="组合 9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8"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101" name="组合 100"/>
          <p:cNvGrpSpPr/>
          <p:nvPr/>
        </p:nvGrpSpPr>
        <p:grpSpPr>
          <a:xfrm>
            <a:off x="5331882" y="2065200"/>
            <a:ext cx="824370" cy="824370"/>
            <a:chOff x="1278794" y="3334906"/>
            <a:chExt cx="914014" cy="914014"/>
          </a:xfrm>
        </p:grpSpPr>
        <p:grpSp>
          <p:nvGrpSpPr>
            <p:cNvPr id="102" name="组合 10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4"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107" name="组合 106"/>
          <p:cNvGrpSpPr/>
          <p:nvPr/>
        </p:nvGrpSpPr>
        <p:grpSpPr>
          <a:xfrm>
            <a:off x="6682217" y="2065200"/>
            <a:ext cx="824370" cy="824370"/>
            <a:chOff x="1278794" y="3334906"/>
            <a:chExt cx="914014" cy="914014"/>
          </a:xfrm>
        </p:grpSpPr>
        <p:grpSp>
          <p:nvGrpSpPr>
            <p:cNvPr id="108" name="组合 10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9"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sp>
        <p:nvSpPr>
          <p:cNvPr id="4" name="文本框 3"/>
          <p:cNvSpPr txBox="1"/>
          <p:nvPr/>
        </p:nvSpPr>
        <p:spPr>
          <a:xfrm>
            <a:off x="1361472" y="2123441"/>
            <a:ext cx="761767" cy="707886"/>
          </a:xfrm>
          <a:prstGeom prst="rect">
            <a:avLst/>
          </a:prstGeom>
          <a:noFill/>
        </p:spPr>
        <p:txBody>
          <a:bodyPr wrap="square" rtlCol="0">
            <a:spAutoFit/>
          </a:bodyPr>
          <a:lstStyle/>
          <a:p>
            <a:r>
              <a:rPr lang="en-US" altLang="zh-CN" sz="4000" dirty="0" smtClean="0">
                <a:solidFill>
                  <a:srgbClr val="B72727"/>
                </a:solidFill>
                <a:cs typeface="+mn-ea"/>
                <a:sym typeface="+mn-lt"/>
              </a:rPr>
              <a:t>01</a:t>
            </a:r>
            <a:endParaRPr lang="zh-CN" altLang="en-US" sz="4000" dirty="0">
              <a:solidFill>
                <a:srgbClr val="B72727"/>
              </a:solidFill>
              <a:cs typeface="+mn-ea"/>
              <a:sym typeface="+mn-lt"/>
            </a:endParaRPr>
          </a:p>
        </p:txBody>
      </p:sp>
      <p:sp>
        <p:nvSpPr>
          <p:cNvPr id="112" name="文本框 111"/>
          <p:cNvSpPr txBox="1"/>
          <p:nvPr/>
        </p:nvSpPr>
        <p:spPr>
          <a:xfrm>
            <a:off x="2693814" y="2123441"/>
            <a:ext cx="761767" cy="707886"/>
          </a:xfrm>
          <a:prstGeom prst="rect">
            <a:avLst/>
          </a:prstGeom>
          <a:noFill/>
        </p:spPr>
        <p:txBody>
          <a:bodyPr wrap="square" rtlCol="0">
            <a:spAutoFit/>
          </a:bodyPr>
          <a:lstStyle/>
          <a:p>
            <a:r>
              <a:rPr lang="en-US" altLang="zh-CN" sz="4000" dirty="0" smtClean="0">
                <a:solidFill>
                  <a:srgbClr val="B72727"/>
                </a:solidFill>
                <a:cs typeface="+mn-ea"/>
                <a:sym typeface="+mn-lt"/>
              </a:rPr>
              <a:t>02</a:t>
            </a:r>
            <a:endParaRPr lang="zh-CN" altLang="en-US" sz="4000" dirty="0">
              <a:solidFill>
                <a:srgbClr val="B72727"/>
              </a:solidFill>
              <a:cs typeface="+mn-ea"/>
              <a:sym typeface="+mn-lt"/>
            </a:endParaRPr>
          </a:p>
        </p:txBody>
      </p:sp>
      <p:sp>
        <p:nvSpPr>
          <p:cNvPr id="113" name="文本框 112"/>
          <p:cNvSpPr txBox="1"/>
          <p:nvPr/>
        </p:nvSpPr>
        <p:spPr>
          <a:xfrm>
            <a:off x="4026156" y="2123441"/>
            <a:ext cx="761767" cy="707886"/>
          </a:xfrm>
          <a:prstGeom prst="rect">
            <a:avLst/>
          </a:prstGeom>
          <a:noFill/>
        </p:spPr>
        <p:txBody>
          <a:bodyPr wrap="square" rtlCol="0">
            <a:spAutoFit/>
          </a:bodyPr>
          <a:lstStyle/>
          <a:p>
            <a:r>
              <a:rPr lang="en-US" altLang="zh-CN" sz="4000" dirty="0" smtClean="0">
                <a:solidFill>
                  <a:srgbClr val="B72727"/>
                </a:solidFill>
                <a:cs typeface="+mn-ea"/>
                <a:sym typeface="+mn-lt"/>
              </a:rPr>
              <a:t>03</a:t>
            </a:r>
            <a:endParaRPr lang="zh-CN" altLang="en-US" sz="4000" dirty="0">
              <a:solidFill>
                <a:srgbClr val="B72727"/>
              </a:solidFill>
              <a:cs typeface="+mn-ea"/>
              <a:sym typeface="+mn-lt"/>
            </a:endParaRPr>
          </a:p>
        </p:txBody>
      </p:sp>
      <p:sp>
        <p:nvSpPr>
          <p:cNvPr id="114" name="文本框 113"/>
          <p:cNvSpPr txBox="1"/>
          <p:nvPr/>
        </p:nvSpPr>
        <p:spPr>
          <a:xfrm>
            <a:off x="5358498" y="2123441"/>
            <a:ext cx="761767" cy="707886"/>
          </a:xfrm>
          <a:prstGeom prst="rect">
            <a:avLst/>
          </a:prstGeom>
          <a:noFill/>
        </p:spPr>
        <p:txBody>
          <a:bodyPr wrap="square" rtlCol="0">
            <a:spAutoFit/>
          </a:bodyPr>
          <a:lstStyle/>
          <a:p>
            <a:r>
              <a:rPr lang="en-US" altLang="zh-CN" sz="4000" dirty="0" smtClean="0">
                <a:solidFill>
                  <a:srgbClr val="B72727"/>
                </a:solidFill>
                <a:cs typeface="+mn-ea"/>
                <a:sym typeface="+mn-lt"/>
              </a:rPr>
              <a:t>04</a:t>
            </a:r>
            <a:endParaRPr lang="zh-CN" altLang="en-US" sz="4000" dirty="0">
              <a:solidFill>
                <a:srgbClr val="B72727"/>
              </a:solidFill>
              <a:cs typeface="+mn-ea"/>
              <a:sym typeface="+mn-lt"/>
            </a:endParaRPr>
          </a:p>
        </p:txBody>
      </p:sp>
      <p:sp>
        <p:nvSpPr>
          <p:cNvPr id="115" name="文本框 114"/>
          <p:cNvSpPr txBox="1"/>
          <p:nvPr/>
        </p:nvSpPr>
        <p:spPr>
          <a:xfrm>
            <a:off x="6690840" y="2123441"/>
            <a:ext cx="761767" cy="707886"/>
          </a:xfrm>
          <a:prstGeom prst="rect">
            <a:avLst/>
          </a:prstGeom>
          <a:noFill/>
        </p:spPr>
        <p:txBody>
          <a:bodyPr wrap="square" rtlCol="0">
            <a:spAutoFit/>
          </a:bodyPr>
          <a:lstStyle/>
          <a:p>
            <a:r>
              <a:rPr lang="en-US" altLang="zh-CN" sz="4000" dirty="0" smtClean="0">
                <a:solidFill>
                  <a:srgbClr val="B72727"/>
                </a:solidFill>
                <a:cs typeface="+mn-ea"/>
                <a:sym typeface="+mn-lt"/>
              </a:rPr>
              <a:t>05</a:t>
            </a:r>
            <a:endParaRPr lang="zh-CN" altLang="en-US" sz="4000" dirty="0">
              <a:solidFill>
                <a:srgbClr val="B72727"/>
              </a:solidFill>
              <a:cs typeface="+mn-ea"/>
              <a:sym typeface="+mn-lt"/>
            </a:endParaRPr>
          </a:p>
        </p:txBody>
      </p:sp>
      <p:sp>
        <p:nvSpPr>
          <p:cNvPr id="5" name="文本框 4"/>
          <p:cNvSpPr txBox="1"/>
          <p:nvPr/>
        </p:nvSpPr>
        <p:spPr>
          <a:xfrm>
            <a:off x="1410854" y="3039064"/>
            <a:ext cx="492443" cy="1631216"/>
          </a:xfrm>
          <a:prstGeom prst="rect">
            <a:avLst/>
          </a:prstGeom>
          <a:noFill/>
        </p:spPr>
        <p:txBody>
          <a:bodyPr vert="eaVert" wrap="none" rtlCol="0">
            <a:spAutoFit/>
          </a:bodyPr>
          <a:lstStyle/>
          <a:p>
            <a:r>
              <a:rPr lang="zh-CN" altLang="en-US" sz="2000" b="1" dirty="0" smtClean="0">
                <a:solidFill>
                  <a:srgbClr val="B72727"/>
                </a:solidFill>
                <a:cs typeface="+mn-ea"/>
                <a:sym typeface="+mn-lt"/>
              </a:rPr>
              <a:t>单击输入标题</a:t>
            </a:r>
            <a:endParaRPr lang="zh-CN" altLang="en-US" sz="2000" b="1" dirty="0">
              <a:solidFill>
                <a:srgbClr val="B72727"/>
              </a:solidFill>
              <a:cs typeface="+mn-ea"/>
              <a:sym typeface="+mn-lt"/>
            </a:endParaRPr>
          </a:p>
        </p:txBody>
      </p:sp>
      <p:sp>
        <p:nvSpPr>
          <p:cNvPr id="116" name="文本框 115"/>
          <p:cNvSpPr txBox="1"/>
          <p:nvPr/>
        </p:nvSpPr>
        <p:spPr>
          <a:xfrm>
            <a:off x="2779970" y="3039064"/>
            <a:ext cx="492443" cy="1631216"/>
          </a:xfrm>
          <a:prstGeom prst="rect">
            <a:avLst/>
          </a:prstGeom>
          <a:noFill/>
        </p:spPr>
        <p:txBody>
          <a:bodyPr vert="eaVert" wrap="none" rtlCol="0">
            <a:spAutoFit/>
          </a:bodyPr>
          <a:lstStyle/>
          <a:p>
            <a:r>
              <a:rPr lang="zh-CN" altLang="en-US" sz="2000" b="1" dirty="0" smtClean="0">
                <a:solidFill>
                  <a:srgbClr val="B72727"/>
                </a:solidFill>
                <a:cs typeface="+mn-ea"/>
                <a:sym typeface="+mn-lt"/>
              </a:rPr>
              <a:t>单击输入标题</a:t>
            </a:r>
            <a:endParaRPr lang="zh-CN" altLang="en-US" sz="2000" b="1" dirty="0">
              <a:solidFill>
                <a:srgbClr val="B72727"/>
              </a:solidFill>
              <a:cs typeface="+mn-ea"/>
              <a:sym typeface="+mn-lt"/>
            </a:endParaRPr>
          </a:p>
        </p:txBody>
      </p:sp>
      <p:sp>
        <p:nvSpPr>
          <p:cNvPr id="117" name="文本框 116"/>
          <p:cNvSpPr txBox="1"/>
          <p:nvPr/>
        </p:nvSpPr>
        <p:spPr>
          <a:xfrm>
            <a:off x="4149086" y="3039064"/>
            <a:ext cx="492443" cy="1631216"/>
          </a:xfrm>
          <a:prstGeom prst="rect">
            <a:avLst/>
          </a:prstGeom>
          <a:noFill/>
        </p:spPr>
        <p:txBody>
          <a:bodyPr vert="eaVert" wrap="none" rtlCol="0">
            <a:spAutoFit/>
          </a:bodyPr>
          <a:lstStyle/>
          <a:p>
            <a:r>
              <a:rPr lang="zh-CN" altLang="en-US" sz="2000" b="1" dirty="0" smtClean="0">
                <a:solidFill>
                  <a:srgbClr val="B72727"/>
                </a:solidFill>
                <a:cs typeface="+mn-ea"/>
                <a:sym typeface="+mn-lt"/>
              </a:rPr>
              <a:t>单击输入标题</a:t>
            </a:r>
            <a:endParaRPr lang="zh-CN" altLang="en-US" sz="2000" b="1" dirty="0">
              <a:solidFill>
                <a:srgbClr val="B72727"/>
              </a:solidFill>
              <a:cs typeface="+mn-ea"/>
              <a:sym typeface="+mn-lt"/>
            </a:endParaRPr>
          </a:p>
        </p:txBody>
      </p:sp>
      <p:sp>
        <p:nvSpPr>
          <p:cNvPr id="118" name="文本框 117"/>
          <p:cNvSpPr txBox="1"/>
          <p:nvPr/>
        </p:nvSpPr>
        <p:spPr>
          <a:xfrm>
            <a:off x="5518202" y="3039064"/>
            <a:ext cx="492443" cy="1631216"/>
          </a:xfrm>
          <a:prstGeom prst="rect">
            <a:avLst/>
          </a:prstGeom>
          <a:noFill/>
        </p:spPr>
        <p:txBody>
          <a:bodyPr vert="eaVert" wrap="none" rtlCol="0">
            <a:spAutoFit/>
          </a:bodyPr>
          <a:lstStyle/>
          <a:p>
            <a:r>
              <a:rPr lang="zh-CN" altLang="en-US" sz="2000" b="1" dirty="0" smtClean="0">
                <a:solidFill>
                  <a:srgbClr val="B72727"/>
                </a:solidFill>
                <a:cs typeface="+mn-ea"/>
                <a:sym typeface="+mn-lt"/>
              </a:rPr>
              <a:t>单击输入标题</a:t>
            </a:r>
            <a:endParaRPr lang="zh-CN" altLang="en-US" sz="2000" b="1" dirty="0">
              <a:solidFill>
                <a:srgbClr val="B72727"/>
              </a:solidFill>
              <a:cs typeface="+mn-ea"/>
              <a:sym typeface="+mn-lt"/>
            </a:endParaRPr>
          </a:p>
        </p:txBody>
      </p:sp>
      <p:sp>
        <p:nvSpPr>
          <p:cNvPr id="119" name="文本框 118"/>
          <p:cNvSpPr txBox="1"/>
          <p:nvPr/>
        </p:nvSpPr>
        <p:spPr>
          <a:xfrm>
            <a:off x="6887318" y="3039064"/>
            <a:ext cx="492443" cy="1631216"/>
          </a:xfrm>
          <a:prstGeom prst="rect">
            <a:avLst/>
          </a:prstGeom>
          <a:noFill/>
        </p:spPr>
        <p:txBody>
          <a:bodyPr vert="eaVert" wrap="none" rtlCol="0">
            <a:spAutoFit/>
          </a:bodyPr>
          <a:lstStyle/>
          <a:p>
            <a:r>
              <a:rPr lang="zh-CN" altLang="en-US" sz="2000" b="1" dirty="0" smtClean="0">
                <a:solidFill>
                  <a:srgbClr val="B72727"/>
                </a:solidFill>
                <a:cs typeface="+mn-ea"/>
                <a:sym typeface="+mn-lt"/>
              </a:rPr>
              <a:t>单击输入标题</a:t>
            </a:r>
            <a:endParaRPr lang="zh-CN" altLang="en-US" sz="2000" b="1" dirty="0">
              <a:solidFill>
                <a:srgbClr val="B72727"/>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44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 presetClass="entr" presetSubtype="4" fill="hold" nodeType="afterEffect" p14:presetBounceEnd="44000">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14:bounceEnd="44000">
                                          <p:cBhvr additive="base">
                                            <p:cTn id="22" dur="500" fill="hold"/>
                                            <p:tgtEl>
                                              <p:spTgt spid="82"/>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14:presetBounceEnd="44000">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14:bounceEnd="44000">
                                          <p:cBhvr additive="base">
                                            <p:cTn id="27" dur="500" fill="hold"/>
                                            <p:tgtEl>
                                              <p:spTgt spid="90"/>
                                            </p:tgtEl>
                                            <p:attrNameLst>
                                              <p:attrName>ppt_x</p:attrName>
                                            </p:attrNameLst>
                                          </p:cBhvr>
                                          <p:tavLst>
                                            <p:tav tm="0">
                                              <p:val>
                                                <p:strVal val="#ppt_x"/>
                                              </p:val>
                                            </p:tav>
                                            <p:tav tm="100000">
                                              <p:val>
                                                <p:strVal val="#ppt_x"/>
                                              </p:val>
                                            </p:tav>
                                          </p:tavLst>
                                        </p:anim>
                                        <p:anim calcmode="lin" valueType="num" p14:bounceEnd="44000">
                                          <p:cBhvr additive="base">
                                            <p:cTn id="28" dur="500" fill="hold"/>
                                            <p:tgtEl>
                                              <p:spTgt spid="9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14:presetBounceEnd="44000">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14:bounceEnd="44000">
                                          <p:cBhvr additive="base">
                                            <p:cTn id="32" dur="500" fill="hold"/>
                                            <p:tgtEl>
                                              <p:spTgt spid="96"/>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14:presetBounceEnd="44000">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14:bounceEnd="44000">
                                          <p:cBhvr additive="base">
                                            <p:cTn id="37" dur="500" fill="hold"/>
                                            <p:tgtEl>
                                              <p:spTgt spid="101"/>
                                            </p:tgtEl>
                                            <p:attrNameLst>
                                              <p:attrName>ppt_x</p:attrName>
                                            </p:attrNameLst>
                                          </p:cBhvr>
                                          <p:tavLst>
                                            <p:tav tm="0">
                                              <p:val>
                                                <p:strVal val="#ppt_x"/>
                                              </p:val>
                                            </p:tav>
                                            <p:tav tm="100000">
                                              <p:val>
                                                <p:strVal val="#ppt_x"/>
                                              </p:val>
                                            </p:tav>
                                          </p:tavLst>
                                        </p:anim>
                                        <p:anim calcmode="lin" valueType="num" p14:bounceEnd="44000">
                                          <p:cBhvr additive="base">
                                            <p:cTn id="38" dur="50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nodeType="afterEffect" p14:presetBounceEnd="44000">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14:bounceEnd="44000">
                                          <p:cBhvr additive="base">
                                            <p:cTn id="42" dur="500" fill="hold"/>
                                            <p:tgtEl>
                                              <p:spTgt spid="107"/>
                                            </p:tgtEl>
                                            <p:attrNameLst>
                                              <p:attrName>ppt_x</p:attrName>
                                            </p:attrNameLst>
                                          </p:cBhvr>
                                          <p:tavLst>
                                            <p:tav tm="0">
                                              <p:val>
                                                <p:strVal val="#ppt_x"/>
                                              </p:val>
                                            </p:tav>
                                            <p:tav tm="100000">
                                              <p:val>
                                                <p:strVal val="#ppt_x"/>
                                              </p:val>
                                            </p:tav>
                                          </p:tavLst>
                                        </p:anim>
                                        <p:anim calcmode="lin" valueType="num" p14:bounceEnd="44000">
                                          <p:cBhvr additive="base">
                                            <p:cTn id="43"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750"/>
                                            <p:tgtEl>
                                              <p:spTgt spid="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750"/>
                                            <p:tgtEl>
                                              <p:spTgt spid="11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750"/>
                                            <p:tgtEl>
                                              <p:spTgt spid="113"/>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750"/>
                                            <p:tgtEl>
                                              <p:spTgt spid="114"/>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75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anim calcmode="lin" valueType="num">
                                          <p:cBhvr>
                                            <p:cTn id="80" dur="1000" fill="hold"/>
                                            <p:tgtEl>
                                              <p:spTgt spid="117"/>
                                            </p:tgtEl>
                                            <p:attrNameLst>
                                              <p:attrName>ppt_x</p:attrName>
                                            </p:attrNameLst>
                                          </p:cBhvr>
                                          <p:tavLst>
                                            <p:tav tm="0">
                                              <p:val>
                                                <p:strVal val="#ppt_x"/>
                                              </p:val>
                                            </p:tav>
                                            <p:tav tm="100000">
                                              <p:val>
                                                <p:strVal val="#ppt_x"/>
                                              </p:val>
                                            </p:tav>
                                          </p:tavLst>
                                        </p:anim>
                                        <p:anim calcmode="lin" valueType="num">
                                          <p:cBhvr>
                                            <p:cTn id="81" dur="1000" fill="hold"/>
                                            <p:tgtEl>
                                              <p:spTgt spid="1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1000"/>
                                            <p:tgtEl>
                                              <p:spTgt spid="118"/>
                                            </p:tgtEl>
                                          </p:cBhvr>
                                        </p:animEffect>
                                        <p:anim calcmode="lin" valueType="num">
                                          <p:cBhvr>
                                            <p:cTn id="85" dur="1000" fill="hold"/>
                                            <p:tgtEl>
                                              <p:spTgt spid="118"/>
                                            </p:tgtEl>
                                            <p:attrNameLst>
                                              <p:attrName>ppt_x</p:attrName>
                                            </p:attrNameLst>
                                          </p:cBhvr>
                                          <p:tavLst>
                                            <p:tav tm="0">
                                              <p:val>
                                                <p:strVal val="#ppt_x"/>
                                              </p:val>
                                            </p:tav>
                                            <p:tav tm="100000">
                                              <p:val>
                                                <p:strVal val="#ppt_x"/>
                                              </p:val>
                                            </p:tav>
                                          </p:tavLst>
                                        </p:anim>
                                        <p:anim calcmode="lin" valueType="num">
                                          <p:cBhvr>
                                            <p:cTn id="86" dur="1000" fill="hold"/>
                                            <p:tgtEl>
                                              <p:spTgt spid="1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1000"/>
                                            <p:tgtEl>
                                              <p:spTgt spid="119"/>
                                            </p:tgtEl>
                                          </p:cBhvr>
                                        </p:animEffect>
                                        <p:anim calcmode="lin" valueType="num">
                                          <p:cBhvr>
                                            <p:cTn id="90" dur="1000" fill="hold"/>
                                            <p:tgtEl>
                                              <p:spTgt spid="119"/>
                                            </p:tgtEl>
                                            <p:attrNameLst>
                                              <p:attrName>ppt_x</p:attrName>
                                            </p:attrNameLst>
                                          </p:cBhvr>
                                          <p:tavLst>
                                            <p:tav tm="0">
                                              <p:val>
                                                <p:strVal val="#ppt_x"/>
                                              </p:val>
                                            </p:tav>
                                            <p:tav tm="100000">
                                              <p:val>
                                                <p:strVal val="#ppt_x"/>
                                              </p:val>
                                            </p:tav>
                                          </p:tavLst>
                                        </p:anim>
                                        <p:anim calcmode="lin" valueType="num">
                                          <p:cBhvr>
                                            <p:cTn id="91" dur="1000" fill="hold"/>
                                            <p:tgtEl>
                                              <p:spTgt spid="119"/>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7" grpId="0"/>
          <p:bldP spid="4" grpId="0"/>
          <p:bldP spid="112" grpId="0"/>
          <p:bldP spid="113" grpId="0"/>
          <p:bldP spid="114" grpId="0"/>
          <p:bldP spid="115" grpId="0"/>
          <p:bldP spid="5" grpId="0"/>
          <p:bldP spid="116" grpId="0"/>
          <p:bldP spid="117" grpId="0"/>
          <p:bldP spid="118" grpId="0"/>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ppt_x"/>
                                              </p:val>
                                            </p:tav>
                                            <p:tav tm="100000">
                                              <p:val>
                                                <p:strVal val="#ppt_x"/>
                                              </p:val>
                                            </p:tav>
                                          </p:tavLst>
                                        </p:anim>
                                        <p:anim calcmode="lin" valueType="num">
                                          <p:cBhvr additive="base">
                                            <p:cTn id="28" dur="500" fill="hold"/>
                                            <p:tgtEl>
                                              <p:spTgt spid="9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additive="base">
                                            <p:cTn id="42" dur="500" fill="hold"/>
                                            <p:tgtEl>
                                              <p:spTgt spid="107"/>
                                            </p:tgtEl>
                                            <p:attrNameLst>
                                              <p:attrName>ppt_x</p:attrName>
                                            </p:attrNameLst>
                                          </p:cBhvr>
                                          <p:tavLst>
                                            <p:tav tm="0">
                                              <p:val>
                                                <p:strVal val="#ppt_x"/>
                                              </p:val>
                                            </p:tav>
                                            <p:tav tm="100000">
                                              <p:val>
                                                <p:strVal val="#ppt_x"/>
                                              </p:val>
                                            </p:tav>
                                          </p:tavLst>
                                        </p:anim>
                                        <p:anim calcmode="lin" valueType="num">
                                          <p:cBhvr additive="base">
                                            <p:cTn id="43"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750"/>
                                            <p:tgtEl>
                                              <p:spTgt spid="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750"/>
                                            <p:tgtEl>
                                              <p:spTgt spid="11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750"/>
                                            <p:tgtEl>
                                              <p:spTgt spid="113"/>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750"/>
                                            <p:tgtEl>
                                              <p:spTgt spid="114"/>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75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anim calcmode="lin" valueType="num">
                                          <p:cBhvr>
                                            <p:cTn id="80" dur="1000" fill="hold"/>
                                            <p:tgtEl>
                                              <p:spTgt spid="117"/>
                                            </p:tgtEl>
                                            <p:attrNameLst>
                                              <p:attrName>ppt_x</p:attrName>
                                            </p:attrNameLst>
                                          </p:cBhvr>
                                          <p:tavLst>
                                            <p:tav tm="0">
                                              <p:val>
                                                <p:strVal val="#ppt_x"/>
                                              </p:val>
                                            </p:tav>
                                            <p:tav tm="100000">
                                              <p:val>
                                                <p:strVal val="#ppt_x"/>
                                              </p:val>
                                            </p:tav>
                                          </p:tavLst>
                                        </p:anim>
                                        <p:anim calcmode="lin" valueType="num">
                                          <p:cBhvr>
                                            <p:cTn id="81" dur="1000" fill="hold"/>
                                            <p:tgtEl>
                                              <p:spTgt spid="1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1000"/>
                                            <p:tgtEl>
                                              <p:spTgt spid="118"/>
                                            </p:tgtEl>
                                          </p:cBhvr>
                                        </p:animEffect>
                                        <p:anim calcmode="lin" valueType="num">
                                          <p:cBhvr>
                                            <p:cTn id="85" dur="1000" fill="hold"/>
                                            <p:tgtEl>
                                              <p:spTgt spid="118"/>
                                            </p:tgtEl>
                                            <p:attrNameLst>
                                              <p:attrName>ppt_x</p:attrName>
                                            </p:attrNameLst>
                                          </p:cBhvr>
                                          <p:tavLst>
                                            <p:tav tm="0">
                                              <p:val>
                                                <p:strVal val="#ppt_x"/>
                                              </p:val>
                                            </p:tav>
                                            <p:tav tm="100000">
                                              <p:val>
                                                <p:strVal val="#ppt_x"/>
                                              </p:val>
                                            </p:tav>
                                          </p:tavLst>
                                        </p:anim>
                                        <p:anim calcmode="lin" valueType="num">
                                          <p:cBhvr>
                                            <p:cTn id="86" dur="1000" fill="hold"/>
                                            <p:tgtEl>
                                              <p:spTgt spid="1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1000"/>
                                            <p:tgtEl>
                                              <p:spTgt spid="119"/>
                                            </p:tgtEl>
                                          </p:cBhvr>
                                        </p:animEffect>
                                        <p:anim calcmode="lin" valueType="num">
                                          <p:cBhvr>
                                            <p:cTn id="90" dur="1000" fill="hold"/>
                                            <p:tgtEl>
                                              <p:spTgt spid="119"/>
                                            </p:tgtEl>
                                            <p:attrNameLst>
                                              <p:attrName>ppt_x</p:attrName>
                                            </p:attrNameLst>
                                          </p:cBhvr>
                                          <p:tavLst>
                                            <p:tav tm="0">
                                              <p:val>
                                                <p:strVal val="#ppt_x"/>
                                              </p:val>
                                            </p:tav>
                                            <p:tav tm="100000">
                                              <p:val>
                                                <p:strVal val="#ppt_x"/>
                                              </p:val>
                                            </p:tav>
                                          </p:tavLst>
                                        </p:anim>
                                        <p:anim calcmode="lin" valueType="num">
                                          <p:cBhvr>
                                            <p:cTn id="91" dur="1000" fill="hold"/>
                                            <p:tgtEl>
                                              <p:spTgt spid="119"/>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7" grpId="0"/>
          <p:bldP spid="4" grpId="0"/>
          <p:bldP spid="112" grpId="0"/>
          <p:bldP spid="113" grpId="0"/>
          <p:bldP spid="114" grpId="0"/>
          <p:bldP spid="115" grpId="0"/>
          <p:bldP spid="5" grpId="0"/>
          <p:bldP spid="116" grpId="0"/>
          <p:bldP spid="117" grpId="0"/>
          <p:bldP spid="118" grpId="0"/>
          <p:bldP spid="1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原创设计师_4"/>
          <p:cNvGraphicFramePr/>
          <p:nvPr/>
        </p:nvGraphicFramePr>
        <p:xfrm>
          <a:off x="342803" y="1029494"/>
          <a:ext cx="3395361"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原创设计师_5"/>
          <p:cNvGraphicFramePr/>
          <p:nvPr/>
        </p:nvGraphicFramePr>
        <p:xfrm>
          <a:off x="5379968" y="1028700"/>
          <a:ext cx="3395361"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原创设计师_6"/>
          <p:cNvCxnSpPr/>
          <p:nvPr/>
        </p:nvCxnSpPr>
        <p:spPr>
          <a:xfrm rot="5400000">
            <a:off x="3248025" y="2667000"/>
            <a:ext cx="2667000" cy="1588"/>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原创设计师_7"/>
          <p:cNvSpPr/>
          <p:nvPr/>
        </p:nvSpPr>
        <p:spPr>
          <a:xfrm>
            <a:off x="4010025" y="2095500"/>
            <a:ext cx="1143000" cy="1143000"/>
          </a:xfrm>
          <a:prstGeom prst="ellipse">
            <a:avLst/>
          </a:prstGeom>
          <a:gradFill>
            <a:gsLst>
              <a:gs pos="0">
                <a:schemeClr val="bg1">
                  <a:lumMod val="95000"/>
                </a:schemeClr>
              </a:gs>
              <a:gs pos="100000">
                <a:schemeClr val="bg1">
                  <a:lumMod val="85000"/>
                </a:schemeClr>
              </a:gs>
            </a:gsLst>
          </a:gradFill>
          <a:ln>
            <a:noFill/>
          </a:ln>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defTabSz="1031240"/>
            <a:r>
              <a:rPr lang="en-US" sz="2000" b="1" dirty="0">
                <a:solidFill>
                  <a:schemeClr val="tx1">
                    <a:lumMod val="75000"/>
                    <a:lumOff val="25000"/>
                  </a:schemeClr>
                </a:solidFill>
                <a:latin typeface="Agency FB" panose="020B0503020202020204" charset="0"/>
              </a:rPr>
              <a:t>2016</a:t>
            </a:r>
          </a:p>
        </p:txBody>
      </p:sp>
      <p:sp>
        <p:nvSpPr>
          <p:cNvPr id="7" name="原创设计师_8"/>
          <p:cNvSpPr txBox="1"/>
          <p:nvPr/>
        </p:nvSpPr>
        <p:spPr>
          <a:xfrm>
            <a:off x="772573" y="4001294"/>
            <a:ext cx="886461"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4400" dirty="0">
                <a:solidFill>
                  <a:srgbClr val="B72727"/>
                </a:solidFill>
                <a:latin typeface="Agency FB" panose="020B0503020202020204" charset="0"/>
              </a:rPr>
              <a:t>35%</a:t>
            </a:r>
          </a:p>
        </p:txBody>
      </p:sp>
      <p:sp>
        <p:nvSpPr>
          <p:cNvPr id="8" name="原创设计师_9"/>
          <p:cNvSpPr txBox="1"/>
          <p:nvPr/>
        </p:nvSpPr>
        <p:spPr>
          <a:xfrm>
            <a:off x="1711396" y="4116123"/>
            <a:ext cx="2703443" cy="664734"/>
          </a:xfrm>
          <a:prstGeom prst="rect">
            <a:avLst/>
          </a:prstGeom>
          <a:noFill/>
        </p:spPr>
        <p:txBody>
          <a:bodyPr wrap="square" lIns="0" tIns="0" rIns="0" bIns="0" rtlCol="0">
            <a:spAutoFit/>
          </a:bodyPr>
          <a:lstStyle/>
          <a:p>
            <a:pPr defTabSz="1031240">
              <a:lnSpc>
                <a:spcPct val="150000"/>
              </a:lnSpc>
            </a:pPr>
            <a:r>
              <a:rPr lang="zh-CN" altLang="en-US" sz="1000" dirty="0" smtClean="0">
                <a:solidFill>
                  <a:schemeClr val="tx1">
                    <a:lumMod val="75000"/>
                    <a:lumOff val="25000"/>
                  </a:schemeClr>
                </a:solidFill>
                <a:latin typeface="Agency FB" panose="020B0503020202020204" charset="0"/>
              </a:rPr>
              <a:t>您的内容打在这里，或者通过您的内容打在这里，或者您的内容打在这里，</a:t>
            </a:r>
            <a:r>
              <a:rPr lang="en-US" sz="1000" dirty="0" smtClean="0">
                <a:solidFill>
                  <a:schemeClr val="tx1">
                    <a:lumMod val="75000"/>
                    <a:lumOff val="25000"/>
                  </a:schemeClr>
                </a:solidFill>
                <a:latin typeface="Agency FB" panose="020B0503020202020204" charset="0"/>
              </a:rPr>
              <a:t> </a:t>
            </a:r>
            <a:r>
              <a:rPr lang="zh-CN" altLang="en-US" sz="1000" dirty="0" smtClean="0">
                <a:solidFill>
                  <a:schemeClr val="tx1">
                    <a:lumMod val="75000"/>
                    <a:lumOff val="25000"/>
                  </a:schemeClr>
                </a:solidFill>
                <a:latin typeface="Agency FB" panose="020B0503020202020204" charset="0"/>
              </a:rPr>
              <a:t>您的内容打在这里，或者通过您的内容打在这里</a:t>
            </a:r>
            <a:r>
              <a:rPr lang="en-US" sz="1000" dirty="0" smtClean="0">
                <a:solidFill>
                  <a:schemeClr val="tx1">
                    <a:lumMod val="75000"/>
                    <a:lumOff val="25000"/>
                  </a:schemeClr>
                </a:solidFill>
                <a:latin typeface="Agency FB" panose="020B0503020202020204" charset="0"/>
              </a:rPr>
              <a:t> </a:t>
            </a:r>
            <a:endParaRPr lang="en-US" sz="1000" dirty="0">
              <a:solidFill>
                <a:schemeClr val="tx1">
                  <a:lumMod val="75000"/>
                  <a:lumOff val="25000"/>
                </a:schemeClr>
              </a:solidFill>
              <a:latin typeface="Agency FB" panose="020B0503020202020204" charset="0"/>
            </a:endParaRPr>
          </a:p>
        </p:txBody>
      </p:sp>
      <p:sp>
        <p:nvSpPr>
          <p:cNvPr id="9" name="原创设计师_10"/>
          <p:cNvSpPr txBox="1"/>
          <p:nvPr/>
        </p:nvSpPr>
        <p:spPr>
          <a:xfrm>
            <a:off x="7456566" y="4001294"/>
            <a:ext cx="886461"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4400" dirty="0">
                <a:solidFill>
                  <a:srgbClr val="B72727"/>
                </a:solidFill>
                <a:latin typeface="Agency FB" panose="020B0503020202020204" charset="0"/>
              </a:rPr>
              <a:t>65%</a:t>
            </a:r>
          </a:p>
        </p:txBody>
      </p:sp>
      <p:sp>
        <p:nvSpPr>
          <p:cNvPr id="10" name="原创设计师_11"/>
          <p:cNvSpPr txBox="1"/>
          <p:nvPr/>
        </p:nvSpPr>
        <p:spPr>
          <a:xfrm>
            <a:off x="4643439" y="4116123"/>
            <a:ext cx="2703443" cy="664734"/>
          </a:xfrm>
          <a:prstGeom prst="rect">
            <a:avLst/>
          </a:prstGeom>
          <a:noFill/>
        </p:spPr>
        <p:txBody>
          <a:bodyPr wrap="square" lIns="0" tIns="0" rIns="0" bIns="0" rtlCol="0">
            <a:spAutoFit/>
          </a:bodyPr>
          <a:lstStyle/>
          <a:p>
            <a:pPr algn="r" defTabSz="1031240">
              <a:lnSpc>
                <a:spcPct val="150000"/>
              </a:lnSpc>
            </a:pPr>
            <a:r>
              <a:rPr lang="zh-CN" altLang="en-US" sz="1000" dirty="0" smtClean="0">
                <a:solidFill>
                  <a:schemeClr val="tx1">
                    <a:lumMod val="75000"/>
                    <a:lumOff val="25000"/>
                  </a:schemeClr>
                </a:solidFill>
                <a:latin typeface="Agency FB" panose="020B0503020202020204" charset="0"/>
              </a:rPr>
              <a:t>您的内容打在这里，或者通过您的内容打在这里，或者您的内容打在这里，</a:t>
            </a:r>
            <a:r>
              <a:rPr lang="en-US" sz="1000" dirty="0" smtClean="0">
                <a:solidFill>
                  <a:schemeClr val="tx1">
                    <a:lumMod val="75000"/>
                    <a:lumOff val="25000"/>
                  </a:schemeClr>
                </a:solidFill>
                <a:latin typeface="Agency FB" panose="020B0503020202020204" charset="0"/>
              </a:rPr>
              <a:t> </a:t>
            </a:r>
            <a:r>
              <a:rPr lang="zh-CN" altLang="en-US" sz="1000" dirty="0" smtClean="0">
                <a:solidFill>
                  <a:schemeClr val="tx1">
                    <a:lumMod val="75000"/>
                    <a:lumOff val="25000"/>
                  </a:schemeClr>
                </a:solidFill>
                <a:latin typeface="Agency FB" panose="020B0503020202020204" charset="0"/>
              </a:rPr>
              <a:t>您的内容打在这里，或者通过您的内容打在这里</a:t>
            </a:r>
            <a:r>
              <a:rPr lang="en-US" sz="1000" dirty="0" smtClean="0">
                <a:solidFill>
                  <a:schemeClr val="tx1">
                    <a:lumMod val="75000"/>
                    <a:lumOff val="25000"/>
                  </a:schemeClr>
                </a:solidFill>
                <a:latin typeface="Agency FB" panose="020B0503020202020204" charset="0"/>
              </a:rPr>
              <a:t> </a:t>
            </a:r>
            <a:endParaRPr lang="en-US" sz="1000" dirty="0">
              <a:solidFill>
                <a:schemeClr val="tx1">
                  <a:lumMod val="75000"/>
                  <a:lumOff val="25000"/>
                </a:schemeClr>
              </a:solidFill>
              <a:latin typeface="Agency FB" panose="020B0503020202020204" charset="0"/>
            </a:endParaRPr>
          </a:p>
        </p:txBody>
      </p:sp>
      <p:sp>
        <p:nvSpPr>
          <p:cNvPr id="11" name="文本占位符 3"/>
          <p:cNvSpPr>
            <a:spLocks noGrp="1"/>
          </p:cNvSpPr>
          <p:nvPr>
            <p:ph type="body" sz="quarter" idx="11"/>
          </p:nvPr>
        </p:nvSpPr>
        <p:spPr>
          <a:xfrm>
            <a:off x="900389" y="124957"/>
            <a:ext cx="2513913" cy="414096"/>
          </a:xfrm>
        </p:spPr>
        <p:txBody>
          <a:bodyPr/>
          <a:lstStyle/>
          <a:p>
            <a:r>
              <a:rPr lang="zh-CN" altLang="en-US" dirty="0" smtClean="0"/>
              <a:t>点击输入标题</a:t>
            </a:r>
            <a:endParaRPr lang="zh-CN" altLang="en-US" dirty="0"/>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7" dur="1000"/>
                                        <p:tgtEl>
                                          <p:spTgt spid="3">
                                            <p:graphicEl>
                                              <a:chart seriesIdx="-3" categoryIdx="-3" bldStep="gridLegend"/>
                                            </p:graphicEl>
                                          </p:spTgt>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slide(fromBottom)">
                                      <p:cBhvr>
                                        <p:cTn id="21" dur="500"/>
                                        <p:tgtEl>
                                          <p:spTgt spid="3">
                                            <p:graphicEl>
                                              <a:chart seriesIdx="0" categoryIdx="-4" bldStep="series"/>
                                            </p:graphicEl>
                                          </p:spTgt>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slide(fromBottom)">
                                      <p:cBhvr>
                                        <p:cTn id="25" dur="500"/>
                                        <p:tgtEl>
                                          <p:spTgt spid="3">
                                            <p:graphicEl>
                                              <a:chart seriesIdx="1" categoryIdx="-4" bldStep="series"/>
                                            </p:graphicEl>
                                          </p:spTgt>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slide(fromBottom)">
                                      <p:cBhvr>
                                        <p:cTn id="29" dur="500"/>
                                        <p:tgtEl>
                                          <p:spTgt spid="3">
                                            <p:graphicEl>
                                              <a:chart seriesIdx="2" categoryIdx="-4" bldStep="series"/>
                                            </p:graphicEl>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slide(fromBottom)">
                                      <p:cBhvr>
                                        <p:cTn id="33" dur="500"/>
                                        <p:tgtEl>
                                          <p:spTgt spid="3">
                                            <p:graphicEl>
                                              <a:chart seriesIdx="3" categoryIdx="-4" bldStep="series"/>
                                            </p:graphicEl>
                                          </p:spTgt>
                                        </p:tgtEl>
                                      </p:cBhvr>
                                    </p:animEffect>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slide(fromBottom)">
                                      <p:cBhvr>
                                        <p:cTn id="37" dur="500"/>
                                        <p:tgtEl>
                                          <p:spTgt spid="3">
                                            <p:graphicEl>
                                              <a:chart seriesIdx="4" categoryIdx="-4" bldStep="series"/>
                                            </p:graphic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51" dur="1000"/>
                                        <p:tgtEl>
                                          <p:spTgt spid="4">
                                            <p:graphicEl>
                                              <a:chart seriesIdx="-3" categoryIdx="-3" bldStep="gridLegend"/>
                                            </p:graphicEl>
                                          </p:spTgt>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slide(fromBottom)">
                                      <p:cBhvr>
                                        <p:cTn id="55" dur="500"/>
                                        <p:tgtEl>
                                          <p:spTgt spid="4">
                                            <p:graphicEl>
                                              <a:chart seriesIdx="0" categoryIdx="-4" bldStep="series"/>
                                            </p:graphicEl>
                                          </p:spTgt>
                                        </p:tgtEl>
                                      </p:cBhvr>
                                    </p:animEffect>
                                  </p:childTnLst>
                                </p:cTn>
                              </p:par>
                            </p:childTnLst>
                          </p:cTn>
                        </p:par>
                        <p:par>
                          <p:cTn id="56" fill="hold">
                            <p:stCondLst>
                              <p:cond delay="7000"/>
                            </p:stCondLst>
                            <p:childTnLst>
                              <p:par>
                                <p:cTn id="57" presetID="12" presetClass="entr" presetSubtype="4" fill="hold" grpId="0" nodeType="afterEffect">
                                  <p:stCondLst>
                                    <p:cond delay="0"/>
                                  </p:stCondLst>
                                  <p:childTnLst>
                                    <p:set>
                                      <p:cBhvr>
                                        <p:cTn id="5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slide(fromBottom)">
                                      <p:cBhvr>
                                        <p:cTn id="59" dur="500"/>
                                        <p:tgtEl>
                                          <p:spTgt spid="4">
                                            <p:graphicEl>
                                              <a:chart seriesIdx="1" categoryIdx="-4" bldStep="series"/>
                                            </p:graphicEl>
                                          </p:spTgt>
                                        </p:tgtEl>
                                      </p:cBhvr>
                                    </p:animEffect>
                                  </p:childTnLst>
                                </p:cTn>
                              </p:par>
                            </p:childTnLst>
                          </p:cTn>
                        </p:par>
                        <p:par>
                          <p:cTn id="60" fill="hold">
                            <p:stCondLst>
                              <p:cond delay="7500"/>
                            </p:stCondLst>
                            <p:childTnLst>
                              <p:par>
                                <p:cTn id="61" presetID="12" presetClass="entr" presetSubtype="4" fill="hold" grpId="0" nodeType="afterEffect">
                                  <p:stCondLst>
                                    <p:cond delay="0"/>
                                  </p:stCondLst>
                                  <p:childTnLst>
                                    <p:set>
                                      <p:cBhvr>
                                        <p:cTn id="62"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slide(fromBottom)">
                                      <p:cBhvr>
                                        <p:cTn id="63" dur="500"/>
                                        <p:tgtEl>
                                          <p:spTgt spid="4">
                                            <p:graphicEl>
                                              <a:chart seriesIdx="2" categoryIdx="-4" bldStep="series"/>
                                            </p:graphicEl>
                                          </p:spTgt>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slide(fromBottom)">
                                      <p:cBhvr>
                                        <p:cTn id="67" dur="500"/>
                                        <p:tgtEl>
                                          <p:spTgt spid="4">
                                            <p:graphicEl>
                                              <a:chart seriesIdx="3" categoryIdx="-4" bldStep="series"/>
                                            </p:graphicEl>
                                          </p:spTgt>
                                        </p:tgtEl>
                                      </p:cBhvr>
                                    </p:animEffect>
                                  </p:childTnLst>
                                </p:cTn>
                              </p:par>
                            </p:childTnLst>
                          </p:cTn>
                        </p:par>
                        <p:par>
                          <p:cTn id="68" fill="hold">
                            <p:stCondLst>
                              <p:cond delay="8500"/>
                            </p:stCondLst>
                            <p:childTnLst>
                              <p:par>
                                <p:cTn id="69" presetID="12" presetClass="entr" presetSubtype="4" fill="hold" grpId="0" nodeType="afterEffect">
                                  <p:stCondLst>
                                    <p:cond delay="0"/>
                                  </p:stCondLst>
                                  <p:childTnLst>
                                    <p:set>
                                      <p:cBhvr>
                                        <p:cTn id="70"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slide(fromBottom)">
                                      <p:cBhvr>
                                        <p:cTn id="71" dur="500"/>
                                        <p:tgtEl>
                                          <p:spTgt spid="4">
                                            <p:graphicEl>
                                              <a:chart seriesIdx="4" categoryIdx="-4" bldStep="series"/>
                                            </p:graphicEl>
                                          </p:spTgt>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par>
                          <p:cTn id="78" fill="hold">
                            <p:stCondLst>
                              <p:cond delay="9500"/>
                            </p:stCondLst>
                            <p:childTnLst>
                              <p:par>
                                <p:cTn id="79" presetID="22" presetClass="entr" presetSubtype="2"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4" grpId="0">
        <p:bldSub>
          <a:bldChart bld="series"/>
        </p:bldSub>
      </p:bldGraphic>
      <p:bldP spid="6" grpId="0" animBg="1"/>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4"/>
          <p:cNvSpPr/>
          <p:nvPr/>
        </p:nvSpPr>
        <p:spPr>
          <a:xfrm>
            <a:off x="466929" y="1517651"/>
            <a:ext cx="8210142" cy="2886675"/>
          </a:xfrm>
          <a:prstGeom prst="roundRect">
            <a:avLst>
              <a:gd name="adj" fmla="val 5228"/>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1600" dirty="0">
              <a:solidFill>
                <a:schemeClr val="tx1">
                  <a:lumMod val="65000"/>
                  <a:lumOff val="35000"/>
                </a:schemeClr>
              </a:solidFill>
              <a:latin typeface="Agency FB" panose="020B0503020202020204" charset="0"/>
            </a:endParaRPr>
          </a:p>
        </p:txBody>
      </p:sp>
      <p:cxnSp>
        <p:nvCxnSpPr>
          <p:cNvPr id="4" name="原创设计师_5"/>
          <p:cNvCxnSpPr/>
          <p:nvPr/>
        </p:nvCxnSpPr>
        <p:spPr>
          <a:xfrm rot="16200000">
            <a:off x="2265841" y="2374196"/>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原创设计师_6"/>
          <p:cNvSpPr txBox="1"/>
          <p:nvPr/>
        </p:nvSpPr>
        <p:spPr>
          <a:xfrm>
            <a:off x="564910" y="3067333"/>
            <a:ext cx="1975091"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Web Design</a:t>
            </a:r>
          </a:p>
          <a:p>
            <a:pPr algn="ctr" defTabSz="913765">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r>
              <a:rPr lang="en-US" sz="1000" dirty="0" smtClean="0">
                <a:solidFill>
                  <a:schemeClr val="tx1">
                    <a:lumMod val="65000"/>
                    <a:lumOff val="35000"/>
                  </a:schemeClr>
                </a:solidFill>
                <a:latin typeface="Agency FB" panose="020B0503020202020204" charset="0"/>
              </a:rPr>
              <a:t>,</a:t>
            </a:r>
            <a:endParaRPr lang="en-US" sz="1000" dirty="0">
              <a:solidFill>
                <a:schemeClr val="tx1">
                  <a:lumMod val="65000"/>
                  <a:lumOff val="35000"/>
                </a:schemeClr>
              </a:solidFill>
              <a:latin typeface="Agency FB" panose="020B0503020202020204" charset="0"/>
            </a:endParaRPr>
          </a:p>
        </p:txBody>
      </p:sp>
      <p:sp>
        <p:nvSpPr>
          <p:cNvPr id="6" name="原创设计师_7"/>
          <p:cNvSpPr/>
          <p:nvPr/>
        </p:nvSpPr>
        <p:spPr>
          <a:xfrm>
            <a:off x="1042866" y="1864606"/>
            <a:ext cx="1019182" cy="1019180"/>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sp>
        <p:nvSpPr>
          <p:cNvPr id="7" name="原创设计师_8"/>
          <p:cNvSpPr txBox="1"/>
          <p:nvPr/>
        </p:nvSpPr>
        <p:spPr>
          <a:xfrm>
            <a:off x="2568688" y="3067333"/>
            <a:ext cx="2016247"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Mobile Apps</a:t>
            </a:r>
          </a:p>
          <a:p>
            <a:pPr algn="ctr" defTabSz="913765">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8" name="原创设计师_9"/>
          <p:cNvSpPr/>
          <p:nvPr/>
        </p:nvSpPr>
        <p:spPr>
          <a:xfrm>
            <a:off x="3067221"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6000" dirty="0">
              <a:solidFill>
                <a:srgbClr val="000000"/>
              </a:solidFill>
              <a:latin typeface="Agency FB" panose="020B0503020202020204" charset="0"/>
            </a:endParaRPr>
          </a:p>
        </p:txBody>
      </p:sp>
      <p:sp>
        <p:nvSpPr>
          <p:cNvPr id="9" name="原创设计师_10"/>
          <p:cNvSpPr txBox="1"/>
          <p:nvPr/>
        </p:nvSpPr>
        <p:spPr>
          <a:xfrm>
            <a:off x="4613621" y="3067333"/>
            <a:ext cx="1999792" cy="1111010"/>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Data Analysis</a:t>
            </a:r>
          </a:p>
          <a:p>
            <a:pPr algn="ctr" defTabSz="913765">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0" name="原创设计师_11"/>
          <p:cNvSpPr/>
          <p:nvPr/>
        </p:nvSpPr>
        <p:spPr>
          <a:xfrm>
            <a:off x="5103927"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4000" dirty="0">
              <a:solidFill>
                <a:srgbClr val="000000"/>
              </a:solidFill>
              <a:latin typeface="Agency FB" panose="020B0503020202020204" charset="0"/>
              <a:cs typeface="+mj-cs"/>
            </a:endParaRPr>
          </a:p>
        </p:txBody>
      </p:sp>
      <p:sp>
        <p:nvSpPr>
          <p:cNvPr id="11" name="原创设计师_12"/>
          <p:cNvSpPr txBox="1"/>
          <p:nvPr/>
        </p:nvSpPr>
        <p:spPr>
          <a:xfrm>
            <a:off x="6642101" y="3067333"/>
            <a:ext cx="1917483"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Management</a:t>
            </a:r>
          </a:p>
          <a:p>
            <a:pPr algn="ctr" defTabSz="913765">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12" name="原创设计师_13"/>
          <p:cNvSpPr/>
          <p:nvPr/>
        </p:nvSpPr>
        <p:spPr>
          <a:xfrm>
            <a:off x="7091253"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4000" dirty="0">
              <a:solidFill>
                <a:srgbClr val="000000"/>
              </a:solidFill>
              <a:latin typeface="Agency FB" panose="020B0503020202020204" charset="0"/>
            </a:endParaRPr>
          </a:p>
        </p:txBody>
      </p:sp>
      <p:sp>
        <p:nvSpPr>
          <p:cNvPr id="13" name="原创设计师_14"/>
          <p:cNvSpPr>
            <a:spLocks noEditPoints="1"/>
          </p:cNvSpPr>
          <p:nvPr/>
        </p:nvSpPr>
        <p:spPr bwMode="auto">
          <a:xfrm>
            <a:off x="7369247" y="2125031"/>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4" name="原创设计师_15"/>
          <p:cNvSpPr>
            <a:spLocks noEditPoints="1"/>
          </p:cNvSpPr>
          <p:nvPr/>
        </p:nvSpPr>
        <p:spPr bwMode="auto">
          <a:xfrm>
            <a:off x="1300095" y="2156975"/>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5" name="原创设计师_16"/>
          <p:cNvSpPr>
            <a:spLocks noEditPoints="1"/>
          </p:cNvSpPr>
          <p:nvPr/>
        </p:nvSpPr>
        <p:spPr bwMode="auto">
          <a:xfrm>
            <a:off x="5361156" y="2184127"/>
            <a:ext cx="504720" cy="38013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6" name="原创设计师_17"/>
          <p:cNvSpPr>
            <a:spLocks noEditPoints="1"/>
          </p:cNvSpPr>
          <p:nvPr/>
        </p:nvSpPr>
        <p:spPr bwMode="auto">
          <a:xfrm>
            <a:off x="3403990" y="2083420"/>
            <a:ext cx="345643"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cxnSp>
        <p:nvCxnSpPr>
          <p:cNvPr id="17" name="原创设计师_18"/>
          <p:cNvCxnSpPr/>
          <p:nvPr/>
        </p:nvCxnSpPr>
        <p:spPr>
          <a:xfrm rot="16200000">
            <a:off x="4282674" y="2374195"/>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原创设计师_19"/>
          <p:cNvCxnSpPr/>
          <p:nvPr/>
        </p:nvCxnSpPr>
        <p:spPr>
          <a:xfrm rot="16200000">
            <a:off x="6289360" y="2374196"/>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00"/>
                                        <p:tgtEl>
                                          <p:spTgt spid="3"/>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ppt_x"/>
                                          </p:val>
                                        </p:tav>
                                        <p:tav tm="100000">
                                          <p:val>
                                            <p:strVal val="#ppt_x"/>
                                          </p:val>
                                        </p:tav>
                                      </p:tavLst>
                                    </p:anim>
                                    <p:anim calcmode="lin" valueType="num">
                                      <p:cBhvr additive="base">
                                        <p:cTn id="63" dur="1000" fill="hold"/>
                                        <p:tgtEl>
                                          <p:spTgt spid="9"/>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ppt_x"/>
                                          </p:val>
                                        </p:tav>
                                        <p:tav tm="100000">
                                          <p:val>
                                            <p:strVal val="#ppt_x"/>
                                          </p:val>
                                        </p:tav>
                                      </p:tavLst>
                                    </p:anim>
                                    <p:anim calcmode="lin" valueType="num">
                                      <p:cBhvr additive="base">
                                        <p:cTn id="8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2187185" y="1723730"/>
            <a:ext cx="3475701" cy="3058149"/>
            <a:chOff x="2187184" y="1723730"/>
            <a:chExt cx="3475701" cy="3058149"/>
          </a:xfrm>
          <a:solidFill>
            <a:srgbClr val="B72727"/>
          </a:solidFill>
          <a:effectLst>
            <a:outerShdw blurRad="50800" dist="38100" dir="13500000" algn="br" rotWithShape="0">
              <a:prstClr val="black">
                <a:alpha val="40000"/>
              </a:prstClr>
            </a:outerShdw>
          </a:effectLst>
        </p:grpSpPr>
        <p:grpSp>
          <p:nvGrpSpPr>
            <p:cNvPr id="4" name="Group 9"/>
            <p:cNvGrpSpPr/>
            <p:nvPr/>
          </p:nvGrpSpPr>
          <p:grpSpPr>
            <a:xfrm rot="213443">
              <a:off x="2187184" y="3362127"/>
              <a:ext cx="1677010" cy="1419752"/>
              <a:chOff x="2955668" y="2969079"/>
              <a:chExt cx="1677010" cy="1419752"/>
            </a:xfrm>
            <a:grpFill/>
          </p:grpSpPr>
          <p:sp>
            <p:nvSpPr>
              <p:cNvPr id="8" name="Freeform 3"/>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grpFill/>
              <a:ln w="9525">
                <a:noFill/>
                <a:round/>
              </a:ln>
            </p:spPr>
            <p:txBody>
              <a:bodyPr vert="horz" wrap="square" lIns="91440" tIns="45720" rIns="91440" bIns="45720" numCol="1" anchor="t" anchorCtr="0" compatLnSpc="1"/>
              <a:lstStyle/>
              <a:p>
                <a:pPr defTabSz="1031240"/>
                <a:endParaRPr lang="en-US" sz="2000" dirty="0">
                  <a:solidFill>
                    <a:schemeClr val="bg1"/>
                  </a:solidFill>
                  <a:latin typeface="Agency FB" panose="020B0503020202020204" charset="0"/>
                </a:endParaRPr>
              </a:p>
            </p:txBody>
          </p:sp>
          <p:sp>
            <p:nvSpPr>
              <p:cNvPr id="9" name="Round Same Side Corner Rectangle 4"/>
              <p:cNvSpPr/>
              <p:nvPr/>
            </p:nvSpPr>
            <p:spPr bwMode="auto">
              <a:xfrm rot="13500000">
                <a:off x="3568110" y="3071025"/>
                <a:ext cx="343555" cy="1568440"/>
              </a:xfrm>
              <a:prstGeom prst="round2SameRect">
                <a:avLst>
                  <a:gd name="adj1" fmla="val 16667"/>
                  <a:gd name="adj2" fmla="val 22024"/>
                </a:avLst>
              </a:prstGeom>
              <a:grpFill/>
              <a:ln w="9525">
                <a:noFill/>
                <a:round/>
              </a:ln>
            </p:spPr>
            <p:txBody>
              <a:bodyPr vert="horz" wrap="square" lIns="91440" tIns="45720" rIns="91440" bIns="45720" numCol="1" anchor="t" anchorCtr="0" compatLnSpc="1"/>
              <a:lstStyle/>
              <a:p>
                <a:pPr defTabSz="1031240"/>
                <a:endParaRPr lang="en-US" sz="2000" dirty="0">
                  <a:solidFill>
                    <a:schemeClr val="bg1"/>
                  </a:solidFill>
                  <a:latin typeface="Agency FB" panose="020B0503020202020204" charset="0"/>
                </a:endParaRPr>
              </a:p>
            </p:txBody>
          </p:sp>
        </p:grpSp>
        <p:grpSp>
          <p:nvGrpSpPr>
            <p:cNvPr id="5" name="Group 10"/>
            <p:cNvGrpSpPr/>
            <p:nvPr/>
          </p:nvGrpSpPr>
          <p:grpSpPr>
            <a:xfrm>
              <a:off x="3488641" y="1723730"/>
              <a:ext cx="2174244" cy="2174244"/>
              <a:chOff x="4220769" y="1605276"/>
              <a:chExt cx="1739904" cy="1739904"/>
            </a:xfrm>
            <a:grpFill/>
          </p:grpSpPr>
          <p:sp>
            <p:nvSpPr>
              <p:cNvPr id="6" name="Donut 8"/>
              <p:cNvSpPr/>
              <p:nvPr/>
            </p:nvSpPr>
            <p:spPr>
              <a:xfrm>
                <a:off x="4338879" y="1723386"/>
                <a:ext cx="1503684" cy="1503684"/>
              </a:xfrm>
              <a:prstGeom prst="donut">
                <a:avLst>
                  <a:gd name="adj" fmla="val 71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000">
                  <a:solidFill>
                    <a:schemeClr val="bg1"/>
                  </a:solidFill>
                  <a:latin typeface="Agency FB" panose="020B0503020202020204" charset="0"/>
                </a:endParaRPr>
              </a:p>
            </p:txBody>
          </p:sp>
          <p:sp>
            <p:nvSpPr>
              <p:cNvPr id="7" name="Donut 7"/>
              <p:cNvSpPr/>
              <p:nvPr/>
            </p:nvSpPr>
            <p:spPr>
              <a:xfrm>
                <a:off x="4220769" y="1605276"/>
                <a:ext cx="1739904" cy="1739904"/>
              </a:xfrm>
              <a:prstGeom prst="donut">
                <a:avLst>
                  <a:gd name="adj" fmla="val 92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000">
                  <a:solidFill>
                    <a:schemeClr val="bg1"/>
                  </a:solidFill>
                  <a:latin typeface="Agency FB" panose="020B0503020202020204" charset="0"/>
                </a:endParaRPr>
              </a:p>
            </p:txBody>
          </p:sp>
        </p:grpSp>
      </p:grpSp>
      <p:grpSp>
        <p:nvGrpSpPr>
          <p:cNvPr id="10" name="_5"/>
          <p:cNvGrpSpPr/>
          <p:nvPr/>
        </p:nvGrpSpPr>
        <p:grpSpPr>
          <a:xfrm>
            <a:off x="3926454" y="3754605"/>
            <a:ext cx="728142" cy="728140"/>
            <a:chOff x="3926454" y="3754605"/>
            <a:chExt cx="728142" cy="728140"/>
          </a:xfrm>
        </p:grpSpPr>
        <p:sp>
          <p:nvSpPr>
            <p:cNvPr id="11" name="Oval 14"/>
            <p:cNvSpPr/>
            <p:nvPr/>
          </p:nvSpPr>
          <p:spPr>
            <a:xfrm rot="20300499">
              <a:off x="3926454" y="3754605"/>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2" name="Freeform 170"/>
            <p:cNvSpPr>
              <a:spLocks noEditPoints="1"/>
            </p:cNvSpPr>
            <p:nvPr/>
          </p:nvSpPr>
          <p:spPr bwMode="auto">
            <a:xfrm>
              <a:off x="4134391" y="3986705"/>
              <a:ext cx="312266" cy="26394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3" name="_6"/>
          <p:cNvGrpSpPr/>
          <p:nvPr/>
        </p:nvGrpSpPr>
        <p:grpSpPr>
          <a:xfrm>
            <a:off x="5274567" y="1625529"/>
            <a:ext cx="728142" cy="728140"/>
            <a:chOff x="5274567" y="1625529"/>
            <a:chExt cx="728142" cy="728140"/>
          </a:xfrm>
        </p:grpSpPr>
        <p:sp>
          <p:nvSpPr>
            <p:cNvPr id="14" name="Oval 12"/>
            <p:cNvSpPr/>
            <p:nvPr/>
          </p:nvSpPr>
          <p:spPr>
            <a:xfrm rot="20300499">
              <a:off x="5274567" y="1625529"/>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5" name="Freeform 173"/>
            <p:cNvSpPr>
              <a:spLocks noEditPoints="1"/>
            </p:cNvSpPr>
            <p:nvPr/>
          </p:nvSpPr>
          <p:spPr bwMode="auto">
            <a:xfrm>
              <a:off x="5482504" y="1832846"/>
              <a:ext cx="312266" cy="313506"/>
            </a:xfrm>
            <a:custGeom>
              <a:avLst/>
              <a:gdLst/>
              <a:ahLst/>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6" name="_7"/>
          <p:cNvGrpSpPr/>
          <p:nvPr/>
        </p:nvGrpSpPr>
        <p:grpSpPr>
          <a:xfrm>
            <a:off x="5373943" y="3179799"/>
            <a:ext cx="728142" cy="728140"/>
            <a:chOff x="5373943" y="3179798"/>
            <a:chExt cx="728142" cy="728140"/>
          </a:xfrm>
        </p:grpSpPr>
        <p:sp>
          <p:nvSpPr>
            <p:cNvPr id="17" name="Oval 13"/>
            <p:cNvSpPr/>
            <p:nvPr/>
          </p:nvSpPr>
          <p:spPr>
            <a:xfrm rot="20300499">
              <a:off x="5373943" y="3179798"/>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8" name="Freeform 182"/>
            <p:cNvSpPr>
              <a:spLocks noEditPoints="1"/>
            </p:cNvSpPr>
            <p:nvPr/>
          </p:nvSpPr>
          <p:spPr bwMode="auto">
            <a:xfrm>
              <a:off x="5581880" y="3387734"/>
              <a:ext cx="312266" cy="312266"/>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9" name="_8"/>
          <p:cNvGrpSpPr/>
          <p:nvPr/>
        </p:nvGrpSpPr>
        <p:grpSpPr>
          <a:xfrm>
            <a:off x="3765661" y="1239746"/>
            <a:ext cx="728142" cy="728140"/>
            <a:chOff x="3765661" y="1239745"/>
            <a:chExt cx="728142" cy="728140"/>
          </a:xfrm>
        </p:grpSpPr>
        <p:sp>
          <p:nvSpPr>
            <p:cNvPr id="20" name="Oval 11"/>
            <p:cNvSpPr/>
            <p:nvPr/>
          </p:nvSpPr>
          <p:spPr>
            <a:xfrm rot="20300499">
              <a:off x="3765661" y="1239745"/>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21" name="Freeform 221"/>
            <p:cNvSpPr>
              <a:spLocks noEditPoints="1"/>
            </p:cNvSpPr>
            <p:nvPr/>
          </p:nvSpPr>
          <p:spPr bwMode="auto">
            <a:xfrm>
              <a:off x="4012631" y="1447681"/>
              <a:ext cx="234200" cy="312266"/>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22" name="_9"/>
          <p:cNvGrpSpPr/>
          <p:nvPr/>
        </p:nvGrpSpPr>
        <p:grpSpPr>
          <a:xfrm>
            <a:off x="2932481" y="2555586"/>
            <a:ext cx="728142" cy="728140"/>
            <a:chOff x="2932481" y="2555586"/>
            <a:chExt cx="728142" cy="728140"/>
          </a:xfrm>
        </p:grpSpPr>
        <p:sp>
          <p:nvSpPr>
            <p:cNvPr id="23" name="Oval 15"/>
            <p:cNvSpPr/>
            <p:nvPr/>
          </p:nvSpPr>
          <p:spPr>
            <a:xfrm rot="20300499">
              <a:off x="2932481" y="2555586"/>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24" name="Freeform 86"/>
            <p:cNvSpPr>
              <a:spLocks noEditPoints="1"/>
            </p:cNvSpPr>
            <p:nvPr/>
          </p:nvSpPr>
          <p:spPr bwMode="auto">
            <a:xfrm>
              <a:off x="3136701" y="2819903"/>
              <a:ext cx="319702" cy="199504"/>
            </a:xfrm>
            <a:custGeom>
              <a:avLst/>
              <a:gdLst/>
              <a:ahLst/>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sp>
        <p:nvSpPr>
          <p:cNvPr id="25" name="_10"/>
          <p:cNvSpPr txBox="1"/>
          <p:nvPr/>
        </p:nvSpPr>
        <p:spPr>
          <a:xfrm flipH="1">
            <a:off x="1173804" y="2671075"/>
            <a:ext cx="1653701" cy="738664"/>
          </a:xfrm>
          <a:prstGeom prst="rect">
            <a:avLst/>
          </a:prstGeom>
          <a:noFill/>
        </p:spPr>
        <p:txBody>
          <a:bodyPr wrap="square" lIns="0" tIns="0" rIns="0" bIns="0" rtlCol="0">
            <a:spAutoFit/>
          </a:bodyPr>
          <a:lstStyle/>
          <a:p>
            <a:pPr algn="r" defTabSz="1031240">
              <a:lnSpc>
                <a:spcPct val="150000"/>
              </a:lnSpc>
            </a:pPr>
            <a:r>
              <a:rPr lang="zh-CN" altLang="en-US" sz="1200" b="1" dirty="0" smtClean="0">
                <a:solidFill>
                  <a:schemeClr val="tx1">
                    <a:lumMod val="65000"/>
                    <a:lumOff val="35000"/>
                  </a:schemeClr>
                </a:solidFill>
                <a:latin typeface="Agency FB" panose="020B0503020202020204" charset="0"/>
              </a:rPr>
              <a:t>输入标题</a:t>
            </a:r>
            <a:r>
              <a:rPr lang="en-US" sz="1200" dirty="0">
                <a:solidFill>
                  <a:schemeClr val="tx1">
                    <a:lumMod val="65000"/>
                    <a:lumOff val="35000"/>
                  </a:schemeClr>
                </a:solidFill>
                <a:latin typeface="Agency FB" panose="020B0503020202020204" charset="0"/>
              </a:rPr>
              <a:t/>
            </a:r>
            <a:br>
              <a:rPr lang="en-US" sz="12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6" name="_11"/>
          <p:cNvSpPr txBox="1"/>
          <p:nvPr/>
        </p:nvSpPr>
        <p:spPr>
          <a:xfrm flipH="1">
            <a:off x="3771088" y="2370662"/>
            <a:ext cx="1600200" cy="784830"/>
          </a:xfrm>
          <a:prstGeom prst="rect">
            <a:avLst/>
          </a:prstGeom>
          <a:noFill/>
        </p:spPr>
        <p:txBody>
          <a:bodyPr wrap="square" lIns="0" tIns="0" rIns="0" bIns="0" rtlCol="0">
            <a:spAutoFit/>
          </a:bodyPr>
          <a:lstStyle/>
          <a:p>
            <a:pPr algn="ctr" defTabSz="1031240">
              <a:lnSpc>
                <a:spcPct val="150000"/>
              </a:lnSpc>
            </a:pPr>
            <a:r>
              <a:rPr lang="zh-CN" altLang="en-US" sz="1400" b="1" dirty="0" smtClean="0">
                <a:solidFill>
                  <a:schemeClr val="tx1">
                    <a:lumMod val="65000"/>
                    <a:lumOff val="35000"/>
                  </a:schemeClr>
                </a:solidFill>
                <a:latin typeface="Agency FB" panose="020B0503020202020204" charset="0"/>
              </a:rPr>
              <a:t>输入标题</a:t>
            </a:r>
            <a:r>
              <a:rPr lang="en-US" sz="1400" dirty="0">
                <a:solidFill>
                  <a:schemeClr val="tx1">
                    <a:lumMod val="65000"/>
                    <a:lumOff val="35000"/>
                  </a:schemeClr>
                </a:solidFill>
                <a:latin typeface="Agency FB" panose="020B0503020202020204" charset="0"/>
              </a:rPr>
              <a:t/>
            </a:r>
            <a:br>
              <a:rPr lang="en-US" sz="14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a:t>
            </a:r>
            <a:r>
              <a:rPr lang="en-US" sz="1000" dirty="0" smtClean="0">
                <a:solidFill>
                  <a:schemeClr val="tx1">
                    <a:lumMod val="65000"/>
                    <a:lumOff val="35000"/>
                  </a:schemeClr>
                </a:solidFill>
                <a:latin typeface="Agency FB" panose="020B0503020202020204" charset="0"/>
              </a:rPr>
              <a:t>randomized</a:t>
            </a:r>
            <a:endParaRPr lang="en-US" sz="1000" dirty="0">
              <a:solidFill>
                <a:schemeClr val="tx1">
                  <a:lumMod val="65000"/>
                  <a:lumOff val="35000"/>
                </a:schemeClr>
              </a:solidFill>
              <a:latin typeface="Agency FB" panose="020B0503020202020204" charset="0"/>
            </a:endParaRPr>
          </a:p>
        </p:txBody>
      </p:sp>
      <p:sp>
        <p:nvSpPr>
          <p:cNvPr id="27" name="_12"/>
          <p:cNvSpPr txBox="1"/>
          <p:nvPr/>
        </p:nvSpPr>
        <p:spPr>
          <a:xfrm flipH="1">
            <a:off x="2037764" y="1349698"/>
            <a:ext cx="1653701" cy="738664"/>
          </a:xfrm>
          <a:prstGeom prst="rect">
            <a:avLst/>
          </a:prstGeom>
          <a:noFill/>
        </p:spPr>
        <p:txBody>
          <a:bodyPr wrap="square" lIns="0" tIns="0" rIns="0" bIns="0" rtlCol="0">
            <a:spAutoFit/>
          </a:bodyPr>
          <a:lstStyle/>
          <a:p>
            <a:pPr algn="r" defTabSz="1031240">
              <a:lnSpc>
                <a:spcPct val="150000"/>
              </a:lnSpc>
            </a:pPr>
            <a:r>
              <a:rPr lang="zh-CN" altLang="en-US" sz="1200" b="1" dirty="0" smtClean="0">
                <a:solidFill>
                  <a:schemeClr val="tx1">
                    <a:lumMod val="65000"/>
                    <a:lumOff val="35000"/>
                  </a:schemeClr>
                </a:solidFill>
                <a:latin typeface="Agency FB" panose="020B0503020202020204" charset="0"/>
              </a:rPr>
              <a:t>输入标题</a:t>
            </a:r>
            <a:r>
              <a:rPr lang="en-US" sz="1200" dirty="0">
                <a:solidFill>
                  <a:schemeClr val="tx1">
                    <a:lumMod val="65000"/>
                    <a:lumOff val="35000"/>
                  </a:schemeClr>
                </a:solidFill>
                <a:latin typeface="Agency FB" panose="020B0503020202020204" charset="0"/>
              </a:rPr>
              <a:t/>
            </a:r>
            <a:br>
              <a:rPr lang="en-US" sz="12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8" name="_13"/>
          <p:cNvSpPr txBox="1"/>
          <p:nvPr/>
        </p:nvSpPr>
        <p:spPr>
          <a:xfrm flipH="1">
            <a:off x="6082191" y="1654287"/>
            <a:ext cx="1653701" cy="738664"/>
          </a:xfrm>
          <a:prstGeom prst="rect">
            <a:avLst/>
          </a:prstGeom>
          <a:noFill/>
        </p:spPr>
        <p:txBody>
          <a:bodyPr wrap="square" lIns="0" tIns="0" rIns="0" bIns="0" rtlCol="0">
            <a:spAutoFit/>
          </a:bodyPr>
          <a:lstStyle/>
          <a:p>
            <a:pPr defTabSz="1031240">
              <a:lnSpc>
                <a:spcPct val="150000"/>
              </a:lnSpc>
            </a:pPr>
            <a:r>
              <a:rPr lang="zh-CN" altLang="en-US" sz="1200" b="1" dirty="0" smtClean="0">
                <a:solidFill>
                  <a:schemeClr val="tx1">
                    <a:lumMod val="65000"/>
                    <a:lumOff val="35000"/>
                  </a:schemeClr>
                </a:solidFill>
                <a:latin typeface="Agency FB" panose="020B0503020202020204" charset="0"/>
              </a:rPr>
              <a:t>输入标题</a:t>
            </a:r>
            <a:r>
              <a:rPr lang="en-US" sz="1200" dirty="0">
                <a:solidFill>
                  <a:schemeClr val="tx1">
                    <a:lumMod val="65000"/>
                    <a:lumOff val="35000"/>
                  </a:schemeClr>
                </a:solidFill>
                <a:latin typeface="Agency FB" panose="020B0503020202020204" charset="0"/>
              </a:rPr>
              <a:t/>
            </a:r>
            <a:br>
              <a:rPr lang="en-US" sz="12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9" name="_14"/>
          <p:cNvSpPr txBox="1"/>
          <p:nvPr/>
        </p:nvSpPr>
        <p:spPr>
          <a:xfrm flipH="1">
            <a:off x="6140559" y="3277393"/>
            <a:ext cx="1653701" cy="738664"/>
          </a:xfrm>
          <a:prstGeom prst="rect">
            <a:avLst/>
          </a:prstGeom>
          <a:noFill/>
        </p:spPr>
        <p:txBody>
          <a:bodyPr wrap="square" lIns="0" tIns="0" rIns="0" bIns="0" rtlCol="0">
            <a:spAutoFit/>
          </a:bodyPr>
          <a:lstStyle/>
          <a:p>
            <a:pPr defTabSz="1031240">
              <a:lnSpc>
                <a:spcPct val="150000"/>
              </a:lnSpc>
            </a:pPr>
            <a:r>
              <a:rPr lang="zh-CN" altLang="en-US" sz="1200" b="1" dirty="0" smtClean="0">
                <a:solidFill>
                  <a:schemeClr val="tx1">
                    <a:lumMod val="65000"/>
                    <a:lumOff val="35000"/>
                  </a:schemeClr>
                </a:solidFill>
                <a:latin typeface="Agency FB" panose="020B0503020202020204" charset="0"/>
              </a:rPr>
              <a:t>输入标题</a:t>
            </a:r>
            <a:r>
              <a:rPr lang="en-US" sz="1200" dirty="0">
                <a:solidFill>
                  <a:schemeClr val="tx1">
                    <a:lumMod val="65000"/>
                    <a:lumOff val="35000"/>
                  </a:schemeClr>
                </a:solidFill>
                <a:latin typeface="Agency FB" panose="020B0503020202020204" charset="0"/>
              </a:rPr>
              <a:t/>
            </a:r>
            <a:br>
              <a:rPr lang="en-US" sz="12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30" name="原创设计师_15"/>
          <p:cNvSpPr txBox="1"/>
          <p:nvPr/>
        </p:nvSpPr>
        <p:spPr>
          <a:xfrm flipH="1">
            <a:off x="4717624" y="3957522"/>
            <a:ext cx="1653701" cy="738664"/>
          </a:xfrm>
          <a:prstGeom prst="rect">
            <a:avLst/>
          </a:prstGeom>
          <a:noFill/>
        </p:spPr>
        <p:txBody>
          <a:bodyPr wrap="square" lIns="0" tIns="0" rIns="0" bIns="0" rtlCol="0">
            <a:spAutoFit/>
          </a:bodyPr>
          <a:lstStyle/>
          <a:p>
            <a:pPr defTabSz="1031240">
              <a:lnSpc>
                <a:spcPct val="150000"/>
              </a:lnSpc>
            </a:pPr>
            <a:r>
              <a:rPr lang="zh-CN" altLang="en-US" sz="1200" b="1" dirty="0" smtClean="0">
                <a:solidFill>
                  <a:schemeClr val="tx1">
                    <a:lumMod val="65000"/>
                    <a:lumOff val="35000"/>
                  </a:schemeClr>
                </a:solidFill>
                <a:latin typeface="Agency FB" panose="020B0503020202020204" charset="0"/>
              </a:rPr>
              <a:t>输入标题</a:t>
            </a:r>
            <a:r>
              <a:rPr lang="en-US" sz="1200" dirty="0">
                <a:solidFill>
                  <a:schemeClr val="tx1">
                    <a:lumMod val="65000"/>
                    <a:lumOff val="35000"/>
                  </a:schemeClr>
                </a:solidFill>
                <a:latin typeface="Agency FB" panose="020B0503020202020204" charset="0"/>
              </a:rPr>
              <a:t/>
            </a:r>
            <a:br>
              <a:rPr lang="en-US" sz="1200" dirty="0">
                <a:solidFill>
                  <a:schemeClr val="tx1">
                    <a:lumMod val="65000"/>
                    <a:lumOff val="35000"/>
                  </a:schemeClr>
                </a:solidFill>
                <a:latin typeface="Agency FB" panose="020B0503020202020204" charset="0"/>
              </a:rPr>
            </a:br>
            <a:r>
              <a:rPr lang="zh-CN" altLang="en-US" sz="1000" dirty="0" smtClean="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31"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2" presetClass="entr" presetSubtype="8" accel="50000" decel="5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2" presetClass="entr" presetSubtype="2" accel="50000" decel="5000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1+#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4"/>
          <p:cNvSpPr/>
          <p:nvPr/>
        </p:nvSpPr>
        <p:spPr bwMode="auto">
          <a:xfrm>
            <a:off x="7173296" y="2360293"/>
            <a:ext cx="15257" cy="27432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4" name="原创设计师_5"/>
          <p:cNvSpPr/>
          <p:nvPr/>
        </p:nvSpPr>
        <p:spPr bwMode="auto">
          <a:xfrm>
            <a:off x="6128201" y="3214546"/>
            <a:ext cx="17800" cy="27432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5" name="原创设计师_6"/>
          <p:cNvSpPr/>
          <p:nvPr/>
        </p:nvSpPr>
        <p:spPr bwMode="auto">
          <a:xfrm>
            <a:off x="5085648" y="2360293"/>
            <a:ext cx="17800" cy="27432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6" name="原创设计师_7"/>
          <p:cNvSpPr/>
          <p:nvPr/>
        </p:nvSpPr>
        <p:spPr bwMode="auto">
          <a:xfrm>
            <a:off x="4043097" y="3214546"/>
            <a:ext cx="15257" cy="27432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7" name="原创设计师_8"/>
          <p:cNvSpPr/>
          <p:nvPr/>
        </p:nvSpPr>
        <p:spPr bwMode="auto">
          <a:xfrm>
            <a:off x="1955450" y="3217725"/>
            <a:ext cx="15257" cy="27432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8" name="原创设计师_9"/>
          <p:cNvSpPr/>
          <p:nvPr/>
        </p:nvSpPr>
        <p:spPr bwMode="auto">
          <a:xfrm>
            <a:off x="2998002" y="2360295"/>
            <a:ext cx="17800" cy="27432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9" name="原创设计师_10"/>
          <p:cNvSpPr/>
          <p:nvPr/>
        </p:nvSpPr>
        <p:spPr bwMode="auto">
          <a:xfrm>
            <a:off x="2433498" y="2444751"/>
            <a:ext cx="1146808" cy="574675"/>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0" name="原创设计师_11"/>
          <p:cNvSpPr/>
          <p:nvPr/>
        </p:nvSpPr>
        <p:spPr bwMode="auto">
          <a:xfrm>
            <a:off x="3476050" y="3019426"/>
            <a:ext cx="1149350" cy="574675"/>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1" name="原创设计师_12"/>
          <p:cNvSpPr/>
          <p:nvPr/>
        </p:nvSpPr>
        <p:spPr bwMode="auto">
          <a:xfrm>
            <a:off x="4521144" y="2444751"/>
            <a:ext cx="1146808" cy="574675"/>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2" name="原创设计师_13"/>
          <p:cNvSpPr/>
          <p:nvPr/>
        </p:nvSpPr>
        <p:spPr bwMode="auto">
          <a:xfrm>
            <a:off x="5563696" y="3019426"/>
            <a:ext cx="1149350" cy="574675"/>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nvGrpSpPr>
          <p:cNvPr id="13" name="原创设计师_14"/>
          <p:cNvGrpSpPr/>
          <p:nvPr/>
        </p:nvGrpSpPr>
        <p:grpSpPr>
          <a:xfrm>
            <a:off x="6606249" y="2444751"/>
            <a:ext cx="1215463" cy="1149350"/>
            <a:chOff x="6606248" y="2292350"/>
            <a:chExt cx="1215463" cy="1149350"/>
          </a:xfrm>
        </p:grpSpPr>
        <p:sp>
          <p:nvSpPr>
            <p:cNvPr id="14" name="Freeform 33"/>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5" name="Freeform 34"/>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16" name="原创设计师_15"/>
          <p:cNvGrpSpPr/>
          <p:nvPr/>
        </p:nvGrpSpPr>
        <p:grpSpPr>
          <a:xfrm>
            <a:off x="1322290" y="2444751"/>
            <a:ext cx="1215463" cy="1149350"/>
            <a:chOff x="1322289" y="2292350"/>
            <a:chExt cx="1215463" cy="1149350"/>
          </a:xfrm>
        </p:grpSpPr>
        <p:sp>
          <p:nvSpPr>
            <p:cNvPr id="17" name="Freeform 35"/>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8" name="Freeform 36"/>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19" name="原创设计师_16"/>
          <p:cNvGrpSpPr/>
          <p:nvPr/>
        </p:nvGrpSpPr>
        <p:grpSpPr>
          <a:xfrm>
            <a:off x="1568942" y="2444750"/>
            <a:ext cx="788271" cy="788271"/>
            <a:chOff x="1568942" y="2292350"/>
            <a:chExt cx="788271" cy="788271"/>
          </a:xfrm>
          <a:effectLst>
            <a:outerShdw blurRad="177800" dist="114300" dir="2700000" algn="tl" rotWithShape="0">
              <a:prstClr val="black">
                <a:alpha val="40000"/>
              </a:prstClr>
            </a:outerShdw>
          </a:effectLst>
        </p:grpSpPr>
        <p:sp>
          <p:nvSpPr>
            <p:cNvPr id="20" name="Oval 38"/>
            <p:cNvSpPr>
              <a:spLocks noChangeArrowheads="1"/>
            </p:cNvSpPr>
            <p:nvPr/>
          </p:nvSpPr>
          <p:spPr bwMode="auto">
            <a:xfrm>
              <a:off x="1568942"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1" name="Freeform 116"/>
            <p:cNvSpPr>
              <a:spLocks noEditPoints="1"/>
            </p:cNvSpPr>
            <p:nvPr/>
          </p:nvSpPr>
          <p:spPr bwMode="auto">
            <a:xfrm>
              <a:off x="1770262" y="2530990"/>
              <a:ext cx="385630" cy="31099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2" name="原创设计师_17"/>
          <p:cNvGrpSpPr/>
          <p:nvPr/>
        </p:nvGrpSpPr>
        <p:grpSpPr>
          <a:xfrm>
            <a:off x="2614037" y="2800744"/>
            <a:ext cx="788271" cy="793357"/>
            <a:chOff x="2614036" y="2648343"/>
            <a:chExt cx="788271" cy="793357"/>
          </a:xfrm>
          <a:effectLst>
            <a:outerShdw blurRad="177800" dist="114300" dir="2700000" algn="tl" rotWithShape="0">
              <a:prstClr val="black">
                <a:alpha val="40000"/>
              </a:prstClr>
            </a:outerShdw>
          </a:effectLst>
        </p:grpSpPr>
        <p:sp>
          <p:nvSpPr>
            <p:cNvPr id="23" name="Oval 40"/>
            <p:cNvSpPr>
              <a:spLocks noChangeArrowheads="1"/>
            </p:cNvSpPr>
            <p:nvPr/>
          </p:nvSpPr>
          <p:spPr bwMode="auto">
            <a:xfrm>
              <a:off x="2614036" y="26483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4" name="Freeform 66"/>
            <p:cNvSpPr>
              <a:spLocks noEditPoints="1"/>
            </p:cNvSpPr>
            <p:nvPr/>
          </p:nvSpPr>
          <p:spPr bwMode="auto">
            <a:xfrm>
              <a:off x="2832186" y="2881288"/>
              <a:ext cx="351970" cy="32746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5" name="原创设计师_18"/>
          <p:cNvGrpSpPr/>
          <p:nvPr/>
        </p:nvGrpSpPr>
        <p:grpSpPr>
          <a:xfrm>
            <a:off x="3656588" y="2444750"/>
            <a:ext cx="788271" cy="788271"/>
            <a:chOff x="3656588" y="2292350"/>
            <a:chExt cx="788271" cy="788271"/>
          </a:xfrm>
          <a:effectLst>
            <a:outerShdw blurRad="177800" dist="114300" dir="2700000" algn="tl" rotWithShape="0">
              <a:prstClr val="black">
                <a:alpha val="40000"/>
              </a:prstClr>
            </a:outerShdw>
          </a:effectLst>
        </p:grpSpPr>
        <p:sp>
          <p:nvSpPr>
            <p:cNvPr id="26" name="Oval 42"/>
            <p:cNvSpPr>
              <a:spLocks noChangeArrowheads="1"/>
            </p:cNvSpPr>
            <p:nvPr/>
          </p:nvSpPr>
          <p:spPr bwMode="auto">
            <a:xfrm>
              <a:off x="3656588"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7" name="Freeform 105"/>
            <p:cNvSpPr>
              <a:spLocks noEditPoints="1"/>
            </p:cNvSpPr>
            <p:nvPr/>
          </p:nvSpPr>
          <p:spPr bwMode="auto">
            <a:xfrm>
              <a:off x="3874738" y="2513050"/>
              <a:ext cx="351970" cy="34687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8" name="原创设计师_19"/>
          <p:cNvGrpSpPr/>
          <p:nvPr/>
        </p:nvGrpSpPr>
        <p:grpSpPr>
          <a:xfrm>
            <a:off x="4699141" y="2800744"/>
            <a:ext cx="788271" cy="793357"/>
            <a:chOff x="4699140" y="2648343"/>
            <a:chExt cx="788271" cy="793357"/>
          </a:xfrm>
          <a:effectLst>
            <a:outerShdw blurRad="177800" dist="114300" dir="2700000" algn="tl" rotWithShape="0">
              <a:prstClr val="black">
                <a:alpha val="40000"/>
              </a:prstClr>
            </a:outerShdw>
          </a:effectLst>
        </p:grpSpPr>
        <p:sp>
          <p:nvSpPr>
            <p:cNvPr id="29" name="Oval 44"/>
            <p:cNvSpPr>
              <a:spLocks noChangeArrowheads="1"/>
            </p:cNvSpPr>
            <p:nvPr/>
          </p:nvSpPr>
          <p:spPr bwMode="auto">
            <a:xfrm>
              <a:off x="4699140" y="26483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0" name="Freeform 13"/>
            <p:cNvSpPr>
              <a:spLocks noChangeAspect="1" noEditPoints="1"/>
            </p:cNvSpPr>
            <p:nvPr/>
          </p:nvSpPr>
          <p:spPr bwMode="auto">
            <a:xfrm>
              <a:off x="4896366" y="2896715"/>
              <a:ext cx="393818" cy="296612"/>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31" name="原创设计师_20"/>
          <p:cNvGrpSpPr/>
          <p:nvPr/>
        </p:nvGrpSpPr>
        <p:grpSpPr>
          <a:xfrm>
            <a:off x="5744237" y="2444750"/>
            <a:ext cx="788271" cy="788271"/>
            <a:chOff x="5744236" y="2292350"/>
            <a:chExt cx="788271" cy="788271"/>
          </a:xfrm>
          <a:effectLst>
            <a:outerShdw blurRad="177800" dist="114300" dir="2700000" algn="tl" rotWithShape="0">
              <a:prstClr val="black">
                <a:alpha val="40000"/>
              </a:prstClr>
            </a:outerShdw>
          </a:effectLst>
        </p:grpSpPr>
        <p:sp>
          <p:nvSpPr>
            <p:cNvPr id="32" name="Oval 46"/>
            <p:cNvSpPr>
              <a:spLocks noChangeArrowheads="1"/>
            </p:cNvSpPr>
            <p:nvPr/>
          </p:nvSpPr>
          <p:spPr bwMode="auto">
            <a:xfrm>
              <a:off x="5744236"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3" name="Freeform 57"/>
            <p:cNvSpPr>
              <a:spLocks noEditPoints="1"/>
            </p:cNvSpPr>
            <p:nvPr/>
          </p:nvSpPr>
          <p:spPr bwMode="auto">
            <a:xfrm>
              <a:off x="5952472" y="2500586"/>
              <a:ext cx="371798" cy="3717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34" name="原创设计师_21"/>
          <p:cNvGrpSpPr/>
          <p:nvPr/>
        </p:nvGrpSpPr>
        <p:grpSpPr>
          <a:xfrm>
            <a:off x="6786788" y="2800744"/>
            <a:ext cx="788271" cy="793357"/>
            <a:chOff x="6786788" y="2800743"/>
            <a:chExt cx="788271" cy="793357"/>
          </a:xfrm>
          <a:effectLst>
            <a:outerShdw blurRad="177800" dist="114300" dir="2700000" algn="tl" rotWithShape="0">
              <a:prstClr val="black">
                <a:alpha val="40000"/>
              </a:prstClr>
            </a:outerShdw>
          </a:effectLst>
        </p:grpSpPr>
        <p:sp>
          <p:nvSpPr>
            <p:cNvPr id="35" name="Oval 48"/>
            <p:cNvSpPr>
              <a:spLocks noChangeArrowheads="1"/>
            </p:cNvSpPr>
            <p:nvPr/>
          </p:nvSpPr>
          <p:spPr bwMode="auto">
            <a:xfrm>
              <a:off x="6786788" y="28007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6" name="Freeform 152"/>
            <p:cNvSpPr>
              <a:spLocks noEditPoints="1"/>
            </p:cNvSpPr>
            <p:nvPr/>
          </p:nvSpPr>
          <p:spPr bwMode="auto">
            <a:xfrm>
              <a:off x="7002120" y="3032183"/>
              <a:ext cx="357606" cy="33047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sp>
        <p:nvSpPr>
          <p:cNvPr id="37" name="原创设计师_22"/>
          <p:cNvSpPr txBox="1"/>
          <p:nvPr/>
        </p:nvSpPr>
        <p:spPr>
          <a:xfrm>
            <a:off x="1152525"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38" name="原创设计师_23"/>
          <p:cNvSpPr txBox="1"/>
          <p:nvPr/>
        </p:nvSpPr>
        <p:spPr>
          <a:xfrm>
            <a:off x="2200275" y="1335318"/>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39" name="原创设计师_24"/>
          <p:cNvSpPr txBox="1"/>
          <p:nvPr/>
        </p:nvSpPr>
        <p:spPr>
          <a:xfrm>
            <a:off x="3248025"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0" name="原创设计师_25"/>
          <p:cNvSpPr txBox="1"/>
          <p:nvPr/>
        </p:nvSpPr>
        <p:spPr>
          <a:xfrm>
            <a:off x="4295775" y="1335318"/>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1" name="原创设计师_26"/>
          <p:cNvSpPr txBox="1"/>
          <p:nvPr/>
        </p:nvSpPr>
        <p:spPr>
          <a:xfrm>
            <a:off x="5334000"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2" name="原创设计师_27"/>
          <p:cNvSpPr txBox="1"/>
          <p:nvPr/>
        </p:nvSpPr>
        <p:spPr>
          <a:xfrm>
            <a:off x="6381750" y="1335318"/>
            <a:ext cx="1612996" cy="1200842"/>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smtClean="0">
                <a:solidFill>
                  <a:schemeClr val="tx1">
                    <a:lumMod val="65000"/>
                    <a:lumOff val="35000"/>
                  </a:schemeClr>
                </a:solidFill>
                <a:latin typeface="Agency FB" panose="020B0503020202020204" charset="0"/>
              </a:rPr>
              <a:t>输入标题</a:t>
            </a:r>
            <a:r>
              <a:rPr lang="en-US" sz="1200" b="1" dirty="0" smtClean="0">
                <a:solidFill>
                  <a:schemeClr val="tx1">
                    <a:lumMod val="65000"/>
                    <a:lumOff val="35000"/>
                  </a:schemeClr>
                </a:solidFill>
                <a:latin typeface="Agency FB" panose="020B0503020202020204" charset="0"/>
              </a:rPr>
              <a:t> </a:t>
            </a:r>
            <a:endParaRPr lang="en-US" sz="1200" b="1" dirty="0">
              <a:solidFill>
                <a:schemeClr val="tx1">
                  <a:lumMod val="65000"/>
                  <a:lumOff val="35000"/>
                </a:schemeClr>
              </a:solidFill>
              <a:latin typeface="Agency FB" panose="020B0503020202020204" charset="0"/>
            </a:endParaRPr>
          </a:p>
          <a:p>
            <a:pPr algn="ctr">
              <a:lnSpc>
                <a:spcPct val="150000"/>
              </a:lnSpc>
              <a:spcBef>
                <a:spcPct val="20000"/>
              </a:spcBef>
              <a:defRPr/>
            </a:pPr>
            <a:r>
              <a:rPr lang="zh-CN" altLang="en-US" sz="1000" dirty="0" smtClean="0">
                <a:solidFill>
                  <a:schemeClr val="tx1">
                    <a:lumMod val="65000"/>
                    <a:lumOff val="35000"/>
                  </a:schemeClr>
                </a:solidFill>
                <a:latin typeface="Agency FB" panose="020B0503020202020204" charset="0"/>
              </a:rPr>
              <a:t>您的内容打在这里，或者通过您的内容打在这里，或者您的内容打在这里，</a:t>
            </a:r>
            <a:r>
              <a:rPr lang="en-US" sz="1000" dirty="0">
                <a:solidFill>
                  <a:schemeClr val="tx1">
                    <a:lumMod val="65000"/>
                    <a:lumOff val="35000"/>
                  </a:schemeClr>
                </a:solidFill>
                <a:latin typeface="Agency FB" panose="020B0503020202020204" charset="0"/>
              </a:rPr>
              <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3"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18" presetClass="entr" presetSubtype="3"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upRight)">
                                      <p:cBhvr>
                                        <p:cTn id="43" dur="500"/>
                                        <p:tgtEl>
                                          <p:spTgt spid="10"/>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p:stCondLst>
                              <p:cond delay="5000"/>
                            </p:stCondLst>
                            <p:childTnLst>
                              <p:par>
                                <p:cTn id="49" presetID="2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8" presetClass="entr" presetSubtype="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Right)">
                                      <p:cBhvr>
                                        <p:cTn id="61" dur="500"/>
                                        <p:tgtEl>
                                          <p:spTgt spid="11"/>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500"/>
                                        <p:tgtEl>
                                          <p:spTgt spid="5"/>
                                        </p:tgtEl>
                                      </p:cBhvr>
                                    </p:animEffect>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 presetClass="entr" presetSubtype="1"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0-#ppt_h/2"/>
                                          </p:val>
                                        </p:tav>
                                        <p:tav tm="100000">
                                          <p:val>
                                            <p:strVal val="#ppt_y"/>
                                          </p:val>
                                        </p:tav>
                                      </p:tavLst>
                                    </p:anim>
                                  </p:childTnLst>
                                </p:cTn>
                              </p:par>
                            </p:childTnLst>
                          </p:cTn>
                        </p:par>
                        <p:par>
                          <p:cTn id="76" fill="hold">
                            <p:stCondLst>
                              <p:cond delay="8000"/>
                            </p:stCondLst>
                            <p:childTnLst>
                              <p:par>
                                <p:cTn id="77" presetID="18" presetClass="entr" presetSubtype="3"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strips(upRight)">
                                      <p:cBhvr>
                                        <p:cTn id="79" dur="500"/>
                                        <p:tgtEl>
                                          <p:spTgt spid="12"/>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9000"/>
                            </p:stCondLst>
                            <p:childTnLst>
                              <p:par>
                                <p:cTn id="85" presetID="23" presetClass="entr" presetSubtype="16"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18" presetClass="entr" presetSubtype="6"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strips(downRight)">
                                      <p:cBhvr>
                                        <p:cTn id="97" dur="500"/>
                                        <p:tgtEl>
                                          <p:spTgt spid="13"/>
                                        </p:tgtEl>
                                      </p:cBhvr>
                                    </p:animEffect>
                                  </p:childTnLst>
                                </p:cTn>
                              </p:par>
                            </p:childTnLst>
                          </p:cTn>
                        </p:par>
                        <p:par>
                          <p:cTn id="98" fill="hold">
                            <p:stCondLst>
                              <p:cond delay="10500"/>
                            </p:stCondLst>
                            <p:childTnLst>
                              <p:par>
                                <p:cTn id="99" presetID="22" presetClass="entr" presetSubtype="1" fill="hold" grpId="0"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up)">
                                      <p:cBhvr>
                                        <p:cTn id="101" dur="500"/>
                                        <p:tgtEl>
                                          <p:spTgt spid="3"/>
                                        </p:tgtEl>
                                      </p:cBhvr>
                                    </p:animEffect>
                                  </p:childTnLst>
                                </p:cTn>
                              </p:par>
                            </p:childTnLst>
                          </p:cTn>
                        </p:par>
                        <p:par>
                          <p:cTn id="102" fill="hold">
                            <p:stCondLst>
                              <p:cond delay="11000"/>
                            </p:stCondLst>
                            <p:childTnLst>
                              <p:par>
                                <p:cTn id="103" presetID="23" presetClass="entr" presetSubtype="16"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childTnLst>
                                </p:cTn>
                              </p:par>
                            </p:childTnLst>
                          </p:cTn>
                        </p:par>
                        <p:par>
                          <p:cTn id="107" fill="hold">
                            <p:stCondLst>
                              <p:cond delay="11500"/>
                            </p:stCondLst>
                            <p:childTnLst>
                              <p:par>
                                <p:cTn id="108" presetID="2" presetClass="entr" presetSubtype="1"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additive="base">
                                        <p:cTn id="110" dur="500" fill="hold"/>
                                        <p:tgtEl>
                                          <p:spTgt spid="42"/>
                                        </p:tgtEl>
                                        <p:attrNameLst>
                                          <p:attrName>ppt_x</p:attrName>
                                        </p:attrNameLst>
                                      </p:cBhvr>
                                      <p:tavLst>
                                        <p:tav tm="0">
                                          <p:val>
                                            <p:strVal val="#ppt_x"/>
                                          </p:val>
                                        </p:tav>
                                        <p:tav tm="100000">
                                          <p:val>
                                            <p:strVal val="#ppt_x"/>
                                          </p:val>
                                        </p:tav>
                                      </p:tavLst>
                                    </p:anim>
                                    <p:anim calcmode="lin" valueType="num">
                                      <p:cBhvr additive="base">
                                        <p:cTn id="11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7" grpId="0"/>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t>点击输入标题</a:t>
            </a:r>
          </a:p>
        </p:txBody>
      </p:sp>
      <p:sp>
        <p:nvSpPr>
          <p:cNvPr id="5" name="文本占位符 4"/>
          <p:cNvSpPr>
            <a:spLocks noGrp="1"/>
          </p:cNvSpPr>
          <p:nvPr>
            <p:ph type="body" sz="quarter" idx="12"/>
          </p:nvPr>
        </p:nvSpPr>
        <p:spPr/>
        <p:txBody>
          <a:bodyPr/>
          <a:lstStyle/>
          <a:p>
            <a:r>
              <a:rPr lang="zh-CN" altLang="en-US" dirty="0"/>
              <a:t>点击输入标题</a:t>
            </a:r>
          </a:p>
        </p:txBody>
      </p:sp>
      <p:sp>
        <p:nvSpPr>
          <p:cNvPr id="6" name="文本占位符 5"/>
          <p:cNvSpPr>
            <a:spLocks noGrp="1"/>
          </p:cNvSpPr>
          <p:nvPr>
            <p:ph type="body" sz="quarter" idx="13"/>
          </p:nvPr>
        </p:nvSpPr>
        <p:spPr/>
        <p:txBody>
          <a:bodyPr/>
          <a:lstStyle/>
          <a:p>
            <a:r>
              <a:rPr lang="zh-CN" altLang="en-US" dirty="0"/>
              <a:t>点击输入标题</a:t>
            </a:r>
          </a:p>
        </p:txBody>
      </p:sp>
      <p:sp>
        <p:nvSpPr>
          <p:cNvPr id="7" name="文本占位符 6"/>
          <p:cNvSpPr>
            <a:spLocks noGrp="1"/>
          </p:cNvSpPr>
          <p:nvPr>
            <p:ph type="body" sz="quarter" idx="14"/>
          </p:nvPr>
        </p:nvSpPr>
        <p:spPr/>
        <p:txBody>
          <a:bodyPr/>
          <a:lstStyle/>
          <a:p>
            <a:r>
              <a:rPr lang="zh-CN" altLang="en-US" dirty="0"/>
              <a:t>点击输入标题</a:t>
            </a:r>
          </a:p>
        </p:txBody>
      </p:sp>
      <p:sp>
        <p:nvSpPr>
          <p:cNvPr id="3" name="文本占位符 2"/>
          <p:cNvSpPr>
            <a:spLocks noGrp="1"/>
          </p:cNvSpPr>
          <p:nvPr>
            <p:ph type="body" sz="quarter" idx="10"/>
          </p:nvPr>
        </p:nvSpPr>
        <p:spPr/>
        <p:txBody>
          <a:bodyPr/>
          <a:lstStyle/>
          <a:p>
            <a:r>
              <a:rPr lang="en-US" altLang="zh-CN" dirty="0" smtClean="0"/>
              <a:t>04</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77735" y="1588851"/>
            <a:ext cx="2470088" cy="1118440"/>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sp>
        <p:nvSpPr>
          <p:cNvPr id="17" name="Round Diagonal Corner Rectangle 3"/>
          <p:cNvSpPr/>
          <p:nvPr/>
        </p:nvSpPr>
        <p:spPr bwMode="auto">
          <a:xfrm rot="5400000">
            <a:off x="6822845" y="1184157"/>
            <a:ext cx="1172994" cy="1995025"/>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6988" tIns="48494" rIns="96988" bIns="48494" numCol="1" rtlCol="0" anchor="t" anchorCtr="0" compatLnSpc="1"/>
          <a:lstStyle/>
          <a:p>
            <a:pPr algn="ctr" defTabSz="969645"/>
            <a:endParaRPr lang="en-US" sz="5925">
              <a:solidFill>
                <a:srgbClr val="000000"/>
              </a:solidFill>
              <a:cs typeface="+mn-ea"/>
              <a:sym typeface="+mn-lt"/>
            </a:endParaRPr>
          </a:p>
        </p:txBody>
      </p:sp>
      <p:sp>
        <p:nvSpPr>
          <p:cNvPr id="18" name="Round Diagonal Corner Rectangle 180"/>
          <p:cNvSpPr/>
          <p:nvPr/>
        </p:nvSpPr>
        <p:spPr bwMode="auto">
          <a:xfrm rot="5400000">
            <a:off x="6822844" y="2645067"/>
            <a:ext cx="1172993" cy="1995021"/>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6988" tIns="48494" rIns="96988" bIns="48494" numCol="1" rtlCol="0" anchor="t" anchorCtr="0" compatLnSpc="1"/>
          <a:lstStyle/>
          <a:p>
            <a:pPr algn="ctr" defTabSz="969645"/>
            <a:endParaRPr lang="en-US" sz="5925">
              <a:solidFill>
                <a:srgbClr val="000000"/>
              </a:solidFill>
              <a:cs typeface="+mn-ea"/>
              <a:sym typeface="+mn-lt"/>
            </a:endParaRPr>
          </a:p>
        </p:txBody>
      </p:sp>
      <p:grpSp>
        <p:nvGrpSpPr>
          <p:cNvPr id="19" name="组合 18"/>
          <p:cNvGrpSpPr/>
          <p:nvPr/>
        </p:nvGrpSpPr>
        <p:grpSpPr>
          <a:xfrm>
            <a:off x="1026927" y="1805086"/>
            <a:ext cx="613339" cy="613337"/>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22" name="Group 41"/>
          <p:cNvGrpSpPr/>
          <p:nvPr/>
        </p:nvGrpSpPr>
        <p:grpSpPr bwMode="auto">
          <a:xfrm>
            <a:off x="1731265" y="1805084"/>
            <a:ext cx="1440075" cy="789827"/>
            <a:chOff x="0" y="0"/>
            <a:chExt cx="2419" cy="1343"/>
          </a:xfrm>
        </p:grpSpPr>
        <p:sp>
          <p:nvSpPr>
            <p:cNvPr id="23"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24"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25" name="Freeform 9"/>
          <p:cNvSpPr>
            <a:spLocks noEditPoints="1"/>
          </p:cNvSpPr>
          <p:nvPr/>
        </p:nvSpPr>
        <p:spPr bwMode="auto">
          <a:xfrm>
            <a:off x="1168641" y="1993461"/>
            <a:ext cx="278461" cy="221680"/>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26" name="组合 25"/>
          <p:cNvGrpSpPr/>
          <p:nvPr/>
        </p:nvGrpSpPr>
        <p:grpSpPr>
          <a:xfrm>
            <a:off x="3674689" y="1588851"/>
            <a:ext cx="2470088" cy="1118440"/>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29" name="组合 28"/>
          <p:cNvGrpSpPr/>
          <p:nvPr/>
        </p:nvGrpSpPr>
        <p:grpSpPr>
          <a:xfrm>
            <a:off x="3823880" y="1805086"/>
            <a:ext cx="613339" cy="613337"/>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32" name="Group 41"/>
          <p:cNvGrpSpPr/>
          <p:nvPr/>
        </p:nvGrpSpPr>
        <p:grpSpPr bwMode="auto">
          <a:xfrm>
            <a:off x="4528218" y="1805084"/>
            <a:ext cx="1440075" cy="789827"/>
            <a:chOff x="0" y="0"/>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34"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35" name="Freeform 8"/>
          <p:cNvSpPr>
            <a:spLocks noEditPoints="1"/>
          </p:cNvSpPr>
          <p:nvPr/>
        </p:nvSpPr>
        <p:spPr bwMode="auto">
          <a:xfrm>
            <a:off x="4009835" y="2033224"/>
            <a:ext cx="241432" cy="239237"/>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36" name="组合 35"/>
          <p:cNvGrpSpPr/>
          <p:nvPr/>
        </p:nvGrpSpPr>
        <p:grpSpPr>
          <a:xfrm>
            <a:off x="877735" y="3031226"/>
            <a:ext cx="2470088" cy="1118440"/>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39" name="组合 38"/>
          <p:cNvGrpSpPr/>
          <p:nvPr/>
        </p:nvGrpSpPr>
        <p:grpSpPr>
          <a:xfrm>
            <a:off x="1026927" y="3247461"/>
            <a:ext cx="613339" cy="613337"/>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42" name="Group 41"/>
          <p:cNvGrpSpPr/>
          <p:nvPr/>
        </p:nvGrpSpPr>
        <p:grpSpPr bwMode="auto">
          <a:xfrm>
            <a:off x="1731265" y="3247459"/>
            <a:ext cx="1440075" cy="789827"/>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smtClean="0">
                  <a:solidFill>
                    <a:schemeClr val="tx1">
                      <a:lumMod val="75000"/>
                      <a:lumOff val="25000"/>
                    </a:schemeClr>
                  </a:solidFill>
                  <a:cs typeface="+mn-ea"/>
                  <a:sym typeface="+mn-lt"/>
                </a:rPr>
                <a:t> 亮亮图文旗舰店</a:t>
              </a:r>
              <a:r>
                <a:rPr lang="en-US" altLang="zh-CN" sz="890" dirty="0" smtClean="0">
                  <a:solidFill>
                    <a:schemeClr val="tx1">
                      <a:lumMod val="75000"/>
                      <a:lumOff val="25000"/>
                    </a:schemeClr>
                  </a:solidFill>
                  <a:cs typeface="+mn-ea"/>
                  <a:sym typeface="+mn-lt"/>
                </a:rPr>
                <a:t>https://liangliangtuwen.tmall.com</a:t>
              </a:r>
              <a:endParaRPr lang="en-US" altLang="zh-CN" sz="890" dirty="0">
                <a:solidFill>
                  <a:schemeClr val="tx1">
                    <a:lumMod val="75000"/>
                    <a:lumOff val="25000"/>
                  </a:schemeClr>
                </a:solidFill>
                <a:cs typeface="+mn-ea"/>
                <a:sym typeface="+mn-lt"/>
              </a:endParaRPr>
            </a:p>
          </p:txBody>
        </p:sp>
      </p:grpSp>
      <p:sp>
        <p:nvSpPr>
          <p:cNvPr id="45" name="Freeform 7"/>
          <p:cNvSpPr/>
          <p:nvPr/>
        </p:nvSpPr>
        <p:spPr bwMode="auto">
          <a:xfrm>
            <a:off x="1160741" y="3407073"/>
            <a:ext cx="292532" cy="294110"/>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46" name="组合 45"/>
          <p:cNvGrpSpPr/>
          <p:nvPr/>
        </p:nvGrpSpPr>
        <p:grpSpPr>
          <a:xfrm>
            <a:off x="3675925" y="3031226"/>
            <a:ext cx="2470088" cy="1118440"/>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49" name="组合 48"/>
          <p:cNvGrpSpPr/>
          <p:nvPr/>
        </p:nvGrpSpPr>
        <p:grpSpPr>
          <a:xfrm>
            <a:off x="3825117" y="3247461"/>
            <a:ext cx="613339" cy="613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52" name="Group 41"/>
          <p:cNvGrpSpPr/>
          <p:nvPr/>
        </p:nvGrpSpPr>
        <p:grpSpPr bwMode="auto">
          <a:xfrm>
            <a:off x="4529454" y="3247459"/>
            <a:ext cx="1440075" cy="789827"/>
            <a:chOff x="0" y="0"/>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54"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55" name="Freeform 6"/>
          <p:cNvSpPr>
            <a:spLocks noEditPoints="1"/>
          </p:cNvSpPr>
          <p:nvPr/>
        </p:nvSpPr>
        <p:spPr bwMode="auto">
          <a:xfrm>
            <a:off x="4013106" y="3428290"/>
            <a:ext cx="268835" cy="272893"/>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sp>
        <p:nvSpPr>
          <p:cNvPr id="56" name="文本框 55"/>
          <p:cNvSpPr txBox="1"/>
          <p:nvPr/>
        </p:nvSpPr>
        <p:spPr>
          <a:xfrm>
            <a:off x="7034737" y="-742892"/>
            <a:ext cx="704039" cy="300082"/>
          </a:xfrm>
          <a:prstGeom prst="rect">
            <a:avLst/>
          </a:prstGeom>
          <a:noFill/>
        </p:spPr>
        <p:txBody>
          <a:bodyPr wrap="none" rtlCol="0">
            <a:spAutoFit/>
          </a:bodyPr>
          <a:lstStyle/>
          <a:p>
            <a:r>
              <a:rPr lang="zh-CN" altLang="en-US" sz="1350" dirty="0">
                <a:cs typeface="+mn-ea"/>
                <a:sym typeface="+mn-lt"/>
              </a:rPr>
              <a:t>延迟符</a:t>
            </a:r>
          </a:p>
        </p:txBody>
      </p:sp>
      <p:sp>
        <p:nvSpPr>
          <p:cNvPr id="4" name="文本占位符 3"/>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2000">
                                          <p:cBhvr additive="base">
                                            <p:cTn id="7" dur="20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2000">
                                          <p:cBhvr additive="base">
                                            <p:cTn id="11" dur="20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anim calcmode="lin" valueType="num">
                                          <p:cBhvr>
                                            <p:cTn id="63" dur="500" fill="hold"/>
                                            <p:tgtEl>
                                              <p:spTgt spid="45"/>
                                            </p:tgtEl>
                                            <p:attrNameLst>
                                              <p:attrName>ppt_x</p:attrName>
                                            </p:attrNameLst>
                                          </p:cBhvr>
                                          <p:tavLst>
                                            <p:tav tm="0">
                                              <p:val>
                                                <p:strVal val="#ppt_x"/>
                                              </p:val>
                                            </p:tav>
                                            <p:tav tm="100000">
                                              <p:val>
                                                <p:strVal val="#ppt_x"/>
                                              </p:val>
                                            </p:tav>
                                          </p:tavLst>
                                        </p:anim>
                                        <p:anim calcmode="lin" valueType="num">
                                          <p:cBhvr>
                                            <p:cTn id="64" dur="500" fill="hold"/>
                                            <p:tgtEl>
                                              <p:spTgt spid="4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500"/>
                                            <p:tgtEl>
                                              <p:spTgt spid="36"/>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anim calcmode="lin" valueType="num">
                                          <p:cBhvr>
                                            <p:cTn id="83" dur="500" fill="hold"/>
                                            <p:tgtEl>
                                              <p:spTgt spid="55"/>
                                            </p:tgtEl>
                                            <p:attrNameLst>
                                              <p:attrName>ppt_x</p:attrName>
                                            </p:attrNameLst>
                                          </p:cBhvr>
                                          <p:tavLst>
                                            <p:tav tm="0">
                                              <p:val>
                                                <p:strVal val="#ppt_x"/>
                                              </p:val>
                                            </p:tav>
                                            <p:tav tm="100000">
                                              <p:val>
                                                <p:strVal val="#ppt_x"/>
                                              </p:val>
                                            </p:tav>
                                          </p:tavLst>
                                        </p:anim>
                                        <p:anim calcmode="lin" valueType="num">
                                          <p:cBhvr>
                                            <p:cTn id="84" dur="500" fill="hold"/>
                                            <p:tgtEl>
                                              <p:spTgt spid="55"/>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right)">
                                          <p:cBhvr>
                                            <p:cTn id="88" dur="500"/>
                                            <p:tgtEl>
                                              <p:spTgt spid="46"/>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down)">
                                          <p:cBhvr>
                                            <p:cTn id="9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anim calcmode="lin" valueType="num">
                                          <p:cBhvr>
                                            <p:cTn id="63" dur="500" fill="hold"/>
                                            <p:tgtEl>
                                              <p:spTgt spid="45"/>
                                            </p:tgtEl>
                                            <p:attrNameLst>
                                              <p:attrName>ppt_x</p:attrName>
                                            </p:attrNameLst>
                                          </p:cBhvr>
                                          <p:tavLst>
                                            <p:tav tm="0">
                                              <p:val>
                                                <p:strVal val="#ppt_x"/>
                                              </p:val>
                                            </p:tav>
                                            <p:tav tm="100000">
                                              <p:val>
                                                <p:strVal val="#ppt_x"/>
                                              </p:val>
                                            </p:tav>
                                          </p:tavLst>
                                        </p:anim>
                                        <p:anim calcmode="lin" valueType="num">
                                          <p:cBhvr>
                                            <p:cTn id="64" dur="500" fill="hold"/>
                                            <p:tgtEl>
                                              <p:spTgt spid="4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500"/>
                                            <p:tgtEl>
                                              <p:spTgt spid="36"/>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anim calcmode="lin" valueType="num">
                                          <p:cBhvr>
                                            <p:cTn id="83" dur="500" fill="hold"/>
                                            <p:tgtEl>
                                              <p:spTgt spid="55"/>
                                            </p:tgtEl>
                                            <p:attrNameLst>
                                              <p:attrName>ppt_x</p:attrName>
                                            </p:attrNameLst>
                                          </p:cBhvr>
                                          <p:tavLst>
                                            <p:tav tm="0">
                                              <p:val>
                                                <p:strVal val="#ppt_x"/>
                                              </p:val>
                                            </p:tav>
                                            <p:tav tm="100000">
                                              <p:val>
                                                <p:strVal val="#ppt_x"/>
                                              </p:val>
                                            </p:tav>
                                          </p:tavLst>
                                        </p:anim>
                                        <p:anim calcmode="lin" valueType="num">
                                          <p:cBhvr>
                                            <p:cTn id="84" dur="500" fill="hold"/>
                                            <p:tgtEl>
                                              <p:spTgt spid="55"/>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right)">
                                          <p:cBhvr>
                                            <p:cTn id="88" dur="500"/>
                                            <p:tgtEl>
                                              <p:spTgt spid="46"/>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down)">
                                          <p:cBhvr>
                                            <p:cTn id="9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flipH="1">
            <a:off x="5036271" y="1561748"/>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5" name="平行四边形 4"/>
          <p:cNvSpPr/>
          <p:nvPr/>
        </p:nvSpPr>
        <p:spPr>
          <a:xfrm flipH="1">
            <a:off x="4819031" y="1474849"/>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6" name="平行四边形 5"/>
          <p:cNvSpPr/>
          <p:nvPr/>
        </p:nvSpPr>
        <p:spPr>
          <a:xfrm flipH="1">
            <a:off x="4601950" y="1389389"/>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 name="平行四边形 6"/>
          <p:cNvSpPr/>
          <p:nvPr/>
        </p:nvSpPr>
        <p:spPr>
          <a:xfrm flipH="1">
            <a:off x="4387572" y="1303445"/>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 name="平行四边形 7"/>
          <p:cNvSpPr/>
          <p:nvPr/>
        </p:nvSpPr>
        <p:spPr>
          <a:xfrm flipH="1">
            <a:off x="4171763" y="121606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9" name="平行四边形 8"/>
          <p:cNvSpPr/>
          <p:nvPr/>
        </p:nvSpPr>
        <p:spPr>
          <a:xfrm flipH="1">
            <a:off x="3955317" y="112869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0" name="平行四边形 9"/>
          <p:cNvSpPr/>
          <p:nvPr/>
        </p:nvSpPr>
        <p:spPr>
          <a:xfrm flipH="1">
            <a:off x="3737122" y="1044429"/>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1" name="平行四边形 10"/>
          <p:cNvSpPr/>
          <p:nvPr/>
        </p:nvSpPr>
        <p:spPr>
          <a:xfrm flipH="1">
            <a:off x="3521942" y="957164"/>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2" name="任意多边形 11"/>
          <p:cNvSpPr/>
          <p:nvPr/>
        </p:nvSpPr>
        <p:spPr>
          <a:xfrm>
            <a:off x="3620469" y="1136340"/>
            <a:ext cx="1732355" cy="1548430"/>
          </a:xfrm>
          <a:custGeom>
            <a:avLst/>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3" name="平行四边形 12"/>
          <p:cNvSpPr/>
          <p:nvPr/>
        </p:nvSpPr>
        <p:spPr>
          <a:xfrm rot="16200000" flipH="1" flipV="1">
            <a:off x="2016441" y="2465914"/>
            <a:ext cx="3111368" cy="100283"/>
          </a:xfrm>
          <a:prstGeom prst="parallelogram">
            <a:avLst>
              <a:gd name="adj" fmla="val 18394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4" name="平行四边形 13"/>
          <p:cNvSpPr/>
          <p:nvPr/>
        </p:nvSpPr>
        <p:spPr>
          <a:xfrm flipH="1">
            <a:off x="3619986" y="2438050"/>
            <a:ext cx="315116" cy="180476"/>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5" name="平行四边形 14"/>
          <p:cNvSpPr/>
          <p:nvPr/>
        </p:nvSpPr>
        <p:spPr>
          <a:xfrm rot="5400000">
            <a:off x="3751761" y="2435187"/>
            <a:ext cx="265939" cy="10074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6" name="平行四边形 15"/>
          <p:cNvSpPr/>
          <p:nvPr/>
        </p:nvSpPr>
        <p:spPr>
          <a:xfrm flipH="1">
            <a:off x="3833086" y="2351152"/>
            <a:ext cx="31925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7" name="平行四边形 16"/>
          <p:cNvSpPr/>
          <p:nvPr/>
        </p:nvSpPr>
        <p:spPr>
          <a:xfrm rot="5400000">
            <a:off x="3967570" y="2348289"/>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8" name="平行四边形 17"/>
          <p:cNvSpPr/>
          <p:nvPr/>
        </p:nvSpPr>
        <p:spPr>
          <a:xfrm flipH="1">
            <a:off x="4050169" y="2265691"/>
            <a:ext cx="319253"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9" name="平行四边形 18"/>
          <p:cNvSpPr/>
          <p:nvPr/>
        </p:nvSpPr>
        <p:spPr>
          <a:xfrm rot="5400000">
            <a:off x="4184489" y="2263942"/>
            <a:ext cx="266421" cy="98033"/>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0" name="平行四边形 19"/>
          <p:cNvSpPr/>
          <p:nvPr/>
        </p:nvSpPr>
        <p:spPr>
          <a:xfrm flipH="1">
            <a:off x="4268684" y="217974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1" name="平行四边形 20"/>
          <p:cNvSpPr/>
          <p:nvPr/>
        </p:nvSpPr>
        <p:spPr>
          <a:xfrm rot="5400000">
            <a:off x="4400932" y="2175926"/>
            <a:ext cx="26785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2" name="平行四边形 21"/>
          <p:cNvSpPr/>
          <p:nvPr/>
        </p:nvSpPr>
        <p:spPr>
          <a:xfrm flipH="1">
            <a:off x="4484494" y="2092368"/>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3" name="平行四边形 22"/>
          <p:cNvSpPr/>
          <p:nvPr/>
        </p:nvSpPr>
        <p:spPr>
          <a:xfrm rot="5400000">
            <a:off x="4615315" y="2088551"/>
            <a:ext cx="26784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4" name="平行四边形 23"/>
          <p:cNvSpPr/>
          <p:nvPr/>
        </p:nvSpPr>
        <p:spPr>
          <a:xfrm flipH="1">
            <a:off x="4700939" y="200499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5" name="平行四边形 24"/>
          <p:cNvSpPr/>
          <p:nvPr/>
        </p:nvSpPr>
        <p:spPr>
          <a:xfrm rot="5400000">
            <a:off x="4834147" y="2003567"/>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6" name="平行四边形 25"/>
          <p:cNvSpPr/>
          <p:nvPr/>
        </p:nvSpPr>
        <p:spPr>
          <a:xfrm flipH="1">
            <a:off x="4915786" y="1920731"/>
            <a:ext cx="31846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7" name="平行四边形 26"/>
          <p:cNvSpPr/>
          <p:nvPr/>
        </p:nvSpPr>
        <p:spPr>
          <a:xfrm rot="5400000">
            <a:off x="5050009" y="1916966"/>
            <a:ext cx="267741"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8" name="平行四边形 27"/>
          <p:cNvSpPr/>
          <p:nvPr/>
        </p:nvSpPr>
        <p:spPr>
          <a:xfrm flipH="1">
            <a:off x="5134314" y="1833466"/>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9" name="任意多边形 28"/>
          <p:cNvSpPr/>
          <p:nvPr/>
        </p:nvSpPr>
        <p:spPr>
          <a:xfrm flipH="1">
            <a:off x="3718819" y="2012642"/>
            <a:ext cx="1732355" cy="1397142"/>
          </a:xfrm>
          <a:custGeom>
            <a:avLst/>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0" name="平行四边形 29"/>
          <p:cNvSpPr/>
          <p:nvPr/>
        </p:nvSpPr>
        <p:spPr>
          <a:xfrm rot="16200000" flipH="1" flipV="1">
            <a:off x="2759192" y="3298842"/>
            <a:ext cx="1821867" cy="100283"/>
          </a:xfrm>
          <a:prstGeom prst="parallelogram">
            <a:avLst>
              <a:gd name="adj" fmla="val 183941"/>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1" name="任意多边形 30"/>
          <p:cNvSpPr/>
          <p:nvPr/>
        </p:nvSpPr>
        <p:spPr>
          <a:xfrm rot="5400000">
            <a:off x="3792264" y="247696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2" name="任意多边形 31"/>
          <p:cNvSpPr/>
          <p:nvPr/>
        </p:nvSpPr>
        <p:spPr>
          <a:xfrm rot="5400000">
            <a:off x="4010461" y="239006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3" name="任意多边形 32"/>
          <p:cNvSpPr/>
          <p:nvPr/>
        </p:nvSpPr>
        <p:spPr>
          <a:xfrm rot="5400000">
            <a:off x="4227544" y="2304603"/>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4" name="任意多边形 33"/>
          <p:cNvSpPr/>
          <p:nvPr/>
        </p:nvSpPr>
        <p:spPr>
          <a:xfrm rot="5400000">
            <a:off x="4441996" y="2217225"/>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5" name="任意多边形 34"/>
          <p:cNvSpPr/>
          <p:nvPr/>
        </p:nvSpPr>
        <p:spPr>
          <a:xfrm rot="5400000">
            <a:off x="4658044" y="213128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6" name="任意多边形 35"/>
          <p:cNvSpPr/>
          <p:nvPr/>
        </p:nvSpPr>
        <p:spPr>
          <a:xfrm rot="5400000">
            <a:off x="4874491" y="204391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7" name="任意多边形 36"/>
          <p:cNvSpPr/>
          <p:nvPr/>
        </p:nvSpPr>
        <p:spPr>
          <a:xfrm rot="5400000">
            <a:off x="5092687" y="195964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8" name="平行四边形 37"/>
          <p:cNvSpPr/>
          <p:nvPr/>
        </p:nvSpPr>
        <p:spPr>
          <a:xfrm flipH="1">
            <a:off x="5234890" y="3315485"/>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9" name="平行四边形 38"/>
          <p:cNvSpPr/>
          <p:nvPr/>
        </p:nvSpPr>
        <p:spPr>
          <a:xfrm flipH="1">
            <a:off x="5017651" y="3228586"/>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0" name="平行四边形 39"/>
          <p:cNvSpPr/>
          <p:nvPr/>
        </p:nvSpPr>
        <p:spPr>
          <a:xfrm flipH="1">
            <a:off x="4800569" y="3143126"/>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1" name="平行四边形 40"/>
          <p:cNvSpPr/>
          <p:nvPr/>
        </p:nvSpPr>
        <p:spPr>
          <a:xfrm flipH="1">
            <a:off x="4586191" y="3057182"/>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2" name="平行四边形 41"/>
          <p:cNvSpPr/>
          <p:nvPr/>
        </p:nvSpPr>
        <p:spPr>
          <a:xfrm flipH="1">
            <a:off x="4370383" y="296980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3" name="平行四边形 42"/>
          <p:cNvSpPr/>
          <p:nvPr/>
        </p:nvSpPr>
        <p:spPr>
          <a:xfrm flipH="1">
            <a:off x="4153936" y="288243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4" name="平行四边形 43"/>
          <p:cNvSpPr/>
          <p:nvPr/>
        </p:nvSpPr>
        <p:spPr>
          <a:xfrm flipH="1">
            <a:off x="3935741" y="2798166"/>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5" name="平行四边形 44"/>
          <p:cNvSpPr/>
          <p:nvPr/>
        </p:nvSpPr>
        <p:spPr>
          <a:xfrm flipH="1">
            <a:off x="3720562" y="2710901"/>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6" name="任意多边形 45"/>
          <p:cNvSpPr/>
          <p:nvPr/>
        </p:nvSpPr>
        <p:spPr>
          <a:xfrm>
            <a:off x="3819088" y="2890077"/>
            <a:ext cx="1732355" cy="1301539"/>
          </a:xfrm>
          <a:custGeom>
            <a:avLst/>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5">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7" name="平行四边形 46"/>
          <p:cNvSpPr/>
          <p:nvPr/>
        </p:nvSpPr>
        <p:spPr>
          <a:xfrm rot="16200000" flipH="1" flipV="1">
            <a:off x="2908546" y="3526168"/>
            <a:ext cx="1724399" cy="100283"/>
          </a:xfrm>
          <a:prstGeom prst="parallelogram">
            <a:avLst>
              <a:gd name="adj" fmla="val 18394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49" name="组合 48"/>
          <p:cNvGrpSpPr/>
          <p:nvPr/>
        </p:nvGrpSpPr>
        <p:grpSpPr>
          <a:xfrm>
            <a:off x="3823143" y="3583692"/>
            <a:ext cx="1831195" cy="1041024"/>
            <a:chOff x="4815705" y="4823399"/>
            <a:chExt cx="3044341" cy="1730678"/>
          </a:xfrm>
        </p:grpSpPr>
        <p:grpSp>
          <p:nvGrpSpPr>
            <p:cNvPr id="50" name="组合 49"/>
            <p:cNvGrpSpPr/>
            <p:nvPr/>
          </p:nvGrpSpPr>
          <p:grpSpPr>
            <a:xfrm>
              <a:off x="4815714" y="5686428"/>
              <a:ext cx="523877" cy="442117"/>
              <a:chOff x="4815657" y="5686426"/>
              <a:chExt cx="523896" cy="442117"/>
            </a:xfrm>
          </p:grpSpPr>
          <p:sp>
            <p:nvSpPr>
              <p:cNvPr id="73" name="平行四边形 72"/>
              <p:cNvSpPr/>
              <p:nvPr/>
            </p:nvSpPr>
            <p:spPr>
              <a:xfrm flipH="1">
                <a:off x="4815657" y="5828505"/>
                <a:ext cx="523872" cy="300038"/>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平行四边形 73"/>
              <p:cNvSpPr/>
              <p:nvPr/>
            </p:nvSpPr>
            <p:spPr>
              <a:xfrm rot="5400000">
                <a:off x="5034755" y="5823746"/>
                <a:ext cx="442117" cy="167478"/>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1" name="组合 50"/>
            <p:cNvGrpSpPr/>
            <p:nvPr/>
          </p:nvGrpSpPr>
          <p:grpSpPr>
            <a:xfrm>
              <a:off x="5169992" y="5541960"/>
              <a:ext cx="530756" cy="442117"/>
              <a:chOff x="4811176" y="5686427"/>
              <a:chExt cx="530752" cy="442117"/>
            </a:xfrm>
          </p:grpSpPr>
          <p:sp>
            <p:nvSpPr>
              <p:cNvPr id="71" name="平行四边形 70"/>
              <p:cNvSpPr/>
              <p:nvPr/>
            </p:nvSpPr>
            <p:spPr>
              <a:xfrm flipH="1">
                <a:off x="4811176"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2" name="平行四边形 71"/>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2" name="组合 51"/>
            <p:cNvGrpSpPr/>
            <p:nvPr/>
          </p:nvGrpSpPr>
          <p:grpSpPr>
            <a:xfrm>
              <a:off x="5530889" y="5399083"/>
              <a:ext cx="530755" cy="442919"/>
              <a:chOff x="4813300" y="5685625"/>
              <a:chExt cx="530751" cy="442919"/>
            </a:xfrm>
          </p:grpSpPr>
          <p:sp>
            <p:nvSpPr>
              <p:cNvPr id="69" name="平行四边形 68"/>
              <p:cNvSpPr/>
              <p:nvPr/>
            </p:nvSpPr>
            <p:spPr>
              <a:xfrm flipH="1">
                <a:off x="4813300"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平行四边形 69"/>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3" name="组合 52"/>
            <p:cNvGrpSpPr/>
            <p:nvPr/>
          </p:nvGrpSpPr>
          <p:grpSpPr>
            <a:xfrm>
              <a:off x="5894168" y="5253817"/>
              <a:ext cx="526256" cy="445305"/>
              <a:chOff x="4813276" y="5683238"/>
              <a:chExt cx="526276" cy="445305"/>
            </a:xfrm>
          </p:grpSpPr>
          <p:sp>
            <p:nvSpPr>
              <p:cNvPr id="67" name="平行四边形 66"/>
              <p:cNvSpPr/>
              <p:nvPr/>
            </p:nvSpPr>
            <p:spPr>
              <a:xfrm flipH="1">
                <a:off x="4813276" y="5828506"/>
                <a:ext cx="523872"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平行四边形 67"/>
              <p:cNvSpPr/>
              <p:nvPr/>
            </p:nvSpPr>
            <p:spPr>
              <a:xfrm rot="5400000">
                <a:off x="5033160" y="5822152"/>
                <a:ext cx="445305" cy="1674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4" name="组合 53"/>
            <p:cNvGrpSpPr/>
            <p:nvPr/>
          </p:nvGrpSpPr>
          <p:grpSpPr>
            <a:xfrm>
              <a:off x="6252948" y="5105393"/>
              <a:ext cx="526847" cy="448465"/>
              <a:chOff x="4815689" y="5680080"/>
              <a:chExt cx="526833" cy="448465"/>
            </a:xfrm>
          </p:grpSpPr>
          <p:sp>
            <p:nvSpPr>
              <p:cNvPr id="65" name="平行四边形 64"/>
              <p:cNvSpPr/>
              <p:nvPr/>
            </p:nvSpPr>
            <p:spPr>
              <a:xfrm flipH="1">
                <a:off x="4815689" y="5828505"/>
                <a:ext cx="523876"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平行四边形 65"/>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5" name="组合 54"/>
            <p:cNvGrpSpPr/>
            <p:nvPr/>
          </p:nvGrpSpPr>
          <p:grpSpPr>
            <a:xfrm>
              <a:off x="6612787" y="4968869"/>
              <a:ext cx="526258" cy="442117"/>
              <a:chOff x="4815673" y="5686427"/>
              <a:chExt cx="526261" cy="442117"/>
            </a:xfrm>
          </p:grpSpPr>
          <p:sp>
            <p:nvSpPr>
              <p:cNvPr id="63" name="平行四边形 62"/>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平行四边形 63"/>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6" name="组合 55"/>
            <p:cNvGrpSpPr/>
            <p:nvPr/>
          </p:nvGrpSpPr>
          <p:grpSpPr>
            <a:xfrm>
              <a:off x="6969968" y="4823399"/>
              <a:ext cx="529443" cy="445113"/>
              <a:chOff x="4810093" y="5683431"/>
              <a:chExt cx="529459" cy="445113"/>
            </a:xfrm>
          </p:grpSpPr>
          <p:sp>
            <p:nvSpPr>
              <p:cNvPr id="61" name="平行四边形 60"/>
              <p:cNvSpPr/>
              <p:nvPr/>
            </p:nvSpPr>
            <p:spPr>
              <a:xfrm flipH="1">
                <a:off x="4810093" y="5828507"/>
                <a:ext cx="529438"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平行四边形 61"/>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7" name="平行四边形 56"/>
            <p:cNvSpPr/>
            <p:nvPr/>
          </p:nvSpPr>
          <p:spPr>
            <a:xfrm flipH="1">
              <a:off x="7333267" y="4823399"/>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任意多边形 57"/>
            <p:cNvSpPr/>
            <p:nvPr/>
          </p:nvSpPr>
          <p:spPr>
            <a:xfrm flipH="1">
              <a:off x="4980024" y="5121277"/>
              <a:ext cx="2880022" cy="1432800"/>
            </a:xfrm>
            <a:custGeom>
              <a:avLst/>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平行四边形 58"/>
            <p:cNvSpPr/>
            <p:nvPr/>
          </p:nvSpPr>
          <p:spPr>
            <a:xfrm rot="16200000" flipH="1" flipV="1">
              <a:off x="4536280" y="6107932"/>
              <a:ext cx="725570" cy="166720"/>
            </a:xfrm>
            <a:prstGeom prst="parallelogram">
              <a:avLst>
                <a:gd name="adj" fmla="val 183941"/>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5" name="任意多边形 74"/>
          <p:cNvSpPr/>
          <p:nvPr/>
        </p:nvSpPr>
        <p:spPr>
          <a:xfrm rot="5400000">
            <a:off x="3995428" y="4227189"/>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6" name="任意多边形 75"/>
          <p:cNvSpPr/>
          <p:nvPr/>
        </p:nvSpPr>
        <p:spPr>
          <a:xfrm rot="5400000">
            <a:off x="4213625" y="414029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7" name="任意多边形 76"/>
          <p:cNvSpPr/>
          <p:nvPr/>
        </p:nvSpPr>
        <p:spPr>
          <a:xfrm rot="5400000">
            <a:off x="4430708" y="405483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8" name="任意多边形 77"/>
          <p:cNvSpPr/>
          <p:nvPr/>
        </p:nvSpPr>
        <p:spPr>
          <a:xfrm rot="5400000">
            <a:off x="4645159" y="396745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9" name="任意多边形 78"/>
          <p:cNvSpPr/>
          <p:nvPr/>
        </p:nvSpPr>
        <p:spPr>
          <a:xfrm rot="5400000">
            <a:off x="4861208" y="3881508"/>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0" name="任意多边形 79"/>
          <p:cNvSpPr/>
          <p:nvPr/>
        </p:nvSpPr>
        <p:spPr>
          <a:xfrm rot="5400000">
            <a:off x="5077655" y="3794137"/>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1" name="任意多边形 80"/>
          <p:cNvSpPr/>
          <p:nvPr/>
        </p:nvSpPr>
        <p:spPr>
          <a:xfrm rot="5400000">
            <a:off x="5295850" y="370987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5" name="AutoShape 34"/>
          <p:cNvSpPr>
            <a:spLocks noChangeAspect="1" noChangeArrowheads="1" noTextEdit="1"/>
          </p:cNvSpPr>
          <p:nvPr/>
        </p:nvSpPr>
        <p:spPr bwMode="auto">
          <a:xfrm>
            <a:off x="4503357" y="2677716"/>
            <a:ext cx="169069" cy="159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cs typeface="+mn-ea"/>
              <a:sym typeface="+mn-lt"/>
            </a:endParaRPr>
          </a:p>
        </p:txBody>
      </p:sp>
      <p:grpSp>
        <p:nvGrpSpPr>
          <p:cNvPr id="86" name="组合 85"/>
          <p:cNvGrpSpPr/>
          <p:nvPr/>
        </p:nvGrpSpPr>
        <p:grpSpPr>
          <a:xfrm>
            <a:off x="4545554" y="4110955"/>
            <a:ext cx="781025" cy="511074"/>
            <a:chOff x="6039549" y="5233623"/>
            <a:chExt cx="1041366" cy="681432"/>
          </a:xfrm>
        </p:grpSpPr>
        <p:sp>
          <p:nvSpPr>
            <p:cNvPr id="87" name="文本框 1024"/>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01</a:t>
              </a:r>
              <a:endParaRPr lang="zh-CN" altLang="en-US" sz="2100" dirty="0">
                <a:solidFill>
                  <a:prstClr val="white"/>
                </a:solidFill>
                <a:cs typeface="+mn-ea"/>
                <a:sym typeface="+mn-lt"/>
              </a:endParaRPr>
            </a:p>
          </p:txBody>
        </p:sp>
        <p:sp>
          <p:nvSpPr>
            <p:cNvPr id="88" name="文本框 1025"/>
            <p:cNvSpPr txBox="1"/>
            <p:nvPr/>
          </p:nvSpPr>
          <p:spPr>
            <a:xfrm>
              <a:off x="6039549" y="5566242"/>
              <a:ext cx="1041366"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89" name="组合 88"/>
          <p:cNvGrpSpPr/>
          <p:nvPr/>
        </p:nvGrpSpPr>
        <p:grpSpPr>
          <a:xfrm>
            <a:off x="3771574" y="3335537"/>
            <a:ext cx="709917" cy="511074"/>
            <a:chOff x="6082295" y="5233623"/>
            <a:chExt cx="946556" cy="681432"/>
          </a:xfrm>
        </p:grpSpPr>
        <p:sp>
          <p:nvSpPr>
            <p:cNvPr id="90" name="文本框 349"/>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02</a:t>
              </a:r>
              <a:endParaRPr lang="zh-CN" altLang="en-US" sz="2100" dirty="0">
                <a:solidFill>
                  <a:prstClr val="white"/>
                </a:solidFill>
                <a:cs typeface="+mn-ea"/>
                <a:sym typeface="+mn-lt"/>
              </a:endParaRPr>
            </a:p>
          </p:txBody>
        </p:sp>
        <p:sp>
          <p:nvSpPr>
            <p:cNvPr id="91" name="文本框 350"/>
            <p:cNvSpPr txBox="1"/>
            <p:nvPr/>
          </p:nvSpPr>
          <p:spPr>
            <a:xfrm>
              <a:off x="6082295" y="5566242"/>
              <a:ext cx="795605"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2" name="组合 91"/>
          <p:cNvGrpSpPr/>
          <p:nvPr/>
        </p:nvGrpSpPr>
        <p:grpSpPr>
          <a:xfrm>
            <a:off x="3575773" y="1555175"/>
            <a:ext cx="676156" cy="511074"/>
            <a:chOff x="6127310" y="5233623"/>
            <a:chExt cx="901541" cy="681432"/>
          </a:xfrm>
        </p:grpSpPr>
        <p:sp>
          <p:nvSpPr>
            <p:cNvPr id="93" name="文本框 352"/>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04</a:t>
              </a:r>
              <a:endParaRPr lang="zh-CN" altLang="en-US" sz="2100" dirty="0">
                <a:solidFill>
                  <a:prstClr val="white"/>
                </a:solidFill>
                <a:cs typeface="+mn-ea"/>
                <a:sym typeface="+mn-lt"/>
              </a:endParaRPr>
            </a:p>
          </p:txBody>
        </p:sp>
        <p:sp>
          <p:nvSpPr>
            <p:cNvPr id="94" name="文本框 353"/>
            <p:cNvSpPr txBox="1"/>
            <p:nvPr/>
          </p:nvSpPr>
          <p:spPr>
            <a:xfrm>
              <a:off x="6299898" y="5566242"/>
              <a:ext cx="578002"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5" name="组合 94"/>
          <p:cNvGrpSpPr/>
          <p:nvPr/>
        </p:nvGrpSpPr>
        <p:grpSpPr>
          <a:xfrm>
            <a:off x="4301468" y="2411606"/>
            <a:ext cx="676156" cy="511074"/>
            <a:chOff x="6127310" y="5233623"/>
            <a:chExt cx="901541" cy="681432"/>
          </a:xfrm>
        </p:grpSpPr>
        <p:sp>
          <p:nvSpPr>
            <p:cNvPr id="96" name="文本框 355"/>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03</a:t>
              </a:r>
              <a:endParaRPr lang="zh-CN" altLang="en-US" sz="2100" dirty="0">
                <a:solidFill>
                  <a:prstClr val="white"/>
                </a:solidFill>
                <a:cs typeface="+mn-ea"/>
                <a:sym typeface="+mn-lt"/>
              </a:endParaRPr>
            </a:p>
          </p:txBody>
        </p:sp>
        <p:sp>
          <p:nvSpPr>
            <p:cNvPr id="97" name="文本框 356"/>
            <p:cNvSpPr txBox="1"/>
            <p:nvPr/>
          </p:nvSpPr>
          <p:spPr>
            <a:xfrm>
              <a:off x="6299898" y="5566242"/>
              <a:ext cx="578002"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8" name="Group 243"/>
          <p:cNvGrpSpPr>
            <a:grpSpLocks noChangeAspect="1"/>
          </p:cNvGrpSpPr>
          <p:nvPr/>
        </p:nvGrpSpPr>
        <p:grpSpPr bwMode="auto">
          <a:xfrm>
            <a:off x="4369680" y="3433627"/>
            <a:ext cx="381149" cy="310307"/>
            <a:chOff x="5152" y="2874"/>
            <a:chExt cx="113" cy="92"/>
          </a:xfrm>
          <a:solidFill>
            <a:schemeClr val="bg1"/>
          </a:solidFill>
        </p:grpSpPr>
        <p:sp>
          <p:nvSpPr>
            <p:cNvPr id="99" name="Freeform 244"/>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0" name="Freeform 245"/>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1" name="Freeform 246"/>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2" name="Freeform 247"/>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3" name="Freeform 248"/>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4" name="Freeform 249"/>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5" name="Freeform 250"/>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6" name="Freeform 251"/>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7" name="Freeform 252"/>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8" name="Freeform 253"/>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9" name="Freeform 254"/>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0" name="Freeform 255"/>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1" name="Freeform 256"/>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2" name="Freeform 257"/>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3" name="Freeform 258"/>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4" name="Freeform 259"/>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5" name="Freeform 260"/>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6" name="Freeform 261"/>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7" name="Freeform 262"/>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8" name="Freeform 263"/>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9" name="Freeform 264"/>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0" name="Freeform 265"/>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1" name="Freeform 266"/>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2" name="Freeform 267"/>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3" name="Freeform 268"/>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4" name="Freeform 269"/>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5" name="Freeform 270"/>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6" name="Freeform 271"/>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7" name="Freeform 272"/>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8" name="Freeform 273"/>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9" name="Freeform 274"/>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0" name="Freeform 275"/>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1" name="Freeform 276"/>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2" name="Freeform 277"/>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3" name="Freeform 278"/>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4" name="Freeform 279"/>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5" name="Freeform 280"/>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6" name="Freeform 281"/>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7" name="Freeform 282"/>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8" name="Freeform 283"/>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9" name="Freeform 284"/>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0" name="Freeform 285"/>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1" name="Freeform 286"/>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2" name="Freeform 287"/>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3" name="Freeform 288"/>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4" name="Freeform 289"/>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5" name="Freeform 290"/>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6" name="Freeform 291"/>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47" name="Group 294"/>
          <p:cNvGrpSpPr>
            <a:grpSpLocks noChangeAspect="1"/>
          </p:cNvGrpSpPr>
          <p:nvPr/>
        </p:nvGrpSpPr>
        <p:grpSpPr bwMode="auto">
          <a:xfrm>
            <a:off x="5138553" y="4170542"/>
            <a:ext cx="357364" cy="311569"/>
            <a:chOff x="4997" y="3211"/>
            <a:chExt cx="117" cy="102"/>
          </a:xfrm>
          <a:solidFill>
            <a:schemeClr val="bg1"/>
          </a:solidFill>
        </p:grpSpPr>
        <p:sp>
          <p:nvSpPr>
            <p:cNvPr id="148" name="Freeform 295"/>
            <p:cNvSpPr/>
            <p:nvPr/>
          </p:nvSpPr>
          <p:spPr bwMode="auto">
            <a:xfrm>
              <a:off x="4997"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9" name="Freeform 296"/>
            <p:cNvSpPr/>
            <p:nvPr/>
          </p:nvSpPr>
          <p:spPr bwMode="auto">
            <a:xfrm>
              <a:off x="5027" y="3298"/>
              <a:ext cx="3" cy="7"/>
            </a:xfrm>
            <a:custGeom>
              <a:avLst/>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0" name="Freeform 297"/>
            <p:cNvSpPr/>
            <p:nvPr/>
          </p:nvSpPr>
          <p:spPr bwMode="auto">
            <a:xfrm>
              <a:off x="5030" y="329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1" name="Freeform 298"/>
            <p:cNvSpPr/>
            <p:nvPr/>
          </p:nvSpPr>
          <p:spPr bwMode="auto">
            <a:xfrm>
              <a:off x="5032" y="3298"/>
              <a:ext cx="3" cy="7"/>
            </a:xfrm>
            <a:custGeom>
              <a:avLst/>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2" name="Freeform 299"/>
            <p:cNvSpPr/>
            <p:nvPr/>
          </p:nvSpPr>
          <p:spPr bwMode="auto">
            <a:xfrm>
              <a:off x="5032" y="3300"/>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3" name="Freeform 300"/>
            <p:cNvSpPr/>
            <p:nvPr/>
          </p:nvSpPr>
          <p:spPr bwMode="auto">
            <a:xfrm>
              <a:off x="5010" y="3293"/>
              <a:ext cx="2" cy="7"/>
            </a:xfrm>
            <a:custGeom>
              <a:avLst/>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4" name="Freeform 301"/>
            <p:cNvSpPr/>
            <p:nvPr/>
          </p:nvSpPr>
          <p:spPr bwMode="auto">
            <a:xfrm>
              <a:off x="5025" y="3298"/>
              <a:ext cx="2" cy="7"/>
            </a:xfrm>
            <a:custGeom>
              <a:avLst/>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5" name="Freeform 302"/>
            <p:cNvSpPr/>
            <p:nvPr/>
          </p:nvSpPr>
          <p:spPr bwMode="auto">
            <a:xfrm>
              <a:off x="5055" y="3249"/>
              <a:ext cx="5" cy="6"/>
            </a:xfrm>
            <a:custGeom>
              <a:avLst/>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6" name="Freeform 303"/>
            <p:cNvSpPr/>
            <p:nvPr/>
          </p:nvSpPr>
          <p:spPr bwMode="auto">
            <a:xfrm>
              <a:off x="5050" y="3293"/>
              <a:ext cx="3" cy="7"/>
            </a:xfrm>
            <a:custGeom>
              <a:avLst/>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7" name="Freeform 304"/>
            <p:cNvSpPr/>
            <p:nvPr/>
          </p:nvSpPr>
          <p:spPr bwMode="auto">
            <a:xfrm>
              <a:off x="5045" y="3288"/>
              <a:ext cx="3"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8" name="Freeform 305"/>
            <p:cNvSpPr/>
            <p:nvPr/>
          </p:nvSpPr>
          <p:spPr bwMode="auto">
            <a:xfrm>
              <a:off x="5058" y="3272"/>
              <a:ext cx="2" cy="8"/>
            </a:xfrm>
            <a:custGeom>
              <a:avLst/>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9" name="Freeform 306"/>
            <p:cNvSpPr/>
            <p:nvPr/>
          </p:nvSpPr>
          <p:spPr bwMode="auto">
            <a:xfrm>
              <a:off x="5015" y="328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0" name="Freeform 307"/>
            <p:cNvSpPr/>
            <p:nvPr/>
          </p:nvSpPr>
          <p:spPr bwMode="auto">
            <a:xfrm>
              <a:off x="5002" y="3270"/>
              <a:ext cx="2"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1" name="Freeform 308"/>
            <p:cNvSpPr/>
            <p:nvPr/>
          </p:nvSpPr>
          <p:spPr bwMode="auto">
            <a:xfrm>
              <a:off x="4999"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2" name="Freeform 309"/>
            <p:cNvSpPr/>
            <p:nvPr/>
          </p:nvSpPr>
          <p:spPr bwMode="auto">
            <a:xfrm>
              <a:off x="5002" y="3272"/>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3" name="Freeform 310"/>
            <p:cNvSpPr/>
            <p:nvPr/>
          </p:nvSpPr>
          <p:spPr bwMode="auto">
            <a:xfrm>
              <a:off x="5004" y="3288"/>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4" name="Freeform 311"/>
            <p:cNvSpPr/>
            <p:nvPr/>
          </p:nvSpPr>
          <p:spPr bwMode="auto">
            <a:xfrm>
              <a:off x="5004"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5" name="Freeform 312"/>
            <p:cNvSpPr/>
            <p:nvPr/>
          </p:nvSpPr>
          <p:spPr bwMode="auto">
            <a:xfrm>
              <a:off x="5004" y="3290"/>
              <a:ext cx="6"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6" name="Freeform 313"/>
            <p:cNvSpPr/>
            <p:nvPr/>
          </p:nvSpPr>
          <p:spPr bwMode="auto">
            <a:xfrm>
              <a:off x="5007" y="329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7" name="Freeform 314"/>
            <p:cNvSpPr/>
            <p:nvPr/>
          </p:nvSpPr>
          <p:spPr bwMode="auto">
            <a:xfrm>
              <a:off x="5007" y="3293"/>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8" name="Freeform 315"/>
            <p:cNvSpPr/>
            <p:nvPr/>
          </p:nvSpPr>
          <p:spPr bwMode="auto">
            <a:xfrm>
              <a:off x="5015" y="3290"/>
              <a:ext cx="2" cy="3"/>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9" name="Freeform 316"/>
            <p:cNvSpPr/>
            <p:nvPr/>
          </p:nvSpPr>
          <p:spPr bwMode="auto">
            <a:xfrm>
              <a:off x="5017" y="3290"/>
              <a:ext cx="3" cy="5"/>
            </a:xfrm>
            <a:custGeom>
              <a:avLst/>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0" name="Freeform 317"/>
            <p:cNvSpPr/>
            <p:nvPr/>
          </p:nvSpPr>
          <p:spPr bwMode="auto">
            <a:xfrm>
              <a:off x="5017" y="3293"/>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1" name="Freeform 318"/>
            <p:cNvSpPr/>
            <p:nvPr/>
          </p:nvSpPr>
          <p:spPr bwMode="auto">
            <a:xfrm>
              <a:off x="5020" y="3293"/>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2" name="Freeform 319"/>
            <p:cNvSpPr/>
            <p:nvPr/>
          </p:nvSpPr>
          <p:spPr bwMode="auto">
            <a:xfrm>
              <a:off x="5022"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3" name="Freeform 320"/>
            <p:cNvSpPr/>
            <p:nvPr/>
          </p:nvSpPr>
          <p:spPr bwMode="auto">
            <a:xfrm>
              <a:off x="5037"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4" name="Freeform 321"/>
            <p:cNvSpPr/>
            <p:nvPr/>
          </p:nvSpPr>
          <p:spPr bwMode="auto">
            <a:xfrm>
              <a:off x="5037" y="3293"/>
              <a:ext cx="6"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5" name="Freeform 322"/>
            <p:cNvSpPr/>
            <p:nvPr/>
          </p:nvSpPr>
          <p:spPr bwMode="auto">
            <a:xfrm>
              <a:off x="504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6" name="Freeform 323"/>
            <p:cNvSpPr/>
            <p:nvPr/>
          </p:nvSpPr>
          <p:spPr bwMode="auto">
            <a:xfrm>
              <a:off x="5043" y="3290"/>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7" name="Freeform 324"/>
            <p:cNvSpPr/>
            <p:nvPr/>
          </p:nvSpPr>
          <p:spPr bwMode="auto">
            <a:xfrm>
              <a:off x="5002"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8" name="Freeform 325"/>
            <p:cNvSpPr/>
            <p:nvPr/>
          </p:nvSpPr>
          <p:spPr bwMode="auto">
            <a:xfrm>
              <a:off x="5004" y="324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9" name="Freeform 326"/>
            <p:cNvSpPr/>
            <p:nvPr/>
          </p:nvSpPr>
          <p:spPr bwMode="auto">
            <a:xfrm>
              <a:off x="5012" y="3249"/>
              <a:ext cx="8" cy="11"/>
            </a:xfrm>
            <a:custGeom>
              <a:avLst/>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0" name="Freeform 327"/>
            <p:cNvSpPr/>
            <p:nvPr/>
          </p:nvSpPr>
          <p:spPr bwMode="auto">
            <a:xfrm>
              <a:off x="5015" y="3247"/>
              <a:ext cx="7" cy="13"/>
            </a:xfrm>
            <a:custGeom>
              <a:avLst/>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1" name="Freeform 328"/>
            <p:cNvSpPr/>
            <p:nvPr/>
          </p:nvSpPr>
          <p:spPr bwMode="auto">
            <a:xfrm>
              <a:off x="5020" y="3244"/>
              <a:ext cx="5" cy="11"/>
            </a:xfrm>
            <a:custGeom>
              <a:avLst/>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2" name="Freeform 329"/>
            <p:cNvSpPr/>
            <p:nvPr/>
          </p:nvSpPr>
          <p:spPr bwMode="auto">
            <a:xfrm>
              <a:off x="5022"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3" name="Freeform 330"/>
            <p:cNvSpPr/>
            <p:nvPr/>
          </p:nvSpPr>
          <p:spPr bwMode="auto">
            <a:xfrm>
              <a:off x="5025"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4" name="Freeform 331"/>
            <p:cNvSpPr/>
            <p:nvPr/>
          </p:nvSpPr>
          <p:spPr bwMode="auto">
            <a:xfrm>
              <a:off x="5027" y="3244"/>
              <a:ext cx="8" cy="8"/>
            </a:xfrm>
            <a:custGeom>
              <a:avLst/>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5" name="Freeform 332"/>
            <p:cNvSpPr/>
            <p:nvPr/>
          </p:nvSpPr>
          <p:spPr bwMode="auto">
            <a:xfrm>
              <a:off x="5032" y="3244"/>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6" name="Freeform 333"/>
            <p:cNvSpPr/>
            <p:nvPr/>
          </p:nvSpPr>
          <p:spPr bwMode="auto">
            <a:xfrm>
              <a:off x="5032" y="3247"/>
              <a:ext cx="8" cy="5"/>
            </a:xfrm>
            <a:custGeom>
              <a:avLst/>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7" name="Freeform 334"/>
            <p:cNvSpPr/>
            <p:nvPr/>
          </p:nvSpPr>
          <p:spPr bwMode="auto">
            <a:xfrm>
              <a:off x="5035"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8" name="Freeform 335"/>
            <p:cNvSpPr/>
            <p:nvPr/>
          </p:nvSpPr>
          <p:spPr bwMode="auto">
            <a:xfrm>
              <a:off x="5037" y="3249"/>
              <a:ext cx="6" cy="6"/>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9" name="Freeform 336"/>
            <p:cNvSpPr/>
            <p:nvPr/>
          </p:nvSpPr>
          <p:spPr bwMode="auto">
            <a:xfrm>
              <a:off x="5040" y="3249"/>
              <a:ext cx="5" cy="6"/>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0" name="Freeform 337"/>
            <p:cNvSpPr/>
            <p:nvPr/>
          </p:nvSpPr>
          <p:spPr bwMode="auto">
            <a:xfrm>
              <a:off x="5043" y="3252"/>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1" name="Freeform 338"/>
            <p:cNvSpPr/>
            <p:nvPr/>
          </p:nvSpPr>
          <p:spPr bwMode="auto">
            <a:xfrm>
              <a:off x="5045" y="3255"/>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2" name="Freeform 339"/>
            <p:cNvSpPr/>
            <p:nvPr/>
          </p:nvSpPr>
          <p:spPr bwMode="auto">
            <a:xfrm>
              <a:off x="5045"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3" name="Freeform 340"/>
            <p:cNvSpPr/>
            <p:nvPr/>
          </p:nvSpPr>
          <p:spPr bwMode="auto">
            <a:xfrm>
              <a:off x="5048"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4" name="Freeform 341"/>
            <p:cNvSpPr/>
            <p:nvPr/>
          </p:nvSpPr>
          <p:spPr bwMode="auto">
            <a:xfrm>
              <a:off x="5048" y="3260"/>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5" name="Freeform 342"/>
            <p:cNvSpPr/>
            <p:nvPr/>
          </p:nvSpPr>
          <p:spPr bwMode="auto">
            <a:xfrm>
              <a:off x="5048" y="3262"/>
              <a:ext cx="5" cy="3"/>
            </a:xfrm>
            <a:custGeom>
              <a:avLst/>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6" name="Freeform 343"/>
            <p:cNvSpPr/>
            <p:nvPr/>
          </p:nvSpPr>
          <p:spPr bwMode="auto">
            <a:xfrm>
              <a:off x="5060" y="3270"/>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7" name="Freeform 344"/>
            <p:cNvSpPr/>
            <p:nvPr/>
          </p:nvSpPr>
          <p:spPr bwMode="auto">
            <a:xfrm>
              <a:off x="5060" y="3270"/>
              <a:ext cx="3" cy="7"/>
            </a:xfrm>
            <a:custGeom>
              <a:avLst/>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8" name="Freeform 345"/>
            <p:cNvSpPr/>
            <p:nvPr/>
          </p:nvSpPr>
          <p:spPr bwMode="auto">
            <a:xfrm>
              <a:off x="5048" y="3290"/>
              <a:ext cx="2" cy="5"/>
            </a:xfrm>
            <a:custGeom>
              <a:avLst/>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9" name="Freeform 346"/>
            <p:cNvSpPr/>
            <p:nvPr/>
          </p:nvSpPr>
          <p:spPr bwMode="auto">
            <a:xfrm>
              <a:off x="5048" y="3293"/>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0" name="Freeform 347"/>
            <p:cNvSpPr/>
            <p:nvPr/>
          </p:nvSpPr>
          <p:spPr bwMode="auto">
            <a:xfrm>
              <a:off x="505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1" name="Freeform 348"/>
            <p:cNvSpPr/>
            <p:nvPr/>
          </p:nvSpPr>
          <p:spPr bwMode="auto">
            <a:xfrm>
              <a:off x="5055" y="3288"/>
              <a:ext cx="3" cy="7"/>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2" name="Freeform 349"/>
            <p:cNvSpPr/>
            <p:nvPr/>
          </p:nvSpPr>
          <p:spPr bwMode="auto">
            <a:xfrm>
              <a:off x="5004" y="3275"/>
              <a:ext cx="3" cy="7"/>
            </a:xfrm>
            <a:custGeom>
              <a:avLst/>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3" name="Freeform 350"/>
            <p:cNvSpPr/>
            <p:nvPr/>
          </p:nvSpPr>
          <p:spPr bwMode="auto">
            <a:xfrm>
              <a:off x="5004" y="327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4" name="Freeform 351"/>
            <p:cNvSpPr>
              <a:spLocks noEditPoints="1"/>
            </p:cNvSpPr>
            <p:nvPr/>
          </p:nvSpPr>
          <p:spPr bwMode="auto">
            <a:xfrm>
              <a:off x="4997" y="3232"/>
              <a:ext cx="68" cy="68"/>
            </a:xfrm>
            <a:custGeom>
              <a:avLst/>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5" name="Freeform 352"/>
            <p:cNvSpPr>
              <a:spLocks noEditPoints="1"/>
            </p:cNvSpPr>
            <p:nvPr/>
          </p:nvSpPr>
          <p:spPr bwMode="auto">
            <a:xfrm>
              <a:off x="4997" y="3244"/>
              <a:ext cx="68" cy="61"/>
            </a:xfrm>
            <a:custGeom>
              <a:avLst/>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6" name="Freeform 353"/>
            <p:cNvSpPr/>
            <p:nvPr/>
          </p:nvSpPr>
          <p:spPr bwMode="auto">
            <a:xfrm>
              <a:off x="5002" y="3285"/>
              <a:ext cx="2" cy="8"/>
            </a:xfrm>
            <a:custGeom>
              <a:avLst/>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7" name="Freeform 354"/>
            <p:cNvSpPr/>
            <p:nvPr/>
          </p:nvSpPr>
          <p:spPr bwMode="auto">
            <a:xfrm>
              <a:off x="5060" y="3234"/>
              <a:ext cx="5" cy="8"/>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8" name="Freeform 355"/>
            <p:cNvSpPr/>
            <p:nvPr/>
          </p:nvSpPr>
          <p:spPr bwMode="auto">
            <a:xfrm>
              <a:off x="5078" y="3260"/>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9" name="Freeform 356"/>
            <p:cNvSpPr/>
            <p:nvPr/>
          </p:nvSpPr>
          <p:spPr bwMode="auto">
            <a:xfrm>
              <a:off x="5081" y="3260"/>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0" name="Freeform 357"/>
            <p:cNvSpPr/>
            <p:nvPr/>
          </p:nvSpPr>
          <p:spPr bwMode="auto">
            <a:xfrm>
              <a:off x="5083" y="326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1" name="Freeform 358"/>
            <p:cNvSpPr/>
            <p:nvPr/>
          </p:nvSpPr>
          <p:spPr bwMode="auto">
            <a:xfrm>
              <a:off x="5083" y="3260"/>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2" name="Freeform 359"/>
            <p:cNvSpPr/>
            <p:nvPr/>
          </p:nvSpPr>
          <p:spPr bwMode="auto">
            <a:xfrm>
              <a:off x="5068" y="3252"/>
              <a:ext cx="2" cy="8"/>
            </a:xfrm>
            <a:custGeom>
              <a:avLst/>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3" name="Freeform 360"/>
            <p:cNvSpPr/>
            <p:nvPr/>
          </p:nvSpPr>
          <p:spPr bwMode="auto">
            <a:xfrm>
              <a:off x="5078" y="3257"/>
              <a:ext cx="3" cy="8"/>
            </a:xfrm>
            <a:custGeom>
              <a:avLst/>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4" name="Freeform 361"/>
            <p:cNvSpPr/>
            <p:nvPr/>
          </p:nvSpPr>
          <p:spPr bwMode="auto">
            <a:xfrm>
              <a:off x="5106" y="3229"/>
              <a:ext cx="3" cy="3"/>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5" name="Freeform 362"/>
            <p:cNvSpPr/>
            <p:nvPr/>
          </p:nvSpPr>
          <p:spPr bwMode="auto">
            <a:xfrm>
              <a:off x="5096" y="325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6" name="Freeform 363"/>
            <p:cNvSpPr/>
            <p:nvPr/>
          </p:nvSpPr>
          <p:spPr bwMode="auto">
            <a:xfrm>
              <a:off x="5093" y="3255"/>
              <a:ext cx="3"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7" name="Freeform 364"/>
            <p:cNvSpPr/>
            <p:nvPr/>
          </p:nvSpPr>
          <p:spPr bwMode="auto">
            <a:xfrm>
              <a:off x="5106" y="3244"/>
              <a:ext cx="3" cy="5"/>
            </a:xfrm>
            <a:custGeom>
              <a:avLst/>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8" name="Freeform 365"/>
            <p:cNvSpPr/>
            <p:nvPr/>
          </p:nvSpPr>
          <p:spPr bwMode="auto">
            <a:xfrm>
              <a:off x="5070" y="3249"/>
              <a:ext cx="3" cy="8"/>
            </a:xfrm>
            <a:custGeom>
              <a:avLst/>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9" name="Freeform 366"/>
            <p:cNvSpPr/>
            <p:nvPr/>
          </p:nvSpPr>
          <p:spPr bwMode="auto">
            <a:xfrm>
              <a:off x="5065" y="3237"/>
              <a:ext cx="3" cy="5"/>
            </a:xfrm>
            <a:custGeom>
              <a:avLst/>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0" name="Freeform 367"/>
            <p:cNvSpPr/>
            <p:nvPr/>
          </p:nvSpPr>
          <p:spPr bwMode="auto">
            <a:xfrm>
              <a:off x="5063" y="3237"/>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1" name="Freeform 368"/>
            <p:cNvSpPr/>
            <p:nvPr/>
          </p:nvSpPr>
          <p:spPr bwMode="auto">
            <a:xfrm>
              <a:off x="5065" y="3237"/>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2" name="Freeform 369"/>
            <p:cNvSpPr/>
            <p:nvPr/>
          </p:nvSpPr>
          <p:spPr bwMode="auto">
            <a:xfrm>
              <a:off x="5065" y="3249"/>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3" name="Freeform 370"/>
            <p:cNvSpPr/>
            <p:nvPr/>
          </p:nvSpPr>
          <p:spPr bwMode="auto">
            <a:xfrm>
              <a:off x="5065" y="3249"/>
              <a:ext cx="3" cy="6"/>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4" name="Freeform 371"/>
            <p:cNvSpPr/>
            <p:nvPr/>
          </p:nvSpPr>
          <p:spPr bwMode="auto">
            <a:xfrm>
              <a:off x="5065" y="3252"/>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5" name="Freeform 372"/>
            <p:cNvSpPr/>
            <p:nvPr/>
          </p:nvSpPr>
          <p:spPr bwMode="auto">
            <a:xfrm>
              <a:off x="5065" y="3252"/>
              <a:ext cx="5" cy="5"/>
            </a:xfrm>
            <a:custGeom>
              <a:avLst/>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6" name="Freeform 373"/>
            <p:cNvSpPr/>
            <p:nvPr/>
          </p:nvSpPr>
          <p:spPr bwMode="auto">
            <a:xfrm>
              <a:off x="5073" y="3252"/>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7" name="Freeform 374"/>
            <p:cNvSpPr/>
            <p:nvPr/>
          </p:nvSpPr>
          <p:spPr bwMode="auto">
            <a:xfrm>
              <a:off x="5073" y="3252"/>
              <a:ext cx="3"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8" name="Freeform 375"/>
            <p:cNvSpPr/>
            <p:nvPr/>
          </p:nvSpPr>
          <p:spPr bwMode="auto">
            <a:xfrm>
              <a:off x="5073" y="3255"/>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9" name="Freeform 376"/>
            <p:cNvSpPr/>
            <p:nvPr/>
          </p:nvSpPr>
          <p:spPr bwMode="auto">
            <a:xfrm>
              <a:off x="5076" y="3255"/>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0" name="Freeform 377"/>
            <p:cNvSpPr/>
            <p:nvPr/>
          </p:nvSpPr>
          <p:spPr bwMode="auto">
            <a:xfrm>
              <a:off x="5076"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1" name="Freeform 378"/>
            <p:cNvSpPr/>
            <p:nvPr/>
          </p:nvSpPr>
          <p:spPr bwMode="auto">
            <a:xfrm>
              <a:off x="5088" y="3257"/>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2" name="Freeform 379"/>
            <p:cNvSpPr/>
            <p:nvPr/>
          </p:nvSpPr>
          <p:spPr bwMode="auto">
            <a:xfrm>
              <a:off x="5088" y="3255"/>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3" name="Freeform 380"/>
            <p:cNvSpPr/>
            <p:nvPr/>
          </p:nvSpPr>
          <p:spPr bwMode="auto">
            <a:xfrm>
              <a:off x="5091" y="3255"/>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4" name="Freeform 381"/>
            <p:cNvSpPr/>
            <p:nvPr/>
          </p:nvSpPr>
          <p:spPr bwMode="auto">
            <a:xfrm>
              <a:off x="5068" y="3219"/>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5" name="Freeform 382"/>
            <p:cNvSpPr/>
            <p:nvPr/>
          </p:nvSpPr>
          <p:spPr bwMode="auto">
            <a:xfrm>
              <a:off x="5068" y="3222"/>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6" name="Freeform 383"/>
            <p:cNvSpPr/>
            <p:nvPr/>
          </p:nvSpPr>
          <p:spPr bwMode="auto">
            <a:xfrm>
              <a:off x="5073" y="3222"/>
              <a:ext cx="8" cy="7"/>
            </a:xfrm>
            <a:custGeom>
              <a:avLst/>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7" name="Freeform 384"/>
            <p:cNvSpPr/>
            <p:nvPr/>
          </p:nvSpPr>
          <p:spPr bwMode="auto">
            <a:xfrm>
              <a:off x="5076" y="3222"/>
              <a:ext cx="7" cy="7"/>
            </a:xfrm>
            <a:custGeom>
              <a:avLst/>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8" name="Freeform 385"/>
            <p:cNvSpPr/>
            <p:nvPr/>
          </p:nvSpPr>
          <p:spPr bwMode="auto">
            <a:xfrm>
              <a:off x="5081" y="3222"/>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9" name="Freeform 386"/>
            <p:cNvSpPr/>
            <p:nvPr/>
          </p:nvSpPr>
          <p:spPr bwMode="auto">
            <a:xfrm>
              <a:off x="5083" y="3219"/>
              <a:ext cx="5" cy="8"/>
            </a:xfrm>
            <a:custGeom>
              <a:avLst/>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0" name="Freeform 387"/>
            <p:cNvSpPr/>
            <p:nvPr/>
          </p:nvSpPr>
          <p:spPr bwMode="auto">
            <a:xfrm>
              <a:off x="5083" y="3219"/>
              <a:ext cx="8" cy="5"/>
            </a:xfrm>
            <a:custGeom>
              <a:avLst/>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1" name="Freeform 388"/>
            <p:cNvSpPr/>
            <p:nvPr/>
          </p:nvSpPr>
          <p:spPr bwMode="auto">
            <a:xfrm>
              <a:off x="5086" y="3222"/>
              <a:ext cx="5" cy="5"/>
            </a:xfrm>
            <a:custGeom>
              <a:avLst/>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2" name="Freeform 389"/>
            <p:cNvSpPr/>
            <p:nvPr/>
          </p:nvSpPr>
          <p:spPr bwMode="auto">
            <a:xfrm>
              <a:off x="5088" y="3222"/>
              <a:ext cx="5" cy="5"/>
            </a:xfrm>
            <a:custGeom>
              <a:avLst/>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3" name="Freeform 390"/>
            <p:cNvSpPr/>
            <p:nvPr/>
          </p:nvSpPr>
          <p:spPr bwMode="auto">
            <a:xfrm>
              <a:off x="5091" y="3222"/>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4" name="Freeform 391"/>
            <p:cNvSpPr/>
            <p:nvPr/>
          </p:nvSpPr>
          <p:spPr bwMode="auto">
            <a:xfrm>
              <a:off x="5093" y="322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5" name="Freeform 392"/>
            <p:cNvSpPr/>
            <p:nvPr/>
          </p:nvSpPr>
          <p:spPr bwMode="auto">
            <a:xfrm>
              <a:off x="5093" y="3224"/>
              <a:ext cx="5" cy="5"/>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6" name="Freeform 393"/>
            <p:cNvSpPr/>
            <p:nvPr/>
          </p:nvSpPr>
          <p:spPr bwMode="auto">
            <a:xfrm>
              <a:off x="5096" y="3227"/>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7" name="Freeform 394"/>
            <p:cNvSpPr/>
            <p:nvPr/>
          </p:nvSpPr>
          <p:spPr bwMode="auto">
            <a:xfrm>
              <a:off x="5096" y="3229"/>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8" name="Freeform 395"/>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9" name="Freeform 396"/>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0" name="Freeform 397"/>
            <p:cNvSpPr/>
            <p:nvPr/>
          </p:nvSpPr>
          <p:spPr bwMode="auto">
            <a:xfrm>
              <a:off x="5098" y="3232"/>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1" name="Freeform 398"/>
            <p:cNvSpPr/>
            <p:nvPr/>
          </p:nvSpPr>
          <p:spPr bwMode="auto">
            <a:xfrm>
              <a:off x="5098" y="3234"/>
              <a:ext cx="5" cy="3"/>
            </a:xfrm>
            <a:custGeom>
              <a:avLst/>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2" name="Freeform 399"/>
            <p:cNvSpPr/>
            <p:nvPr/>
          </p:nvSpPr>
          <p:spPr bwMode="auto">
            <a:xfrm>
              <a:off x="5101" y="3234"/>
              <a:ext cx="2" cy="3"/>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3" name="Freeform 400"/>
            <p:cNvSpPr/>
            <p:nvPr/>
          </p:nvSpPr>
          <p:spPr bwMode="auto">
            <a:xfrm>
              <a:off x="5106" y="324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4" name="Freeform 401"/>
            <p:cNvSpPr/>
            <p:nvPr/>
          </p:nvSpPr>
          <p:spPr bwMode="auto">
            <a:xfrm>
              <a:off x="5106" y="3244"/>
              <a:ext cx="5" cy="3"/>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5" name="Freeform 402"/>
            <p:cNvSpPr/>
            <p:nvPr/>
          </p:nvSpPr>
          <p:spPr bwMode="auto">
            <a:xfrm>
              <a:off x="5096"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6" name="Freeform 403"/>
            <p:cNvSpPr/>
            <p:nvPr/>
          </p:nvSpPr>
          <p:spPr bwMode="auto">
            <a:xfrm>
              <a:off x="5098" y="325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7" name="Freeform 404"/>
            <p:cNvSpPr/>
            <p:nvPr/>
          </p:nvSpPr>
          <p:spPr bwMode="auto">
            <a:xfrm>
              <a:off x="5101" y="3255"/>
              <a:ext cx="2" cy="7"/>
            </a:xfrm>
            <a:custGeom>
              <a:avLst/>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8" name="Freeform 405"/>
            <p:cNvSpPr/>
            <p:nvPr/>
          </p:nvSpPr>
          <p:spPr bwMode="auto">
            <a:xfrm>
              <a:off x="5065" y="323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9" name="Freeform 406"/>
            <p:cNvSpPr/>
            <p:nvPr/>
          </p:nvSpPr>
          <p:spPr bwMode="auto">
            <a:xfrm>
              <a:off x="5065" y="3242"/>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0" name="Freeform 407"/>
            <p:cNvSpPr>
              <a:spLocks noEditPoints="1"/>
            </p:cNvSpPr>
            <p:nvPr/>
          </p:nvSpPr>
          <p:spPr bwMode="auto">
            <a:xfrm>
              <a:off x="5063" y="3211"/>
              <a:ext cx="51" cy="51"/>
            </a:xfrm>
            <a:custGeom>
              <a:avLst/>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1" name="Freeform 408"/>
            <p:cNvSpPr>
              <a:spLocks noEditPoints="1"/>
            </p:cNvSpPr>
            <p:nvPr/>
          </p:nvSpPr>
          <p:spPr bwMode="auto">
            <a:xfrm>
              <a:off x="5060" y="3219"/>
              <a:ext cx="51" cy="46"/>
            </a:xfrm>
            <a:custGeom>
              <a:avLst/>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2" name="Freeform 409"/>
            <p:cNvSpPr/>
            <p:nvPr/>
          </p:nvSpPr>
          <p:spPr bwMode="auto">
            <a:xfrm>
              <a:off x="5063" y="324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3" name="Freeform 410"/>
            <p:cNvSpPr/>
            <p:nvPr/>
          </p:nvSpPr>
          <p:spPr bwMode="auto">
            <a:xfrm>
              <a:off x="5063" y="3288"/>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4" name="Freeform 411"/>
            <p:cNvSpPr/>
            <p:nvPr/>
          </p:nvSpPr>
          <p:spPr bwMode="auto">
            <a:xfrm>
              <a:off x="5076" y="3308"/>
              <a:ext cx="2"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5" name="Freeform 412"/>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6" name="Freeform 413"/>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7" name="Freeform 414"/>
            <p:cNvSpPr/>
            <p:nvPr/>
          </p:nvSpPr>
          <p:spPr bwMode="auto">
            <a:xfrm>
              <a:off x="5081" y="3310"/>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8" name="Freeform 415"/>
            <p:cNvSpPr/>
            <p:nvPr/>
          </p:nvSpPr>
          <p:spPr bwMode="auto">
            <a:xfrm>
              <a:off x="5068" y="3300"/>
              <a:ext cx="2" cy="5"/>
            </a:xfrm>
            <a:custGeom>
              <a:avLst/>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9" name="Freeform 416"/>
            <p:cNvSpPr/>
            <p:nvPr/>
          </p:nvSpPr>
          <p:spPr bwMode="auto">
            <a:xfrm>
              <a:off x="5076" y="3308"/>
              <a:ext cx="2" cy="5"/>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0" name="Freeform 417"/>
            <p:cNvSpPr/>
            <p:nvPr/>
          </p:nvSpPr>
          <p:spPr bwMode="auto">
            <a:xfrm>
              <a:off x="5101" y="3282"/>
              <a:ext cx="2" cy="3"/>
            </a:xfrm>
            <a:custGeom>
              <a:avLst/>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1" name="Freeform 418"/>
            <p:cNvSpPr/>
            <p:nvPr/>
          </p:nvSpPr>
          <p:spPr bwMode="auto">
            <a:xfrm>
              <a:off x="5091" y="3308"/>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2" name="Freeform 419"/>
            <p:cNvSpPr/>
            <p:nvPr/>
          </p:nvSpPr>
          <p:spPr bwMode="auto">
            <a:xfrm>
              <a:off x="5088" y="3305"/>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3" name="Freeform 420"/>
            <p:cNvSpPr/>
            <p:nvPr/>
          </p:nvSpPr>
          <p:spPr bwMode="auto">
            <a:xfrm>
              <a:off x="5070" y="3300"/>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4" name="Freeform 421"/>
            <p:cNvSpPr/>
            <p:nvPr/>
          </p:nvSpPr>
          <p:spPr bwMode="auto">
            <a:xfrm>
              <a:off x="5065"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5" name="Freeform 422"/>
            <p:cNvSpPr/>
            <p:nvPr/>
          </p:nvSpPr>
          <p:spPr bwMode="auto">
            <a:xfrm>
              <a:off x="5065" y="328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6" name="Freeform 423"/>
            <p:cNvSpPr/>
            <p:nvPr/>
          </p:nvSpPr>
          <p:spPr bwMode="auto">
            <a:xfrm>
              <a:off x="5065" y="3288"/>
              <a:ext cx="3" cy="5"/>
            </a:xfrm>
            <a:custGeom>
              <a:avLst/>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7" name="Freeform 424"/>
            <p:cNvSpPr/>
            <p:nvPr/>
          </p:nvSpPr>
          <p:spPr bwMode="auto">
            <a:xfrm>
              <a:off x="5065" y="329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8" name="Freeform 425"/>
            <p:cNvSpPr/>
            <p:nvPr/>
          </p:nvSpPr>
          <p:spPr bwMode="auto">
            <a:xfrm>
              <a:off x="5065"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9" name="Freeform 426"/>
            <p:cNvSpPr/>
            <p:nvPr/>
          </p:nvSpPr>
          <p:spPr bwMode="auto">
            <a:xfrm>
              <a:off x="5070"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0" name="Freeform 427"/>
            <p:cNvSpPr/>
            <p:nvPr/>
          </p:nvSpPr>
          <p:spPr bwMode="auto">
            <a:xfrm>
              <a:off x="5070" y="3303"/>
              <a:ext cx="6" cy="2"/>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1" name="Freeform 428"/>
            <p:cNvSpPr/>
            <p:nvPr/>
          </p:nvSpPr>
          <p:spPr bwMode="auto">
            <a:xfrm>
              <a:off x="5073" y="3303"/>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2" name="Freeform 429"/>
            <p:cNvSpPr/>
            <p:nvPr/>
          </p:nvSpPr>
          <p:spPr bwMode="auto">
            <a:xfrm>
              <a:off x="5083" y="3305"/>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3" name="Freeform 430"/>
            <p:cNvSpPr/>
            <p:nvPr/>
          </p:nvSpPr>
          <p:spPr bwMode="auto">
            <a:xfrm>
              <a:off x="5086" y="3305"/>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4" name="Freeform 431"/>
            <p:cNvSpPr/>
            <p:nvPr/>
          </p:nvSpPr>
          <p:spPr bwMode="auto">
            <a:xfrm>
              <a:off x="5076" y="3275"/>
              <a:ext cx="7" cy="7"/>
            </a:xfrm>
            <a:custGeom>
              <a:avLst/>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5" name="Freeform 432"/>
            <p:cNvSpPr/>
            <p:nvPr/>
          </p:nvSpPr>
          <p:spPr bwMode="auto">
            <a:xfrm>
              <a:off x="5078" y="3275"/>
              <a:ext cx="8" cy="5"/>
            </a:xfrm>
            <a:custGeom>
              <a:avLst/>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6" name="Freeform 433"/>
            <p:cNvSpPr/>
            <p:nvPr/>
          </p:nvSpPr>
          <p:spPr bwMode="auto">
            <a:xfrm>
              <a:off x="5083" y="3275"/>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7" name="Freeform 434"/>
            <p:cNvSpPr/>
            <p:nvPr/>
          </p:nvSpPr>
          <p:spPr bwMode="auto">
            <a:xfrm>
              <a:off x="5086" y="3277"/>
              <a:ext cx="5" cy="3"/>
            </a:xfrm>
            <a:custGeom>
              <a:avLst/>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8" name="Freeform 435"/>
            <p:cNvSpPr/>
            <p:nvPr/>
          </p:nvSpPr>
          <p:spPr bwMode="auto">
            <a:xfrm>
              <a:off x="5088" y="3280"/>
              <a:ext cx="5" cy="2"/>
            </a:xfrm>
            <a:custGeom>
              <a:avLst/>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9" name="Freeform 436"/>
            <p:cNvSpPr/>
            <p:nvPr/>
          </p:nvSpPr>
          <p:spPr bwMode="auto">
            <a:xfrm>
              <a:off x="5091" y="3282"/>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0" name="Freeform 437"/>
            <p:cNvSpPr/>
            <p:nvPr/>
          </p:nvSpPr>
          <p:spPr bwMode="auto">
            <a:xfrm>
              <a:off x="5093" y="3285"/>
              <a:ext cx="3"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1" name="Freeform 438"/>
            <p:cNvSpPr/>
            <p:nvPr/>
          </p:nvSpPr>
          <p:spPr bwMode="auto">
            <a:xfrm>
              <a:off x="5093" y="3288"/>
              <a:ext cx="5" cy="0"/>
            </a:xfrm>
            <a:custGeom>
              <a:avLst/>
              <a:gdLst>
                <a:gd name="T0" fmla="*/ 1 w 2"/>
                <a:gd name="T1" fmla="*/ 0 w 2"/>
                <a:gd name="T2" fmla="*/ 1 w 2"/>
                <a:gd name="T3" fmla="*/ 1 w 2"/>
                <a:gd name="T4" fmla="*/ 2 w 2"/>
                <a:gd name="T5" fmla="*/ 2 w 2"/>
                <a:gd name="T6" fmla="*/ 1 w 2"/>
                <a:gd name="T7" fmla="*/ 1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2" name="Freeform 439"/>
            <p:cNvSpPr/>
            <p:nvPr/>
          </p:nvSpPr>
          <p:spPr bwMode="auto">
            <a:xfrm>
              <a:off x="5096" y="3288"/>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3" name="Freeform 440"/>
            <p:cNvSpPr/>
            <p:nvPr/>
          </p:nvSpPr>
          <p:spPr bwMode="auto">
            <a:xfrm>
              <a:off x="5096" y="3290"/>
              <a:ext cx="2" cy="0"/>
            </a:xfrm>
            <a:custGeom>
              <a:avLst/>
              <a:gdLst>
                <a:gd name="T0" fmla="*/ 0 w 1"/>
                <a:gd name="T1" fmla="*/ 0 w 1"/>
                <a:gd name="T2" fmla="*/ 0 w 1"/>
                <a:gd name="T3" fmla="*/ 0 w 1"/>
                <a:gd name="T4" fmla="*/ 0 w 1"/>
                <a:gd name="T5" fmla="*/ 1 w 1"/>
                <a:gd name="T6" fmla="*/ 0 w 1"/>
                <a:gd name="T7" fmla="*/ 0 w 1"/>
                <a:gd name="T8" fmla="*/ 0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4" name="Freeform 441"/>
            <p:cNvSpPr/>
            <p:nvPr/>
          </p:nvSpPr>
          <p:spPr bwMode="auto">
            <a:xfrm>
              <a:off x="5101" y="3295"/>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5" name="Freeform 442"/>
            <p:cNvSpPr/>
            <p:nvPr/>
          </p:nvSpPr>
          <p:spPr bwMode="auto">
            <a:xfrm>
              <a:off x="5093" y="3305"/>
              <a:ext cx="3" cy="5"/>
            </a:xfrm>
            <a:custGeom>
              <a:avLst/>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6" name="Freeform 443"/>
            <p:cNvSpPr/>
            <p:nvPr/>
          </p:nvSpPr>
          <p:spPr bwMode="auto">
            <a:xfrm>
              <a:off x="5065" y="3290"/>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7" name="Freeform 444"/>
            <p:cNvSpPr/>
            <p:nvPr/>
          </p:nvSpPr>
          <p:spPr bwMode="auto">
            <a:xfrm>
              <a:off x="5065" y="3293"/>
              <a:ext cx="3" cy="2"/>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8" name="Freeform 445"/>
            <p:cNvSpPr>
              <a:spLocks noEditPoints="1"/>
            </p:cNvSpPr>
            <p:nvPr/>
          </p:nvSpPr>
          <p:spPr bwMode="auto">
            <a:xfrm>
              <a:off x="5063" y="3267"/>
              <a:ext cx="43" cy="43"/>
            </a:xfrm>
            <a:custGeom>
              <a:avLst/>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9" name="Freeform 446"/>
            <p:cNvSpPr>
              <a:spLocks noEditPoints="1"/>
            </p:cNvSpPr>
            <p:nvPr/>
          </p:nvSpPr>
          <p:spPr bwMode="auto">
            <a:xfrm>
              <a:off x="5063" y="3272"/>
              <a:ext cx="40" cy="41"/>
            </a:xfrm>
            <a:custGeom>
              <a:avLst/>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0" name="Freeform 447"/>
            <p:cNvSpPr/>
            <p:nvPr/>
          </p:nvSpPr>
          <p:spPr bwMode="auto">
            <a:xfrm>
              <a:off x="5063" y="3295"/>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301" name="Group 450"/>
          <p:cNvGrpSpPr>
            <a:grpSpLocks noChangeAspect="1"/>
          </p:cNvGrpSpPr>
          <p:nvPr/>
        </p:nvGrpSpPr>
        <p:grpSpPr bwMode="auto">
          <a:xfrm>
            <a:off x="4840328" y="2501644"/>
            <a:ext cx="302314" cy="288692"/>
            <a:chOff x="3782" y="2107"/>
            <a:chExt cx="111" cy="106"/>
          </a:xfrm>
          <a:solidFill>
            <a:schemeClr val="bg1"/>
          </a:solidFill>
        </p:grpSpPr>
        <p:sp>
          <p:nvSpPr>
            <p:cNvPr id="302" name="Freeform 451"/>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3" name="Freeform 452"/>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4" name="Freeform 453"/>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5" name="Freeform 454"/>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6" name="Freeform 455"/>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7" name="Freeform 456"/>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8" name="Freeform 457"/>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9" name="Freeform 458"/>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0" name="Freeform 459"/>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1" name="Freeform 460"/>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2" name="Freeform 461"/>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3" name="Freeform 462"/>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4" name="Freeform 463"/>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5" name="Freeform 464"/>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6" name="Freeform 465"/>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7" name="Freeform 466"/>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8" name="Freeform 467"/>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9" name="Freeform 468"/>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0" name="Freeform 469"/>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1" name="Freeform 470"/>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2" name="Freeform 471"/>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3" name="Freeform 472"/>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4" name="Freeform 473"/>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5" name="Freeform 474"/>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6" name="Freeform 475"/>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7" name="Freeform 476"/>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8" name="Freeform 477"/>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9" name="Freeform 478"/>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0" name="Freeform 479"/>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1" name="Freeform 480"/>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2" name="Freeform 481"/>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3" name="Freeform 482"/>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4" name="Freeform 483"/>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5" name="Freeform 484"/>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6" name="Freeform 485"/>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7" name="Freeform 486"/>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8" name="Freeform 487"/>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9" name="Freeform 488"/>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0" name="Freeform 489"/>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1" name="Freeform 490"/>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2" name="Freeform 491"/>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3" name="Freeform 492"/>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4" name="Freeform 493"/>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5" name="Freeform 494"/>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6" name="Freeform 495"/>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7" name="Freeform 496"/>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8" name="Freeform 497"/>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9" name="Freeform 498"/>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0" name="Freeform 499"/>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1" name="Freeform 500"/>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2" name="Freeform 501"/>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3" name="Freeform 502"/>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4" name="Freeform 503"/>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5" name="Freeform 504"/>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6" name="Freeform 505"/>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7" name="Freeform 506"/>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8" name="Freeform 507"/>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9" name="Freeform 508"/>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0" name="Freeform 509"/>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1" name="Freeform 510"/>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2" name="Freeform 511"/>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3" name="Freeform 512"/>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4" name="Freeform 513"/>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5" name="Freeform 514"/>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6" name="Freeform 515"/>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7" name="Freeform 516"/>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8" name="Freeform 517"/>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9" name="Freeform 518"/>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0" name="Freeform 519"/>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1" name="Freeform 520"/>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2" name="Freeform 521"/>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3" name="Freeform 522"/>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4" name="Freeform 523"/>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5" name="Freeform 524"/>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6" name="Freeform 525"/>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7" name="Freeform 526"/>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8" name="Freeform 527"/>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9" name="Freeform 528"/>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0" name="Freeform 529"/>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1" name="Freeform 530"/>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2" name="Freeform 531"/>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3" name="Freeform 532"/>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4" name="Freeform 533"/>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5" name="Freeform 534"/>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6" name="Freeform 535"/>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7" name="Freeform 536"/>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8" name="Freeform 537"/>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9" name="Freeform 538"/>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0" name="Freeform 539"/>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1" name="Freeform 540"/>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2" name="Freeform 541"/>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3" name="Freeform 542"/>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4" name="Freeform 543"/>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5" name="Freeform 544"/>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6" name="Freeform 545"/>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7" name="Freeform 546"/>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8" name="Freeform 547"/>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9" name="Freeform 548"/>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0" name="Freeform 549"/>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1" name="Freeform 550"/>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2" name="Freeform 551"/>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3" name="Freeform 552"/>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4" name="Freeform 553"/>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5" name="Freeform 554"/>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6" name="Freeform 555"/>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7" name="Freeform 556"/>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8" name="Freeform 557"/>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9" name="Freeform 558"/>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0" name="Freeform 559"/>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1" name="Freeform 560"/>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2" name="Freeform 561"/>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3" name="Freeform 562"/>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4" name="Freeform 563"/>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5" name="Freeform 564"/>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6" name="Freeform 565"/>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7" name="Freeform 566"/>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8" name="Freeform 567"/>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9" name="Freeform 568"/>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0" name="Freeform 569"/>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1" name="Freeform 570"/>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2" name="Freeform 571"/>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3" name="Freeform 572"/>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24" name="Group 575"/>
          <p:cNvGrpSpPr>
            <a:grpSpLocks noChangeAspect="1"/>
          </p:cNvGrpSpPr>
          <p:nvPr/>
        </p:nvGrpSpPr>
        <p:grpSpPr bwMode="auto">
          <a:xfrm>
            <a:off x="4136942" y="1685813"/>
            <a:ext cx="311925" cy="241371"/>
            <a:chOff x="3538" y="1339"/>
            <a:chExt cx="168" cy="130"/>
          </a:xfrm>
          <a:solidFill>
            <a:schemeClr val="bg1"/>
          </a:solidFill>
        </p:grpSpPr>
        <p:sp>
          <p:nvSpPr>
            <p:cNvPr id="425" name="Freeform 576"/>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6" name="Freeform 577"/>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7" name="Freeform 578"/>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8" name="Freeform 579"/>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9" name="Freeform 580"/>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0" name="Freeform 581"/>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1" name="Freeform 582"/>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2" name="Freeform 583"/>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3" name="Freeform 584"/>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4" name="Freeform 585"/>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5" name="Freeform 586"/>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6" name="Freeform 587"/>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7" name="Freeform 588"/>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8" name="Freeform 589"/>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9" name="Freeform 590"/>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0" name="Freeform 591"/>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1" name="Freeform 592"/>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2" name="Freeform 593"/>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3" name="Freeform 594"/>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4" name="Freeform 595"/>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5" name="Freeform 596"/>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6" name="Freeform 597"/>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7" name="Freeform 598"/>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8" name="Freeform 599"/>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9" name="Freeform 600"/>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0" name="Freeform 601"/>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1" name="Freeform 602"/>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2" name="Freeform 603"/>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3" name="Freeform 604"/>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4" name="Freeform 605"/>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5" name="Freeform 606"/>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6" name="Freeform 607"/>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7" name="Freeform 608"/>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8" name="Freeform 609"/>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9" name="Freeform 610"/>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0" name="Freeform 611"/>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1" name="Freeform 612"/>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2" name="Freeform 613"/>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3" name="Freeform 614"/>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4" name="Freeform 615"/>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5" name="Freeform 616"/>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6" name="Freeform 617"/>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7" name="Freeform 618"/>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8" name="Freeform 619"/>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9" name="Freeform 620"/>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0" name="Freeform 621"/>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1" name="Freeform 622"/>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2" name="Freeform 623"/>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3" name="Freeform 624"/>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4" name="Freeform 625"/>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5" name="Freeform 626"/>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6" name="Freeform 627"/>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7" name="Freeform 628"/>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8" name="Freeform 629"/>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9" name="Freeform 630"/>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0" name="Freeform 631"/>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1" name="Freeform 632"/>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2" name="Freeform 633"/>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3" name="Freeform 634"/>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4" name="Freeform 635"/>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5" name="Freeform 636"/>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6" name="Freeform 637"/>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7" name="Freeform 638"/>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8" name="Freeform 639"/>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9" name="Freeform 640"/>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0" name="Freeform 641"/>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1" name="Freeform 642"/>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2" name="Freeform 643"/>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3" name="Freeform 644"/>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4" name="Freeform 645"/>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5" name="Freeform 646"/>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6" name="Freeform 647"/>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7" name="Freeform 648"/>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8" name="Freeform 649"/>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9" name="Freeform 650"/>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0" name="Freeform 651"/>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1" name="Freeform 652"/>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2" name="Freeform 653"/>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3" name="Freeform 654"/>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4" name="Freeform 655"/>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5" name="Freeform 656"/>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6" name="Freeform 657"/>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7" name="Freeform 658"/>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8" name="Freeform 659"/>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9" name="Freeform 660"/>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0" name="Freeform 661"/>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1" name="Freeform 662"/>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2" name="Freeform 663"/>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3" name="Freeform 664"/>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4" name="Freeform 665"/>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5" name="Freeform 666"/>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6" name="Freeform 667"/>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7" name="Freeform 668"/>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8" name="Freeform 669"/>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9" name="Freeform 670"/>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0" name="Freeform 671"/>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1" name="Freeform 672"/>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2" name="Freeform 673"/>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3" name="Freeform 674"/>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4" name="Freeform 675"/>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5" name="Freeform 676"/>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6" name="Freeform 677"/>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7" name="Freeform 678"/>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8" name="Freeform 679"/>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9" name="Freeform 680"/>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0" name="Freeform 681"/>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1" name="Freeform 682"/>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2" name="Freeform 683"/>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3" name="Freeform 684"/>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4" name="Freeform 685"/>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5" name="Freeform 686"/>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6" name="Freeform 687"/>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7" name="Freeform 688"/>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8" name="Freeform 689"/>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9" name="Freeform 690"/>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0" name="Freeform 691"/>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1" name="Freeform 692"/>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2" name="Freeform 693"/>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3" name="Freeform 694"/>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4" name="Freeform 695"/>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5" name="Freeform 696"/>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6" name="Freeform 697"/>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7" name="Freeform 698"/>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8" name="Freeform 699"/>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9" name="Freeform 700"/>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0" name="Freeform 701"/>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1" name="Freeform 702"/>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2" name="Freeform 703"/>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3" name="Freeform 704"/>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4" name="Freeform 705"/>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5" name="Freeform 706"/>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6" name="Freeform 707"/>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7" name="Freeform 708"/>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8" name="Freeform 709"/>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9" name="Freeform 710"/>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0" name="Freeform 711"/>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1" name="Freeform 712"/>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2" name="Freeform 713"/>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3" name="Freeform 714"/>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4" name="Freeform 715"/>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5" name="Freeform 716"/>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6" name="Freeform 717"/>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7" name="Freeform 718"/>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8" name="Freeform 719"/>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9" name="Freeform 720"/>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0" name="Freeform 721"/>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1" name="Freeform 722"/>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2" name="Freeform 723"/>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3" name="Freeform 724"/>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4" name="Freeform 725"/>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5" name="Freeform 726"/>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6" name="Freeform 727"/>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7" name="Freeform 728"/>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8" name="Freeform 729"/>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9" name="Freeform 730"/>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0" name="Freeform 731"/>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1" name="Freeform 732"/>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2" name="Freeform 733"/>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3" name="Freeform 734"/>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4" name="Freeform 735"/>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5" name="Freeform 736"/>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6" name="Freeform 737"/>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87" name="任意多边形 586"/>
          <p:cNvSpPr/>
          <p:nvPr/>
        </p:nvSpPr>
        <p:spPr>
          <a:xfrm flipV="1">
            <a:off x="3596695" y="900092"/>
            <a:ext cx="140426" cy="158366"/>
          </a:xfrm>
          <a:custGeom>
            <a:avLst/>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B72727"/>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589" name="组合 588"/>
          <p:cNvGrpSpPr/>
          <p:nvPr/>
        </p:nvGrpSpPr>
        <p:grpSpPr>
          <a:xfrm flipH="1">
            <a:off x="4448869" y="951426"/>
            <a:ext cx="311510" cy="437624"/>
            <a:chOff x="7816851" y="3132140"/>
            <a:chExt cx="133341" cy="187323"/>
          </a:xfrm>
          <a:solidFill>
            <a:schemeClr val="tx1"/>
          </a:solidFill>
          <a:effectLst>
            <a:reflection stA="33000" endPos="90000" dir="5400000" sy="-100000" algn="bl" rotWithShape="0"/>
          </a:effectLst>
        </p:grpSpPr>
        <p:sp>
          <p:nvSpPr>
            <p:cNvPr id="590" name="Freeform 1099"/>
            <p:cNvSpPr/>
            <p:nvPr/>
          </p:nvSpPr>
          <p:spPr bwMode="auto">
            <a:xfrm>
              <a:off x="7875587" y="3132140"/>
              <a:ext cx="34925" cy="4286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1" name="Freeform 1100"/>
            <p:cNvSpPr/>
            <p:nvPr/>
          </p:nvSpPr>
          <p:spPr bwMode="auto">
            <a:xfrm>
              <a:off x="7820025" y="3249613"/>
              <a:ext cx="55563" cy="6985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2" name="Freeform 1101"/>
            <p:cNvSpPr/>
            <p:nvPr/>
          </p:nvSpPr>
          <p:spPr bwMode="auto">
            <a:xfrm>
              <a:off x="7899392" y="3175002"/>
              <a:ext cx="50800" cy="3175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3" name="Freeform 1102"/>
            <p:cNvSpPr/>
            <p:nvPr/>
          </p:nvSpPr>
          <p:spPr bwMode="auto">
            <a:xfrm>
              <a:off x="7816851" y="3175001"/>
              <a:ext cx="88900" cy="13652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94" name="组合 593"/>
          <p:cNvGrpSpPr/>
          <p:nvPr/>
        </p:nvGrpSpPr>
        <p:grpSpPr>
          <a:xfrm>
            <a:off x="2496263" y="1569655"/>
            <a:ext cx="950885" cy="92835"/>
            <a:chOff x="3166157" y="1945699"/>
            <a:chExt cx="1267846" cy="123780"/>
          </a:xfrm>
          <a:solidFill>
            <a:schemeClr val="tx1"/>
          </a:solidFill>
        </p:grpSpPr>
        <p:cxnSp>
          <p:nvCxnSpPr>
            <p:cNvPr id="595" name="直接连接符 594"/>
            <p:cNvCxnSpPr/>
            <p:nvPr/>
          </p:nvCxnSpPr>
          <p:spPr>
            <a:xfrm flipH="1">
              <a:off x="3233469" y="2012479"/>
              <a:ext cx="1200534" cy="0"/>
            </a:xfrm>
            <a:prstGeom prst="line">
              <a:avLst/>
            </a:prstGeom>
            <a:grpFill/>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596" name="椭圆 595"/>
            <p:cNvSpPr/>
            <p:nvPr/>
          </p:nvSpPr>
          <p:spPr>
            <a:xfrm>
              <a:off x="3166157" y="1945699"/>
              <a:ext cx="123780" cy="1237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97" name="文本框 1952"/>
          <p:cNvSpPr txBox="1"/>
          <p:nvPr/>
        </p:nvSpPr>
        <p:spPr>
          <a:xfrm>
            <a:off x="901247" y="1303445"/>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598" name="文本框 1953"/>
          <p:cNvSpPr txBox="1"/>
          <p:nvPr/>
        </p:nvSpPr>
        <p:spPr>
          <a:xfrm>
            <a:off x="914400" y="1603634"/>
            <a:ext cx="1227487" cy="561692"/>
          </a:xfrm>
          <a:prstGeom prst="rect">
            <a:avLst/>
          </a:prstGeom>
          <a:noFill/>
        </p:spPr>
        <p:txBody>
          <a:bodyPr wrap="square" lIns="68580" tIns="34290" rIns="68580" bIns="34290" rtlCol="0">
            <a:spAutoFit/>
          </a:bodyPr>
          <a:lstStyle/>
          <a:p>
            <a:pPr algn="just"/>
            <a:r>
              <a:rPr lang="zh-CN" altLang="en-US" sz="800" dirty="0" smtClean="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grpSp>
        <p:nvGrpSpPr>
          <p:cNvPr id="603" name="组合 602"/>
          <p:cNvGrpSpPr/>
          <p:nvPr/>
        </p:nvGrpSpPr>
        <p:grpSpPr>
          <a:xfrm>
            <a:off x="2496263" y="3381494"/>
            <a:ext cx="950885" cy="92835"/>
            <a:chOff x="3166157" y="1945699"/>
            <a:chExt cx="1267846" cy="123780"/>
          </a:xfrm>
          <a:solidFill>
            <a:schemeClr val="tx1"/>
          </a:solidFill>
        </p:grpSpPr>
        <p:cxnSp>
          <p:nvCxnSpPr>
            <p:cNvPr id="604" name="直接连接符 603"/>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5" name="椭圆 604"/>
            <p:cNvSpPr/>
            <p:nvPr/>
          </p:nvSpPr>
          <p:spPr>
            <a:xfrm>
              <a:off x="3166157" y="1945699"/>
              <a:ext cx="123780" cy="1237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06" name="组合 605"/>
          <p:cNvGrpSpPr/>
          <p:nvPr/>
        </p:nvGrpSpPr>
        <p:grpSpPr>
          <a:xfrm flipH="1">
            <a:off x="5749290" y="4053050"/>
            <a:ext cx="725041" cy="92835"/>
            <a:chOff x="3166157" y="1945699"/>
            <a:chExt cx="966721" cy="123780"/>
          </a:xfrm>
          <a:solidFill>
            <a:srgbClr val="C00000"/>
          </a:solidFill>
        </p:grpSpPr>
        <p:cxnSp>
          <p:nvCxnSpPr>
            <p:cNvPr id="607" name="直接连接符 606"/>
            <p:cNvCxnSpPr/>
            <p:nvPr/>
          </p:nvCxnSpPr>
          <p:spPr>
            <a:xfrm flipH="1">
              <a:off x="3233469" y="2012479"/>
              <a:ext cx="89940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8" name="椭圆 607"/>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09" name="组合 608"/>
          <p:cNvGrpSpPr/>
          <p:nvPr/>
        </p:nvGrpSpPr>
        <p:grpSpPr>
          <a:xfrm flipH="1">
            <a:off x="5525280" y="2318771"/>
            <a:ext cx="950885" cy="92835"/>
            <a:chOff x="3166157" y="1945699"/>
            <a:chExt cx="1267846" cy="123780"/>
          </a:xfrm>
          <a:solidFill>
            <a:srgbClr val="C00000"/>
          </a:solidFill>
        </p:grpSpPr>
        <p:cxnSp>
          <p:nvCxnSpPr>
            <p:cNvPr id="610" name="直接连接符 609"/>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椭圆 610"/>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21" name="文本框 1952"/>
          <p:cNvSpPr txBox="1"/>
          <p:nvPr/>
        </p:nvSpPr>
        <p:spPr>
          <a:xfrm>
            <a:off x="1057645" y="3169236"/>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2" name="文本框 1953"/>
          <p:cNvSpPr txBox="1"/>
          <p:nvPr/>
        </p:nvSpPr>
        <p:spPr>
          <a:xfrm>
            <a:off x="1070798" y="3469425"/>
            <a:ext cx="1227487" cy="561692"/>
          </a:xfrm>
          <a:prstGeom prst="rect">
            <a:avLst/>
          </a:prstGeom>
          <a:noFill/>
        </p:spPr>
        <p:txBody>
          <a:bodyPr wrap="square" lIns="68580" tIns="34290" rIns="68580" bIns="34290" rtlCol="0">
            <a:spAutoFit/>
          </a:bodyPr>
          <a:lstStyle/>
          <a:p>
            <a:pPr algn="just"/>
            <a:r>
              <a:rPr lang="zh-CN" altLang="en-US" sz="800" dirty="0" smtClean="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623" name="文本框 1952"/>
          <p:cNvSpPr txBox="1"/>
          <p:nvPr/>
        </p:nvSpPr>
        <p:spPr>
          <a:xfrm>
            <a:off x="6829795" y="3683221"/>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4" name="文本框 1953"/>
          <p:cNvSpPr txBox="1"/>
          <p:nvPr/>
        </p:nvSpPr>
        <p:spPr>
          <a:xfrm>
            <a:off x="6842948" y="3983410"/>
            <a:ext cx="1227487" cy="561692"/>
          </a:xfrm>
          <a:prstGeom prst="rect">
            <a:avLst/>
          </a:prstGeom>
          <a:noFill/>
        </p:spPr>
        <p:txBody>
          <a:bodyPr wrap="square" lIns="68580" tIns="34290" rIns="68580" bIns="34290" rtlCol="0">
            <a:spAutoFit/>
          </a:bodyPr>
          <a:lstStyle/>
          <a:p>
            <a:pPr algn="just"/>
            <a:r>
              <a:rPr lang="zh-CN" altLang="en-US" sz="800" dirty="0" smtClean="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625" name="文本框 1952"/>
          <p:cNvSpPr txBox="1"/>
          <p:nvPr/>
        </p:nvSpPr>
        <p:spPr>
          <a:xfrm>
            <a:off x="6725020" y="1931527"/>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6" name="文本框 1953"/>
          <p:cNvSpPr txBox="1"/>
          <p:nvPr/>
        </p:nvSpPr>
        <p:spPr>
          <a:xfrm>
            <a:off x="6738173" y="2231716"/>
            <a:ext cx="1227487" cy="561692"/>
          </a:xfrm>
          <a:prstGeom prst="rect">
            <a:avLst/>
          </a:prstGeom>
          <a:noFill/>
        </p:spPr>
        <p:txBody>
          <a:bodyPr wrap="square" lIns="68580" tIns="34290" rIns="68580" bIns="34290" rtlCol="0">
            <a:spAutoFit/>
          </a:bodyPr>
          <a:lstStyle/>
          <a:p>
            <a:pPr algn="just"/>
            <a:r>
              <a:rPr lang="zh-CN" altLang="en-US" sz="800" dirty="0" smtClean="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48" name="文本占位符 47"/>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left)">
                                      <p:cBhvr>
                                        <p:cTn id="10" dur="500"/>
                                        <p:tgtEl>
                                          <p:spTgt spid="86"/>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06"/>
                                        </p:tgtEl>
                                        <p:attrNameLst>
                                          <p:attrName>style.visibility</p:attrName>
                                        </p:attrNameLst>
                                      </p:cBhvr>
                                      <p:to>
                                        <p:strVal val="visible"/>
                                      </p:to>
                                    </p:set>
                                    <p:animEffect transition="in" filter="wipe(left)">
                                      <p:cBhvr>
                                        <p:cTn id="17" dur="500"/>
                                        <p:tgtEl>
                                          <p:spTgt spid="60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right)">
                                      <p:cBhvr>
                                        <p:cTn id="21" dur="500"/>
                                        <p:tgtEl>
                                          <p:spTgt spid="8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500"/>
                                        <p:tgtEl>
                                          <p:spTgt spid="46"/>
                                        </p:tgtEl>
                                      </p:cBhvr>
                                    </p:animEffect>
                                  </p:childTnLst>
                                </p:cTn>
                              </p:par>
                              <p:par>
                                <p:cTn id="25" presetID="22" presetClass="entr" presetSubtype="2"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right)">
                                      <p:cBhvr>
                                        <p:cTn id="27" dur="500"/>
                                        <p:tgtEl>
                                          <p:spTgt spid="98"/>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603"/>
                                        </p:tgtEl>
                                        <p:attrNameLst>
                                          <p:attrName>style.visibility</p:attrName>
                                        </p:attrNameLst>
                                      </p:cBhvr>
                                      <p:to>
                                        <p:strVal val="visible"/>
                                      </p:to>
                                    </p:set>
                                    <p:animEffect transition="in" filter="wipe(right)">
                                      <p:cBhvr>
                                        <p:cTn id="31" dur="500"/>
                                        <p:tgtEl>
                                          <p:spTgt spid="60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wipe(left)">
                                      <p:cBhvr>
                                        <p:cTn id="41" dur="500"/>
                                        <p:tgtEl>
                                          <p:spTgt spid="301"/>
                                        </p:tgtEl>
                                      </p:cBhvr>
                                    </p:animEffect>
                                  </p:childTnLst>
                                </p:cTn>
                              </p:par>
                              <p:par>
                                <p:cTn id="42" presetID="22" presetClass="entr" presetSubtype="8"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left)">
                                      <p:cBhvr>
                                        <p:cTn id="44" dur="500"/>
                                        <p:tgtEl>
                                          <p:spTgt spid="95"/>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09"/>
                                        </p:tgtEl>
                                        <p:attrNameLst>
                                          <p:attrName>style.visibility</p:attrName>
                                        </p:attrNameLst>
                                      </p:cBhvr>
                                      <p:to>
                                        <p:strVal val="visible"/>
                                      </p:to>
                                    </p:set>
                                    <p:animEffect transition="in" filter="wipe(left)">
                                      <p:cBhvr>
                                        <p:cTn id="48" dur="500"/>
                                        <p:tgtEl>
                                          <p:spTgt spid="609"/>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00"/>
                                        <p:tgtEl>
                                          <p:spTgt spid="92"/>
                                        </p:tgtEl>
                                      </p:cBhvr>
                                    </p:animEffect>
                                  </p:childTnLst>
                                </p:cTn>
                              </p:par>
                              <p:par>
                                <p:cTn id="56" presetID="22" presetClass="entr" presetSubtype="4" fill="hold" nodeType="withEffect">
                                  <p:stCondLst>
                                    <p:cond delay="0"/>
                                  </p:stCondLst>
                                  <p:childTnLst>
                                    <p:set>
                                      <p:cBhvr>
                                        <p:cTn id="57" dur="1" fill="hold">
                                          <p:stCondLst>
                                            <p:cond delay="0"/>
                                          </p:stCondLst>
                                        </p:cTn>
                                        <p:tgtEl>
                                          <p:spTgt spid="424"/>
                                        </p:tgtEl>
                                        <p:attrNameLst>
                                          <p:attrName>style.visibility</p:attrName>
                                        </p:attrNameLst>
                                      </p:cBhvr>
                                      <p:to>
                                        <p:strVal val="visible"/>
                                      </p:to>
                                    </p:set>
                                    <p:animEffect transition="in" filter="wipe(down)">
                                      <p:cBhvr>
                                        <p:cTn id="58" dur="500"/>
                                        <p:tgtEl>
                                          <p:spTgt spid="4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down)">
                                      <p:cBhvr>
                                        <p:cTn id="68" dur="500"/>
                                        <p:tgtEl>
                                          <p:spTgt spid="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00"/>
                                        <p:tgtEl>
                                          <p:spTgt spid="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down)">
                                      <p:cBhvr>
                                        <p:cTn id="77" dur="500"/>
                                        <p:tgtEl>
                                          <p:spTgt spid="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00"/>
                                        <p:tgtEl>
                                          <p:spTgt spid="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par>
                          <p:cTn id="87" fill="hold">
                            <p:stCondLst>
                              <p:cond delay="4000"/>
                            </p:stCondLst>
                            <p:childTnLst>
                              <p:par>
                                <p:cTn id="88" presetID="42" presetClass="entr" presetSubtype="0" fill="hold" grpId="0" nodeType="afterEffect">
                                  <p:stCondLst>
                                    <p:cond delay="0"/>
                                  </p:stCondLst>
                                  <p:childTnLst>
                                    <p:set>
                                      <p:cBhvr>
                                        <p:cTn id="89" dur="1" fill="hold">
                                          <p:stCondLst>
                                            <p:cond delay="0"/>
                                          </p:stCondLst>
                                        </p:cTn>
                                        <p:tgtEl>
                                          <p:spTgt spid="587"/>
                                        </p:tgtEl>
                                        <p:attrNameLst>
                                          <p:attrName>style.visibility</p:attrName>
                                        </p:attrNameLst>
                                      </p:cBhvr>
                                      <p:to>
                                        <p:strVal val="visible"/>
                                      </p:to>
                                    </p:set>
                                    <p:animEffect transition="in" filter="fade">
                                      <p:cBhvr>
                                        <p:cTn id="90" dur="1000"/>
                                        <p:tgtEl>
                                          <p:spTgt spid="587"/>
                                        </p:tgtEl>
                                      </p:cBhvr>
                                    </p:animEffect>
                                    <p:anim calcmode="lin" valueType="num">
                                      <p:cBhvr>
                                        <p:cTn id="91" dur="1000" fill="hold"/>
                                        <p:tgtEl>
                                          <p:spTgt spid="587"/>
                                        </p:tgtEl>
                                        <p:attrNameLst>
                                          <p:attrName>ppt_x</p:attrName>
                                        </p:attrNameLst>
                                      </p:cBhvr>
                                      <p:tavLst>
                                        <p:tav tm="0">
                                          <p:val>
                                            <p:strVal val="#ppt_x"/>
                                          </p:val>
                                        </p:tav>
                                        <p:tav tm="100000">
                                          <p:val>
                                            <p:strVal val="#ppt_x"/>
                                          </p:val>
                                        </p:tav>
                                      </p:tavLst>
                                    </p:anim>
                                    <p:anim calcmode="lin" valueType="num">
                                      <p:cBhvr>
                                        <p:cTn id="92" dur="1000" fill="hold"/>
                                        <p:tgtEl>
                                          <p:spTgt spid="587"/>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589"/>
                                        </p:tgtEl>
                                        <p:attrNameLst>
                                          <p:attrName>style.visibility</p:attrName>
                                        </p:attrNameLst>
                                      </p:cBhvr>
                                      <p:to>
                                        <p:strVal val="visible"/>
                                      </p:to>
                                    </p:set>
                                    <p:animEffect transition="in" filter="fade">
                                      <p:cBhvr>
                                        <p:cTn id="96" dur="500"/>
                                        <p:tgtEl>
                                          <p:spTgt spid="589"/>
                                        </p:tgtEl>
                                      </p:cBhvr>
                                    </p:animEffect>
                                  </p:childTnLst>
                                </p:cTn>
                              </p:par>
                            </p:childTnLst>
                          </p:cTn>
                        </p:par>
                        <p:par>
                          <p:cTn id="97" fill="hold">
                            <p:stCondLst>
                              <p:cond delay="5500"/>
                            </p:stCondLst>
                            <p:childTnLst>
                              <p:par>
                                <p:cTn id="98" presetID="22" presetClass="entr" presetSubtype="2" fill="hold" nodeType="afterEffect">
                                  <p:stCondLst>
                                    <p:cond delay="0"/>
                                  </p:stCondLst>
                                  <p:childTnLst>
                                    <p:set>
                                      <p:cBhvr>
                                        <p:cTn id="99" dur="1" fill="hold">
                                          <p:stCondLst>
                                            <p:cond delay="0"/>
                                          </p:stCondLst>
                                        </p:cTn>
                                        <p:tgtEl>
                                          <p:spTgt spid="594"/>
                                        </p:tgtEl>
                                        <p:attrNameLst>
                                          <p:attrName>style.visibility</p:attrName>
                                        </p:attrNameLst>
                                      </p:cBhvr>
                                      <p:to>
                                        <p:strVal val="visible"/>
                                      </p:to>
                                    </p:set>
                                    <p:animEffect transition="in" filter="wipe(right)">
                                      <p:cBhvr>
                                        <p:cTn id="100" dur="500"/>
                                        <p:tgtEl>
                                          <p:spTgt spid="594"/>
                                        </p:tgtEl>
                                      </p:cBhvr>
                                    </p:animEffect>
                                  </p:childTnLst>
                                </p:cTn>
                              </p:par>
                            </p:childTnLst>
                          </p:cTn>
                        </p:par>
                        <p:par>
                          <p:cTn id="101" fill="hold">
                            <p:stCondLst>
                              <p:cond delay="6000"/>
                            </p:stCondLst>
                            <p:childTnLst>
                              <p:par>
                                <p:cTn id="102" presetID="16" presetClass="entr" presetSubtype="21" fill="hold" grpId="0" nodeType="afterEffect">
                                  <p:stCondLst>
                                    <p:cond delay="0"/>
                                  </p:stCondLst>
                                  <p:childTnLst>
                                    <p:set>
                                      <p:cBhvr>
                                        <p:cTn id="103" dur="1" fill="hold">
                                          <p:stCondLst>
                                            <p:cond delay="0"/>
                                          </p:stCondLst>
                                        </p:cTn>
                                        <p:tgtEl>
                                          <p:spTgt spid="598"/>
                                        </p:tgtEl>
                                        <p:attrNameLst>
                                          <p:attrName>style.visibility</p:attrName>
                                        </p:attrNameLst>
                                      </p:cBhvr>
                                      <p:to>
                                        <p:strVal val="visible"/>
                                      </p:to>
                                    </p:set>
                                    <p:animEffect transition="in" filter="barn(inVertical)">
                                      <p:cBhvr>
                                        <p:cTn id="104" dur="500"/>
                                        <p:tgtEl>
                                          <p:spTgt spid="59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97"/>
                                        </p:tgtEl>
                                        <p:attrNameLst>
                                          <p:attrName>style.visibility</p:attrName>
                                        </p:attrNameLst>
                                      </p:cBhvr>
                                      <p:to>
                                        <p:strVal val="visible"/>
                                      </p:to>
                                    </p:set>
                                    <p:animEffect transition="in" filter="barn(inVertical)">
                                      <p:cBhvr>
                                        <p:cTn id="107" dur="500"/>
                                        <p:tgtEl>
                                          <p:spTgt spid="597"/>
                                        </p:tgtEl>
                                      </p:cBhvr>
                                    </p:animEffect>
                                  </p:childTnLst>
                                </p:cTn>
                              </p:par>
                            </p:childTnLst>
                          </p:cTn>
                        </p:par>
                        <p:par>
                          <p:cTn id="108" fill="hold">
                            <p:stCondLst>
                              <p:cond delay="6500"/>
                            </p:stCondLst>
                            <p:childTnLst>
                              <p:par>
                                <p:cTn id="109" presetID="16" presetClass="entr" presetSubtype="21" fill="hold" grpId="0" nodeType="afterEffect">
                                  <p:stCondLst>
                                    <p:cond delay="0"/>
                                  </p:stCondLst>
                                  <p:childTnLst>
                                    <p:set>
                                      <p:cBhvr>
                                        <p:cTn id="110" dur="1" fill="hold">
                                          <p:stCondLst>
                                            <p:cond delay="0"/>
                                          </p:stCondLst>
                                        </p:cTn>
                                        <p:tgtEl>
                                          <p:spTgt spid="622"/>
                                        </p:tgtEl>
                                        <p:attrNameLst>
                                          <p:attrName>style.visibility</p:attrName>
                                        </p:attrNameLst>
                                      </p:cBhvr>
                                      <p:to>
                                        <p:strVal val="visible"/>
                                      </p:to>
                                    </p:set>
                                    <p:animEffect transition="in" filter="barn(inVertical)">
                                      <p:cBhvr>
                                        <p:cTn id="111" dur="500"/>
                                        <p:tgtEl>
                                          <p:spTgt spid="622"/>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621"/>
                                        </p:tgtEl>
                                        <p:attrNameLst>
                                          <p:attrName>style.visibility</p:attrName>
                                        </p:attrNameLst>
                                      </p:cBhvr>
                                      <p:to>
                                        <p:strVal val="visible"/>
                                      </p:to>
                                    </p:set>
                                    <p:animEffect transition="in" filter="barn(inVertical)">
                                      <p:cBhvr>
                                        <p:cTn id="114" dur="500"/>
                                        <p:tgtEl>
                                          <p:spTgt spid="621"/>
                                        </p:tgtEl>
                                      </p:cBhvr>
                                    </p:animEffect>
                                  </p:childTnLst>
                                </p:cTn>
                              </p:par>
                            </p:childTnLst>
                          </p:cTn>
                        </p:par>
                        <p:par>
                          <p:cTn id="115" fill="hold">
                            <p:stCondLst>
                              <p:cond delay="7000"/>
                            </p:stCondLst>
                            <p:childTnLst>
                              <p:par>
                                <p:cTn id="116" presetID="16" presetClass="entr" presetSubtype="21" fill="hold" grpId="0" nodeType="afterEffect">
                                  <p:stCondLst>
                                    <p:cond delay="0"/>
                                  </p:stCondLst>
                                  <p:childTnLst>
                                    <p:set>
                                      <p:cBhvr>
                                        <p:cTn id="117" dur="1" fill="hold">
                                          <p:stCondLst>
                                            <p:cond delay="0"/>
                                          </p:stCondLst>
                                        </p:cTn>
                                        <p:tgtEl>
                                          <p:spTgt spid="624"/>
                                        </p:tgtEl>
                                        <p:attrNameLst>
                                          <p:attrName>style.visibility</p:attrName>
                                        </p:attrNameLst>
                                      </p:cBhvr>
                                      <p:to>
                                        <p:strVal val="visible"/>
                                      </p:to>
                                    </p:set>
                                    <p:animEffect transition="in" filter="barn(inVertical)">
                                      <p:cBhvr>
                                        <p:cTn id="118" dur="500"/>
                                        <p:tgtEl>
                                          <p:spTgt spid="624"/>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623"/>
                                        </p:tgtEl>
                                        <p:attrNameLst>
                                          <p:attrName>style.visibility</p:attrName>
                                        </p:attrNameLst>
                                      </p:cBhvr>
                                      <p:to>
                                        <p:strVal val="visible"/>
                                      </p:to>
                                    </p:set>
                                    <p:animEffect transition="in" filter="barn(inVertical)">
                                      <p:cBhvr>
                                        <p:cTn id="121" dur="500"/>
                                        <p:tgtEl>
                                          <p:spTgt spid="623"/>
                                        </p:tgtEl>
                                      </p:cBhvr>
                                    </p:animEffect>
                                  </p:childTnLst>
                                </p:cTn>
                              </p:par>
                            </p:childTnLst>
                          </p:cTn>
                        </p:par>
                        <p:par>
                          <p:cTn id="122" fill="hold">
                            <p:stCondLst>
                              <p:cond delay="7500"/>
                            </p:stCondLst>
                            <p:childTnLst>
                              <p:par>
                                <p:cTn id="123" presetID="16" presetClass="entr" presetSubtype="21" fill="hold" grpId="0" nodeType="afterEffect">
                                  <p:stCondLst>
                                    <p:cond delay="0"/>
                                  </p:stCondLst>
                                  <p:childTnLst>
                                    <p:set>
                                      <p:cBhvr>
                                        <p:cTn id="124" dur="1" fill="hold">
                                          <p:stCondLst>
                                            <p:cond delay="0"/>
                                          </p:stCondLst>
                                        </p:cTn>
                                        <p:tgtEl>
                                          <p:spTgt spid="626"/>
                                        </p:tgtEl>
                                        <p:attrNameLst>
                                          <p:attrName>style.visibility</p:attrName>
                                        </p:attrNameLst>
                                      </p:cBhvr>
                                      <p:to>
                                        <p:strVal val="visible"/>
                                      </p:to>
                                    </p:set>
                                    <p:animEffect transition="in" filter="barn(inVertical)">
                                      <p:cBhvr>
                                        <p:cTn id="125" dur="500"/>
                                        <p:tgtEl>
                                          <p:spTgt spid="626"/>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625"/>
                                        </p:tgtEl>
                                        <p:attrNameLst>
                                          <p:attrName>style.visibility</p:attrName>
                                        </p:attrNameLst>
                                      </p:cBhvr>
                                      <p:to>
                                        <p:strVal val="visible"/>
                                      </p:to>
                                    </p:set>
                                    <p:animEffect transition="in" filter="barn(inVertical)">
                                      <p:cBhvr>
                                        <p:cTn id="128"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9" grpId="0" animBg="1"/>
      <p:bldP spid="30" grpId="0" animBg="1"/>
      <p:bldP spid="46" grpId="0" animBg="1"/>
      <p:bldP spid="587" grpId="0" animBg="1"/>
      <p:bldP spid="597" grpId="0"/>
      <p:bldP spid="598" grpId="0"/>
      <p:bldP spid="621" grpId="0"/>
      <p:bldP spid="622" grpId="0"/>
      <p:bldP spid="623" grpId="0"/>
      <p:bldP spid="624" grpId="0"/>
      <p:bldP spid="625" grpId="0"/>
      <p:bldP spid="6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917105" y="3431952"/>
            <a:ext cx="3437649" cy="864096"/>
          </a:xfrm>
          <a:prstGeom prst="roundRect">
            <a:avLst/>
          </a:prstGeom>
          <a:noFill/>
          <a:ln w="6350">
            <a:solidFill>
              <a:srgbClr val="6A3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917105" y="2387712"/>
            <a:ext cx="3437649" cy="86409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917105" y="1343473"/>
            <a:ext cx="3437649" cy="864096"/>
          </a:xfrm>
          <a:prstGeom prst="roundRect">
            <a:avLst/>
          </a:prstGeom>
          <a:noFill/>
          <a:ln w="63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686042" y="1547908"/>
            <a:ext cx="466553" cy="472773"/>
            <a:chOff x="3321560" y="3740880"/>
            <a:chExt cx="726076" cy="735755"/>
          </a:xfrm>
        </p:grpSpPr>
        <p:grpSp>
          <p:nvGrpSpPr>
            <p:cNvPr id="8" name="组合 7"/>
            <p:cNvGrpSpPr/>
            <p:nvPr/>
          </p:nvGrpSpPr>
          <p:grpSpPr>
            <a:xfrm>
              <a:off x="3321560" y="3740880"/>
              <a:ext cx="726076" cy="735755"/>
              <a:chOff x="2097688" y="3921180"/>
              <a:chExt cx="2446337" cy="2478949"/>
            </a:xfrm>
          </p:grpSpPr>
          <p:sp>
            <p:nvSpPr>
              <p:cNvPr id="1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 name="Oval 62"/>
              <p:cNvSpPr>
                <a:spLocks noChangeArrowheads="1"/>
              </p:cNvSpPr>
              <p:nvPr/>
            </p:nvSpPr>
            <p:spPr bwMode="auto">
              <a:xfrm>
                <a:off x="2184215" y="3921180"/>
                <a:ext cx="2284415" cy="2284413"/>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9" name="椭圆 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12" name="组合 11"/>
          <p:cNvGrpSpPr/>
          <p:nvPr/>
        </p:nvGrpSpPr>
        <p:grpSpPr>
          <a:xfrm>
            <a:off x="4676931" y="2600925"/>
            <a:ext cx="466553" cy="472773"/>
            <a:chOff x="3321560" y="3740880"/>
            <a:chExt cx="726076" cy="735755"/>
          </a:xfrm>
        </p:grpSpPr>
        <p:grpSp>
          <p:nvGrpSpPr>
            <p:cNvPr id="13" name="组合 12"/>
            <p:cNvGrpSpPr/>
            <p:nvPr/>
          </p:nvGrpSpPr>
          <p:grpSpPr>
            <a:xfrm>
              <a:off x="3321560" y="3740880"/>
              <a:ext cx="726076" cy="735755"/>
              <a:chOff x="2097688" y="3921180"/>
              <a:chExt cx="2446337" cy="2478949"/>
            </a:xfrm>
          </p:grpSpPr>
          <p:sp>
            <p:nvSpPr>
              <p:cNvPr id="1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 name="Oval 62"/>
              <p:cNvSpPr>
                <a:spLocks noChangeArrowheads="1"/>
              </p:cNvSpPr>
              <p:nvPr/>
            </p:nvSpPr>
            <p:spPr bwMode="auto">
              <a:xfrm>
                <a:off x="2184215" y="3921180"/>
                <a:ext cx="2284415" cy="2284413"/>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4" name="椭圆 1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17" name="组合 16"/>
          <p:cNvGrpSpPr/>
          <p:nvPr/>
        </p:nvGrpSpPr>
        <p:grpSpPr>
          <a:xfrm>
            <a:off x="4683828" y="3615582"/>
            <a:ext cx="466553" cy="465948"/>
            <a:chOff x="3321560" y="3751502"/>
            <a:chExt cx="726076" cy="725134"/>
          </a:xfrm>
        </p:grpSpPr>
        <p:grpSp>
          <p:nvGrpSpPr>
            <p:cNvPr id="18" name="组合 17"/>
            <p:cNvGrpSpPr/>
            <p:nvPr/>
          </p:nvGrpSpPr>
          <p:grpSpPr>
            <a:xfrm>
              <a:off x="3321560" y="3751502"/>
              <a:ext cx="726076" cy="725134"/>
              <a:chOff x="2097688" y="3956966"/>
              <a:chExt cx="2446337" cy="2443163"/>
            </a:xfrm>
          </p:grpSpPr>
          <p:sp>
            <p:nvSpPr>
              <p:cNvPr id="2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9" name="椭圆 1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22" name="组合 21"/>
          <p:cNvGrpSpPr/>
          <p:nvPr/>
        </p:nvGrpSpPr>
        <p:grpSpPr>
          <a:xfrm>
            <a:off x="1536020" y="1944798"/>
            <a:ext cx="1858899" cy="1602500"/>
            <a:chOff x="2030922" y="2327368"/>
            <a:chExt cx="1528342" cy="1317536"/>
          </a:xfrm>
        </p:grpSpPr>
        <p:sp>
          <p:nvSpPr>
            <p:cNvPr id="23" name="六边形 22"/>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任意多边形 23"/>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5" name="六边形 24"/>
            <p:cNvSpPr/>
            <p:nvPr/>
          </p:nvSpPr>
          <p:spPr>
            <a:xfrm>
              <a:off x="2298341" y="2557901"/>
              <a:ext cx="993503" cy="856467"/>
            </a:xfrm>
            <a:prstGeom prst="hexagon">
              <a:avLst/>
            </a:prstGeom>
            <a:solidFill>
              <a:srgbClr val="B72727"/>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梯形 25"/>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任意多边形 27"/>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9" name="梯形 28"/>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0" name="TextBox 29"/>
          <p:cNvSpPr txBox="1"/>
          <p:nvPr/>
        </p:nvSpPr>
        <p:spPr>
          <a:xfrm>
            <a:off x="2025556" y="2326997"/>
            <a:ext cx="882704"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dirty="0" smtClean="0">
                <a:solidFill>
                  <a:schemeClr val="bg1"/>
                </a:solidFill>
                <a:latin typeface="+mn-lt"/>
                <a:ea typeface="+mn-ea"/>
                <a:cs typeface="+mn-ea"/>
                <a:sym typeface="+mn-lt"/>
              </a:rPr>
              <a:t>输入标题</a:t>
            </a:r>
            <a:endParaRPr lang="en-US" altLang="zh-CN" sz="2800" b="1" dirty="0">
              <a:solidFill>
                <a:schemeClr val="bg1"/>
              </a:solidFill>
              <a:latin typeface="+mn-lt"/>
              <a:ea typeface="+mn-ea"/>
              <a:cs typeface="+mn-ea"/>
              <a:sym typeface="+mn-lt"/>
            </a:endParaRPr>
          </a:p>
        </p:txBody>
      </p:sp>
      <p:sp>
        <p:nvSpPr>
          <p:cNvPr id="31" name="TextBox 30"/>
          <p:cNvSpPr txBox="1"/>
          <p:nvPr/>
        </p:nvSpPr>
        <p:spPr>
          <a:xfrm>
            <a:off x="4846210" y="1606244"/>
            <a:ext cx="144016" cy="338554"/>
          </a:xfrm>
          <a:prstGeom prst="rect">
            <a:avLst/>
          </a:prstGeom>
          <a:noFill/>
        </p:spPr>
        <p:txBody>
          <a:bodyPr wrap="square" lIns="0" tIns="0" rIns="0" bIns="0" rtlCol="0">
            <a:spAutoFit/>
          </a:bodyPr>
          <a:lstStyle/>
          <a:p>
            <a:pPr algn="ctr"/>
            <a:r>
              <a:rPr lang="en-US" altLang="zh-CN" sz="2200" b="1" dirty="0" smtClean="0">
                <a:solidFill>
                  <a:schemeClr val="bg1"/>
                </a:solidFill>
                <a:cs typeface="+mn-ea"/>
                <a:sym typeface="+mn-lt"/>
              </a:rPr>
              <a:t>1</a:t>
            </a:r>
            <a:endParaRPr lang="zh-CN" altLang="en-US" sz="2200" b="1" dirty="0">
              <a:solidFill>
                <a:schemeClr val="bg1"/>
              </a:solidFill>
              <a:cs typeface="+mn-ea"/>
              <a:sym typeface="+mn-lt"/>
            </a:endParaRPr>
          </a:p>
        </p:txBody>
      </p:sp>
      <p:sp>
        <p:nvSpPr>
          <p:cNvPr id="32" name="TextBox 31"/>
          <p:cNvSpPr txBox="1"/>
          <p:nvPr/>
        </p:nvSpPr>
        <p:spPr>
          <a:xfrm>
            <a:off x="4846210" y="2650483"/>
            <a:ext cx="144016" cy="338554"/>
          </a:xfrm>
          <a:prstGeom prst="rect">
            <a:avLst/>
          </a:prstGeom>
          <a:noFill/>
        </p:spPr>
        <p:txBody>
          <a:bodyPr wrap="square" lIns="0" tIns="0" rIns="0" bIns="0" rtlCol="0">
            <a:spAutoFit/>
          </a:bodyPr>
          <a:lstStyle/>
          <a:p>
            <a:pPr algn="ctr"/>
            <a:r>
              <a:rPr lang="en-US" altLang="zh-CN" sz="2200" b="1" dirty="0" smtClean="0">
                <a:solidFill>
                  <a:schemeClr val="bg1"/>
                </a:solidFill>
                <a:cs typeface="+mn-ea"/>
                <a:sym typeface="+mn-lt"/>
              </a:rPr>
              <a:t>2</a:t>
            </a:r>
            <a:endParaRPr lang="zh-CN" altLang="en-US" sz="2200" b="1" dirty="0">
              <a:solidFill>
                <a:schemeClr val="bg1"/>
              </a:solidFill>
              <a:cs typeface="+mn-ea"/>
              <a:sym typeface="+mn-lt"/>
            </a:endParaRPr>
          </a:p>
        </p:txBody>
      </p:sp>
      <p:sp>
        <p:nvSpPr>
          <p:cNvPr id="33" name="TextBox 32"/>
          <p:cNvSpPr txBox="1"/>
          <p:nvPr/>
        </p:nvSpPr>
        <p:spPr>
          <a:xfrm>
            <a:off x="4846210" y="3694723"/>
            <a:ext cx="144016" cy="338554"/>
          </a:xfrm>
          <a:prstGeom prst="rect">
            <a:avLst/>
          </a:prstGeom>
          <a:noFill/>
        </p:spPr>
        <p:txBody>
          <a:bodyPr wrap="square" lIns="0" tIns="0" rIns="0" bIns="0" rtlCol="0">
            <a:spAutoFit/>
          </a:bodyPr>
          <a:lstStyle/>
          <a:p>
            <a:pPr algn="ctr"/>
            <a:r>
              <a:rPr lang="en-US" altLang="zh-CN" sz="2200" b="1" dirty="0" smtClean="0">
                <a:solidFill>
                  <a:schemeClr val="bg1"/>
                </a:solidFill>
                <a:cs typeface="+mn-ea"/>
                <a:sym typeface="+mn-lt"/>
              </a:rPr>
              <a:t>3</a:t>
            </a:r>
            <a:endParaRPr lang="zh-CN" altLang="en-US" sz="2200" b="1" dirty="0">
              <a:solidFill>
                <a:schemeClr val="bg1"/>
              </a:solidFill>
              <a:cs typeface="+mn-ea"/>
              <a:sym typeface="+mn-lt"/>
            </a:endParaRPr>
          </a:p>
        </p:txBody>
      </p:sp>
      <p:sp>
        <p:nvSpPr>
          <p:cNvPr id="34" name="TextBox 33"/>
          <p:cNvSpPr txBox="1"/>
          <p:nvPr/>
        </p:nvSpPr>
        <p:spPr>
          <a:xfrm>
            <a:off x="5207301" y="1525453"/>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smtClean="0">
                <a:solidFill>
                  <a:schemeClr val="tx1"/>
                </a:solidFill>
                <a:latin typeface="+mn-lt"/>
                <a:ea typeface="+mn-ea"/>
                <a:cs typeface="+mn-ea"/>
                <a:sym typeface="+mn-lt"/>
              </a:rPr>
              <a:t>产品说明一</a:t>
            </a:r>
            <a:r>
              <a:rPr lang="en-US" altLang="zh-CN" dirty="0" smtClean="0">
                <a:solidFill>
                  <a:schemeClr val="tx1"/>
                </a:solidFill>
                <a:latin typeface="+mn-lt"/>
                <a:ea typeface="+mn-ea"/>
                <a:cs typeface="+mn-ea"/>
                <a:sym typeface="+mn-lt"/>
              </a:rPr>
              <a:t>……</a:t>
            </a:r>
            <a:r>
              <a:rPr lang="zh-CN" altLang="en-US" dirty="0" smtClean="0">
                <a:solidFill>
                  <a:schemeClr val="tx1"/>
                </a:solidFill>
                <a:latin typeface="+mn-lt"/>
                <a:ea typeface="+mn-ea"/>
                <a:cs typeface="+mn-ea"/>
                <a:sym typeface="+mn-lt"/>
              </a:rPr>
              <a:t>点击</a:t>
            </a:r>
            <a:r>
              <a:rPr lang="zh-CN" altLang="en-US" dirty="0">
                <a:solidFill>
                  <a:schemeClr val="tx1"/>
                </a:solidFill>
                <a:latin typeface="+mn-lt"/>
                <a:ea typeface="+mn-ea"/>
                <a:cs typeface="+mn-ea"/>
                <a:sym typeface="+mn-lt"/>
              </a:rPr>
              <a:t>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sp>
        <p:nvSpPr>
          <p:cNvPr id="35" name="TextBox 34"/>
          <p:cNvSpPr txBox="1"/>
          <p:nvPr/>
        </p:nvSpPr>
        <p:spPr>
          <a:xfrm>
            <a:off x="5207301" y="256969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latin typeface="+mn-lt"/>
                <a:ea typeface="+mn-ea"/>
                <a:cs typeface="+mn-ea"/>
                <a:sym typeface="+mn-lt"/>
              </a:rPr>
              <a:t>产品说明二</a:t>
            </a:r>
            <a:r>
              <a:rPr lang="en-US" altLang="zh-CN" dirty="0" smtClean="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点击输入本栏的具体文字，简明扼要的说明分项内容，此为概念图解，请根据您的具体内容酌情修改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sp>
        <p:nvSpPr>
          <p:cNvPr id="36" name="TextBox 35"/>
          <p:cNvSpPr txBox="1"/>
          <p:nvPr/>
        </p:nvSpPr>
        <p:spPr>
          <a:xfrm>
            <a:off x="5207301" y="361393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latin typeface="+mn-lt"/>
                <a:ea typeface="+mn-ea"/>
                <a:cs typeface="+mn-ea"/>
                <a:sym typeface="+mn-lt"/>
              </a:rPr>
              <a:t>产品说明三</a:t>
            </a:r>
            <a:r>
              <a:rPr lang="en-US" altLang="zh-CN" dirty="0" smtClean="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点击输入本栏的具体文字，简明扼要的说明分项内容，此为概念图解，请根据您的具体内容酌情修改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grpSp>
        <p:nvGrpSpPr>
          <p:cNvPr id="37" name="组合 36"/>
          <p:cNvGrpSpPr/>
          <p:nvPr/>
        </p:nvGrpSpPr>
        <p:grpSpPr>
          <a:xfrm>
            <a:off x="1299480" y="3613932"/>
            <a:ext cx="726076" cy="725134"/>
            <a:chOff x="3321560" y="3751502"/>
            <a:chExt cx="726076" cy="725134"/>
          </a:xfrm>
        </p:grpSpPr>
        <p:grpSp>
          <p:nvGrpSpPr>
            <p:cNvPr id="38" name="组合 37"/>
            <p:cNvGrpSpPr/>
            <p:nvPr/>
          </p:nvGrpSpPr>
          <p:grpSpPr>
            <a:xfrm>
              <a:off x="3321560" y="3751502"/>
              <a:ext cx="726076" cy="725134"/>
              <a:chOff x="2097688" y="3956966"/>
              <a:chExt cx="2446337" cy="2443163"/>
            </a:xfrm>
          </p:grpSpPr>
          <p:sp>
            <p:nvSpPr>
              <p:cNvPr id="4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9" name="椭圆 3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grpSp>
        <p:nvGrpSpPr>
          <p:cNvPr id="42" name="组合 41"/>
          <p:cNvGrpSpPr/>
          <p:nvPr/>
        </p:nvGrpSpPr>
        <p:grpSpPr>
          <a:xfrm>
            <a:off x="2843808" y="3636664"/>
            <a:ext cx="726076" cy="725134"/>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 name="Oval 62"/>
              <p:cNvSpPr>
                <a:spLocks noChangeArrowheads="1"/>
              </p:cNvSpPr>
              <p:nvPr/>
            </p:nvSpPr>
            <p:spPr bwMode="auto">
              <a:xfrm>
                <a:off x="2184214" y="4033556"/>
                <a:ext cx="2284414" cy="2284414"/>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grpSp>
        <p:nvGrpSpPr>
          <p:cNvPr id="47" name="组合 46"/>
          <p:cNvGrpSpPr/>
          <p:nvPr/>
        </p:nvGrpSpPr>
        <p:grpSpPr>
          <a:xfrm>
            <a:off x="3547505" y="2447291"/>
            <a:ext cx="726076" cy="725134"/>
            <a:chOff x="3321560" y="3751502"/>
            <a:chExt cx="726076" cy="725134"/>
          </a:xfrm>
        </p:grpSpPr>
        <p:grpSp>
          <p:nvGrpSpPr>
            <p:cNvPr id="48" name="组合 47"/>
            <p:cNvGrpSpPr/>
            <p:nvPr/>
          </p:nvGrpSpPr>
          <p:grpSpPr>
            <a:xfrm>
              <a:off x="3321560" y="3751502"/>
              <a:ext cx="726076" cy="725134"/>
              <a:chOff x="2097688" y="3956966"/>
              <a:chExt cx="2446337" cy="2443163"/>
            </a:xfrm>
          </p:grpSpPr>
          <p:sp>
            <p:nvSpPr>
              <p:cNvPr id="5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9" name="椭圆 4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grpSp>
        <p:nvGrpSpPr>
          <p:cNvPr id="52" name="组合 51"/>
          <p:cNvGrpSpPr/>
          <p:nvPr/>
        </p:nvGrpSpPr>
        <p:grpSpPr>
          <a:xfrm>
            <a:off x="2904837" y="1219664"/>
            <a:ext cx="726076" cy="725134"/>
            <a:chOff x="3321560" y="3751502"/>
            <a:chExt cx="726076" cy="725134"/>
          </a:xfrm>
        </p:grpSpPr>
        <p:grpSp>
          <p:nvGrpSpPr>
            <p:cNvPr id="53" name="组合 52"/>
            <p:cNvGrpSpPr/>
            <p:nvPr/>
          </p:nvGrpSpPr>
          <p:grpSpPr>
            <a:xfrm>
              <a:off x="3321560" y="3751502"/>
              <a:ext cx="726076" cy="725134"/>
              <a:chOff x="2097688" y="3956966"/>
              <a:chExt cx="2446337" cy="2443163"/>
            </a:xfrm>
          </p:grpSpPr>
          <p:sp>
            <p:nvSpPr>
              <p:cNvPr id="5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4" name="椭圆 5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grpSp>
        <p:nvGrpSpPr>
          <p:cNvPr id="57" name="组合 56"/>
          <p:cNvGrpSpPr/>
          <p:nvPr/>
        </p:nvGrpSpPr>
        <p:grpSpPr>
          <a:xfrm>
            <a:off x="1325161" y="1190816"/>
            <a:ext cx="726076" cy="725134"/>
            <a:chOff x="3321560" y="3751502"/>
            <a:chExt cx="726076" cy="725134"/>
          </a:xfrm>
        </p:grpSpPr>
        <p:grpSp>
          <p:nvGrpSpPr>
            <p:cNvPr id="58" name="组合 57"/>
            <p:cNvGrpSpPr/>
            <p:nvPr/>
          </p:nvGrpSpPr>
          <p:grpSpPr>
            <a:xfrm>
              <a:off x="3321560" y="3751502"/>
              <a:ext cx="726076" cy="725134"/>
              <a:chOff x="2097688" y="3956966"/>
              <a:chExt cx="2446337" cy="2443163"/>
            </a:xfrm>
          </p:grpSpPr>
          <p:sp>
            <p:nvSpPr>
              <p:cNvPr id="6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Oval 62"/>
              <p:cNvSpPr>
                <a:spLocks noChangeArrowheads="1"/>
              </p:cNvSpPr>
              <p:nvPr/>
            </p:nvSpPr>
            <p:spPr bwMode="auto">
              <a:xfrm>
                <a:off x="2184214" y="4033556"/>
                <a:ext cx="2284414" cy="2284414"/>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9" name="椭圆 5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grpSp>
        <p:nvGrpSpPr>
          <p:cNvPr id="62" name="组合 61"/>
          <p:cNvGrpSpPr/>
          <p:nvPr/>
        </p:nvGrpSpPr>
        <p:grpSpPr>
          <a:xfrm>
            <a:off x="624766" y="2344695"/>
            <a:ext cx="726076" cy="725134"/>
            <a:chOff x="3321560" y="3751502"/>
            <a:chExt cx="726076" cy="725134"/>
          </a:xfrm>
        </p:grpSpPr>
        <p:grpSp>
          <p:nvGrpSpPr>
            <p:cNvPr id="63" name="组合 62"/>
            <p:cNvGrpSpPr/>
            <p:nvPr/>
          </p:nvGrpSpPr>
          <p:grpSpPr>
            <a:xfrm>
              <a:off x="3321560" y="3751502"/>
              <a:ext cx="726076" cy="725134"/>
              <a:chOff x="2097688" y="3956966"/>
              <a:chExt cx="2446337" cy="2443163"/>
            </a:xfrm>
          </p:grpSpPr>
          <p:sp>
            <p:nvSpPr>
              <p:cNvPr id="6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4" name="椭圆 6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cs typeface="+mn-ea"/>
                  <a:sym typeface="+mn-lt"/>
                </a:rPr>
                <a:t>标题</a:t>
              </a:r>
              <a:endParaRPr lang="zh-CN" altLang="en-US" sz="1200" dirty="0">
                <a:cs typeface="+mn-ea"/>
                <a:sym typeface="+mn-lt"/>
              </a:endParaRPr>
            </a:p>
          </p:txBody>
        </p:sp>
      </p:grpSp>
      <p:sp>
        <p:nvSpPr>
          <p:cNvPr id="67" name="文本占位符 66"/>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4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8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12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16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20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1+#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60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1+#ppt_w/2"/>
                                          </p:val>
                                        </p:tav>
                                        <p:tav tm="100000">
                                          <p:val>
                                            <p:strVal val="#ppt_x"/>
                                          </p:val>
                                        </p:tav>
                                      </p:tavLst>
                                    </p:anim>
                                    <p:anim calcmode="lin" valueType="num">
                                      <p:cBhvr additive="base">
                                        <p:cTn id="71" dur="500" fill="hold"/>
                                        <p:tgtEl>
                                          <p:spTgt spid="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60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1+#ppt_w/2"/>
                                          </p:val>
                                        </p:tav>
                                        <p:tav tm="100000">
                                          <p:val>
                                            <p:strVal val="#ppt_x"/>
                                          </p:val>
                                        </p:tav>
                                      </p:tavLst>
                                    </p:anim>
                                    <p:anim calcmode="lin" valueType="num">
                                      <p:cBhvr additive="base">
                                        <p:cTn id="7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0" grpId="0"/>
      <p:bldP spid="31" grpId="0"/>
      <p:bldP spid="32"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_1"/>
          <p:cNvCxnSpPr/>
          <p:nvPr/>
        </p:nvCxnSpPr>
        <p:spPr>
          <a:xfrm>
            <a:off x="4565390" y="2067229"/>
            <a:ext cx="0" cy="154940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原创设计师_2"/>
          <p:cNvCxnSpPr/>
          <p:nvPr/>
        </p:nvCxnSpPr>
        <p:spPr>
          <a:xfrm flipH="1">
            <a:off x="537029" y="2069460"/>
            <a:ext cx="7997372" cy="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5" name="原创设计师_3"/>
          <p:cNvSpPr/>
          <p:nvPr/>
        </p:nvSpPr>
        <p:spPr>
          <a:xfrm>
            <a:off x="827584" y="1203598"/>
            <a:ext cx="1731724" cy="1731724"/>
          </a:xfrm>
          <a:prstGeom prst="ellipse">
            <a:avLst/>
          </a:prstGeom>
          <a:blipFill dpi="0" rotWithShape="1">
            <a:blip r:embed="rId3" cstate="print"/>
            <a:srcRect/>
            <a:tile tx="-266700" ty="0" sx="80000" sy="80000" flip="none" algn="tl"/>
          </a:blipFill>
          <a:ln w="31750">
            <a:gradFill>
              <a:gsLst>
                <a:gs pos="0">
                  <a:schemeClr val="accent1">
                    <a:lumMod val="5000"/>
                    <a:lumOff val="95000"/>
                  </a:schemeClr>
                </a:gs>
                <a:gs pos="100000">
                  <a:schemeClr val="accent1">
                    <a:lumMod val="30000"/>
                    <a:lumOff val="70000"/>
                  </a:schemeClr>
                </a:gs>
              </a:gsLst>
              <a:lin ang="5400000" scaled="1"/>
            </a:gra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6" name="原创设计师_4"/>
          <p:cNvSpPr/>
          <p:nvPr/>
        </p:nvSpPr>
        <p:spPr>
          <a:xfrm>
            <a:off x="6511094" y="1203598"/>
            <a:ext cx="1731724" cy="1731724"/>
          </a:xfrm>
          <a:prstGeom prst="ellipse">
            <a:avLst/>
          </a:prstGeom>
          <a:blipFill dpi="0" rotWithShape="1">
            <a:blip r:embed="rId4" cstate="print"/>
            <a:srcRect/>
            <a:tile tx="-184150" ty="0" sx="100000" sy="100000" flip="none" algn="tl"/>
          </a:blipFill>
          <a:ln w="3175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7" name="原创设计师_5"/>
          <p:cNvSpPr/>
          <p:nvPr/>
        </p:nvSpPr>
        <p:spPr>
          <a:xfrm>
            <a:off x="3037653"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8" name="原创设计师_6"/>
          <p:cNvSpPr/>
          <p:nvPr/>
        </p:nvSpPr>
        <p:spPr>
          <a:xfrm>
            <a:off x="5196909"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9" name="原创设计师_7"/>
          <p:cNvSpPr/>
          <p:nvPr/>
        </p:nvSpPr>
        <p:spPr>
          <a:xfrm>
            <a:off x="4932040" y="3174585"/>
            <a:ext cx="3479548" cy="1107996"/>
          </a:xfrm>
          <a:prstGeom prst="rect">
            <a:avLst/>
          </a:prstGeom>
        </p:spPr>
        <p:txBody>
          <a:bodyPr wrap="square">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原创设计师_8"/>
          <p:cNvSpPr/>
          <p:nvPr/>
        </p:nvSpPr>
        <p:spPr>
          <a:xfrm>
            <a:off x="588396" y="3174585"/>
            <a:ext cx="3479548" cy="1107996"/>
          </a:xfrm>
          <a:prstGeom prst="rect">
            <a:avLst/>
          </a:prstGeom>
        </p:spPr>
        <p:txBody>
          <a:bodyPr wrap="square">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原创设计师_9"/>
          <p:cNvSpPr/>
          <p:nvPr/>
        </p:nvSpPr>
        <p:spPr>
          <a:xfrm>
            <a:off x="3096327" y="1683885"/>
            <a:ext cx="792088" cy="792088"/>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原创设计师_10"/>
          <p:cNvSpPr/>
          <p:nvPr/>
        </p:nvSpPr>
        <p:spPr>
          <a:xfrm>
            <a:off x="2896273" y="1758577"/>
            <a:ext cx="1192197"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13" name="原创设计师_11"/>
          <p:cNvSpPr/>
          <p:nvPr/>
        </p:nvSpPr>
        <p:spPr>
          <a:xfrm>
            <a:off x="5257397" y="1683885"/>
            <a:ext cx="792088" cy="792088"/>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原创设计师_12"/>
          <p:cNvSpPr/>
          <p:nvPr/>
        </p:nvSpPr>
        <p:spPr>
          <a:xfrm>
            <a:off x="5070043" y="1758577"/>
            <a:ext cx="1192197"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5" name="原创设计师_13"/>
          <p:cNvGrpSpPr/>
          <p:nvPr/>
        </p:nvGrpSpPr>
        <p:grpSpPr>
          <a:xfrm>
            <a:off x="4183474" y="3448739"/>
            <a:ext cx="725706" cy="725886"/>
            <a:chOff x="701911" y="1144125"/>
            <a:chExt cx="707780" cy="707955"/>
          </a:xfrm>
        </p:grpSpPr>
        <p:sp>
          <p:nvSpPr>
            <p:cNvPr id="16" name="Oval 53"/>
            <p:cNvSpPr>
              <a:spLocks noChangeArrowheads="1"/>
            </p:cNvSpPr>
            <p:nvPr/>
          </p:nvSpPr>
          <p:spPr bwMode="auto">
            <a:xfrm>
              <a:off x="701911" y="1144125"/>
              <a:ext cx="707780" cy="70795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18"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500"/>
                                        <p:tgtEl>
                                          <p:spTgt spid="3"/>
                                        </p:tgtEl>
                                      </p:cBhvr>
                                    </p:animEffect>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_1"/>
          <p:cNvCxnSpPr/>
          <p:nvPr/>
        </p:nvCxnSpPr>
        <p:spPr>
          <a:xfrm>
            <a:off x="875441" y="2211710"/>
            <a:ext cx="3696559" cy="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原创设计师_2"/>
          <p:cNvCxnSpPr/>
          <p:nvPr/>
        </p:nvCxnSpPr>
        <p:spPr>
          <a:xfrm flipV="1">
            <a:off x="4572000" y="2197100"/>
            <a:ext cx="0" cy="2417764"/>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5" name="原创设计师_3"/>
          <p:cNvSpPr/>
          <p:nvPr/>
        </p:nvSpPr>
        <p:spPr>
          <a:xfrm>
            <a:off x="4819964" y="2496084"/>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6" name="原创设计师_4"/>
          <p:cNvSpPr/>
          <p:nvPr/>
        </p:nvSpPr>
        <p:spPr>
          <a:xfrm>
            <a:off x="3131840" y="2440684"/>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7" name="原创设计师_5"/>
          <p:cNvSpPr/>
          <p:nvPr/>
        </p:nvSpPr>
        <p:spPr>
          <a:xfrm>
            <a:off x="4819964" y="3238751"/>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8" name="原创设计师_6"/>
          <p:cNvSpPr/>
          <p:nvPr/>
        </p:nvSpPr>
        <p:spPr>
          <a:xfrm>
            <a:off x="3131840" y="3183351"/>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 name="原创设计师_7"/>
          <p:cNvSpPr/>
          <p:nvPr/>
        </p:nvSpPr>
        <p:spPr>
          <a:xfrm>
            <a:off x="4819964" y="3985866"/>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10" name="原创设计师_8"/>
          <p:cNvSpPr/>
          <p:nvPr/>
        </p:nvSpPr>
        <p:spPr>
          <a:xfrm>
            <a:off x="3131840" y="3930466"/>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 name="原创设计师_9"/>
          <p:cNvSpPr/>
          <p:nvPr/>
        </p:nvSpPr>
        <p:spPr>
          <a:xfrm>
            <a:off x="875441" y="995462"/>
            <a:ext cx="2218144" cy="221814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rgbClr val="B72727"/>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12" name="原创设计师_10"/>
          <p:cNvSpPr/>
          <p:nvPr/>
        </p:nvSpPr>
        <p:spPr>
          <a:xfrm>
            <a:off x="989232" y="1099300"/>
            <a:ext cx="1990563" cy="2010469"/>
          </a:xfrm>
          <a:prstGeom prst="ellipse">
            <a:avLst/>
          </a:prstGeom>
          <a:blipFill dpi="0" rotWithShape="1">
            <a:blip r:embed="rId3" cstate="print"/>
            <a:srcRect/>
            <a:tile tx="-1289050" ty="-190500" sx="100000" sy="100000" flip="none" algn="tl"/>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nvGrpSpPr>
          <p:cNvPr id="13" name="原创设计师_11"/>
          <p:cNvGrpSpPr/>
          <p:nvPr/>
        </p:nvGrpSpPr>
        <p:grpSpPr>
          <a:xfrm>
            <a:off x="4337314" y="3854210"/>
            <a:ext cx="409642" cy="409742"/>
            <a:chOff x="4321024" y="3586324"/>
            <a:chExt cx="450606" cy="450717"/>
          </a:xfrm>
        </p:grpSpPr>
        <p:sp>
          <p:nvSpPr>
            <p:cNvPr id="14"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文本框 9"/>
            <p:cNvSpPr txBox="1"/>
            <p:nvPr/>
          </p:nvSpPr>
          <p:spPr>
            <a:xfrm>
              <a:off x="4366293" y="3591621"/>
              <a:ext cx="360067" cy="440122"/>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C</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6" name="原创设计师_12"/>
          <p:cNvGrpSpPr/>
          <p:nvPr/>
        </p:nvGrpSpPr>
        <p:grpSpPr>
          <a:xfrm>
            <a:off x="4337314" y="3183351"/>
            <a:ext cx="409642" cy="409742"/>
            <a:chOff x="4321024" y="3586324"/>
            <a:chExt cx="450606" cy="450717"/>
          </a:xfrm>
        </p:grpSpPr>
        <p:sp>
          <p:nvSpPr>
            <p:cNvPr id="17"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gradFill>
                  <a:gsLst>
                    <a:gs pos="15000">
                      <a:schemeClr val="accent2"/>
                    </a:gs>
                    <a:gs pos="99000">
                      <a:schemeClr val="accent1"/>
                    </a:gs>
                  </a:gsLst>
                  <a:lin ang="12600000" scaled="0"/>
                </a:gradFill>
                <a:latin typeface="微软雅黑" panose="020B0503020204020204" pitchFamily="34" charset="-122"/>
                <a:ea typeface="微软雅黑" panose="020B0503020204020204" pitchFamily="34" charset="-122"/>
              </a:endParaRPr>
            </a:p>
          </p:txBody>
        </p:sp>
        <p:sp>
          <p:nvSpPr>
            <p:cNvPr id="18" name="文本框 9"/>
            <p:cNvSpPr txBox="1"/>
            <p:nvPr/>
          </p:nvSpPr>
          <p:spPr>
            <a:xfrm>
              <a:off x="4382163" y="3625475"/>
              <a:ext cx="328328" cy="372410"/>
            </a:xfrm>
            <a:prstGeom prst="rect">
              <a:avLst/>
            </a:prstGeom>
            <a:noFill/>
          </p:spPr>
          <p:txBody>
            <a:bodyPr wrap="none" rtlCol="0" anchor="ctr">
              <a:spAutoFit/>
            </a:bodyPr>
            <a:lstStyle/>
            <a:p>
              <a:pPr algn="ctr"/>
              <a:r>
                <a:rPr lang="en-US" altLang="zh-CN" sz="1600" dirty="0">
                  <a:solidFill>
                    <a:schemeClr val="bg1"/>
                  </a:solidFill>
                  <a:latin typeface="Impact" panose="020B0806030902050204" pitchFamily="34" charset="0"/>
                  <a:ea typeface="微软雅黑" panose="020B0503020204020204" pitchFamily="34" charset="-122"/>
                </a:rPr>
                <a:t>B</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9" name="原创设计师_13"/>
          <p:cNvGrpSpPr/>
          <p:nvPr/>
        </p:nvGrpSpPr>
        <p:grpSpPr>
          <a:xfrm>
            <a:off x="4337314" y="2442046"/>
            <a:ext cx="409642" cy="409742"/>
            <a:chOff x="4321024" y="3586324"/>
            <a:chExt cx="450606" cy="450717"/>
          </a:xfrm>
        </p:grpSpPr>
        <p:sp>
          <p:nvSpPr>
            <p:cNvPr id="20"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 name="文本框 9"/>
            <p:cNvSpPr txBox="1"/>
            <p:nvPr/>
          </p:nvSpPr>
          <p:spPr>
            <a:xfrm>
              <a:off x="4373347" y="3591621"/>
              <a:ext cx="345961" cy="440121"/>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A</a:t>
              </a:r>
              <a:endParaRPr lang="zh-CN" altLang="en-US" sz="1600" dirty="0">
                <a:solidFill>
                  <a:schemeClr val="bg1"/>
                </a:solidFill>
                <a:latin typeface="Impact" panose="020B0806030902050204" pitchFamily="34" charset="0"/>
                <a:ea typeface="微软雅黑" panose="020B0503020204020204" pitchFamily="34" charset="-122"/>
              </a:endParaRPr>
            </a:p>
          </p:txBody>
        </p:sp>
      </p:grpSp>
      <p:sp>
        <p:nvSpPr>
          <p:cNvPr id="22"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9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smtClean="0"/>
              <a:t>01</a:t>
            </a:r>
            <a:endParaRPr lang="zh-CN" altLang="en-US" dirty="0"/>
          </a:p>
        </p:txBody>
      </p:sp>
      <p:sp>
        <p:nvSpPr>
          <p:cNvPr id="5" name="文本占位符 4"/>
          <p:cNvSpPr>
            <a:spLocks noGrp="1"/>
          </p:cNvSpPr>
          <p:nvPr>
            <p:ph type="body" sz="quarter" idx="11"/>
          </p:nvPr>
        </p:nvSpPr>
        <p:spPr/>
        <p:txBody>
          <a:bodyPr/>
          <a:lstStyle/>
          <a:p>
            <a:r>
              <a:rPr lang="zh-CN" altLang="en-US" dirty="0" smtClean="0">
                <a:solidFill>
                  <a:srgbClr val="B72727"/>
                </a:solidFill>
              </a:rPr>
              <a:t>点击输入标题</a:t>
            </a:r>
            <a:endParaRPr lang="zh-CN" altLang="en-US" dirty="0">
              <a:solidFill>
                <a:srgbClr val="B72727"/>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1"/>
          <p:cNvSpPr/>
          <p:nvPr/>
        </p:nvSpPr>
        <p:spPr>
          <a:xfrm>
            <a:off x="2130796"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4" name="原创设计师_2"/>
          <p:cNvSpPr/>
          <p:nvPr/>
        </p:nvSpPr>
        <p:spPr>
          <a:xfrm>
            <a:off x="3953989"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5" name="原创设计师_3"/>
          <p:cNvSpPr/>
          <p:nvPr/>
        </p:nvSpPr>
        <p:spPr>
          <a:xfrm>
            <a:off x="5777182"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6" name="原创设计师_4"/>
          <p:cNvSpPr/>
          <p:nvPr/>
        </p:nvSpPr>
        <p:spPr>
          <a:xfrm>
            <a:off x="611560" y="3097755"/>
            <a:ext cx="3479548" cy="1200329"/>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 name="原创设计师_5"/>
          <p:cNvCxnSpPr/>
          <p:nvPr/>
        </p:nvCxnSpPr>
        <p:spPr>
          <a:xfrm flipV="1">
            <a:off x="3203848" y="3135086"/>
            <a:ext cx="0" cy="13208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8" name="原创设计师_6"/>
          <p:cNvSpPr/>
          <p:nvPr/>
        </p:nvSpPr>
        <p:spPr>
          <a:xfrm>
            <a:off x="5196908" y="3097755"/>
            <a:ext cx="3119508" cy="1200329"/>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原创设计师_7"/>
          <p:cNvCxnSpPr/>
          <p:nvPr/>
        </p:nvCxnSpPr>
        <p:spPr>
          <a:xfrm flipV="1">
            <a:off x="5724128" y="3135086"/>
            <a:ext cx="0" cy="13208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原创设计师_8"/>
          <p:cNvSpPr/>
          <p:nvPr/>
        </p:nvSpPr>
        <p:spPr>
          <a:xfrm>
            <a:off x="3781136" y="3287151"/>
            <a:ext cx="1415772" cy="978729"/>
          </a:xfrm>
          <a:prstGeom prst="rect">
            <a:avLst/>
          </a:prstGeom>
        </p:spPr>
        <p:txBody>
          <a:bodyPr wrap="none" anchor="ctr">
            <a:spAutoFit/>
          </a:bodyPr>
          <a:lstStyle/>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在此点击</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 name="原创设计师_9"/>
          <p:cNvSpPr/>
          <p:nvPr/>
        </p:nvSpPr>
        <p:spPr bwMode="auto">
          <a:xfrm>
            <a:off x="2572749" y="1878981"/>
            <a:ext cx="359700" cy="272344"/>
          </a:xfrm>
          <a:custGeom>
            <a:avLst/>
            <a:gdLst>
              <a:gd name="T0" fmla="*/ 7 w 140"/>
              <a:gd name="T1" fmla="*/ 99 h 106"/>
              <a:gd name="T2" fmla="*/ 14 w 140"/>
              <a:gd name="T3" fmla="*/ 99 h 106"/>
              <a:gd name="T4" fmla="*/ 14 w 140"/>
              <a:gd name="T5" fmla="*/ 59 h 106"/>
              <a:gd name="T6" fmla="*/ 21 w 140"/>
              <a:gd name="T7" fmla="*/ 57 h 106"/>
              <a:gd name="T8" fmla="*/ 21 w 140"/>
              <a:gd name="T9" fmla="*/ 99 h 106"/>
              <a:gd name="T10" fmla="*/ 26 w 140"/>
              <a:gd name="T11" fmla="*/ 99 h 106"/>
              <a:gd name="T12" fmla="*/ 26 w 140"/>
              <a:gd name="T13" fmla="*/ 54 h 106"/>
              <a:gd name="T14" fmla="*/ 33 w 140"/>
              <a:gd name="T15" fmla="*/ 52 h 106"/>
              <a:gd name="T16" fmla="*/ 33 w 140"/>
              <a:gd name="T17" fmla="*/ 99 h 106"/>
              <a:gd name="T18" fmla="*/ 40 w 140"/>
              <a:gd name="T19" fmla="*/ 99 h 106"/>
              <a:gd name="T20" fmla="*/ 40 w 140"/>
              <a:gd name="T21" fmla="*/ 49 h 106"/>
              <a:gd name="T22" fmla="*/ 40 w 140"/>
              <a:gd name="T23" fmla="*/ 49 h 106"/>
              <a:gd name="T24" fmla="*/ 47 w 140"/>
              <a:gd name="T25" fmla="*/ 57 h 106"/>
              <a:gd name="T26" fmla="*/ 47 w 140"/>
              <a:gd name="T27" fmla="*/ 99 h 106"/>
              <a:gd name="T28" fmla="*/ 52 w 140"/>
              <a:gd name="T29" fmla="*/ 99 h 106"/>
              <a:gd name="T30" fmla="*/ 52 w 140"/>
              <a:gd name="T31" fmla="*/ 61 h 106"/>
              <a:gd name="T32" fmla="*/ 59 w 140"/>
              <a:gd name="T33" fmla="*/ 59 h 106"/>
              <a:gd name="T34" fmla="*/ 59 w 140"/>
              <a:gd name="T35" fmla="*/ 99 h 106"/>
              <a:gd name="T36" fmla="*/ 64 w 140"/>
              <a:gd name="T37" fmla="*/ 99 h 106"/>
              <a:gd name="T38" fmla="*/ 64 w 140"/>
              <a:gd name="T39" fmla="*/ 57 h 106"/>
              <a:gd name="T40" fmla="*/ 71 w 140"/>
              <a:gd name="T41" fmla="*/ 52 h 106"/>
              <a:gd name="T42" fmla="*/ 71 w 140"/>
              <a:gd name="T43" fmla="*/ 99 h 106"/>
              <a:gd name="T44" fmla="*/ 76 w 140"/>
              <a:gd name="T45" fmla="*/ 99 h 106"/>
              <a:gd name="T46" fmla="*/ 76 w 140"/>
              <a:gd name="T47" fmla="*/ 49 h 106"/>
              <a:gd name="T48" fmla="*/ 83 w 140"/>
              <a:gd name="T49" fmla="*/ 45 h 106"/>
              <a:gd name="T50" fmla="*/ 83 w 140"/>
              <a:gd name="T51" fmla="*/ 99 h 106"/>
              <a:gd name="T52" fmla="*/ 90 w 140"/>
              <a:gd name="T53" fmla="*/ 99 h 106"/>
              <a:gd name="T54" fmla="*/ 90 w 140"/>
              <a:gd name="T55" fmla="*/ 42 h 106"/>
              <a:gd name="T56" fmla="*/ 97 w 140"/>
              <a:gd name="T57" fmla="*/ 40 h 106"/>
              <a:gd name="T58" fmla="*/ 97 w 140"/>
              <a:gd name="T59" fmla="*/ 99 h 106"/>
              <a:gd name="T60" fmla="*/ 102 w 140"/>
              <a:gd name="T61" fmla="*/ 99 h 106"/>
              <a:gd name="T62" fmla="*/ 102 w 140"/>
              <a:gd name="T63" fmla="*/ 38 h 106"/>
              <a:gd name="T64" fmla="*/ 109 w 140"/>
              <a:gd name="T65" fmla="*/ 33 h 106"/>
              <a:gd name="T66" fmla="*/ 109 w 140"/>
              <a:gd name="T67" fmla="*/ 99 h 106"/>
              <a:gd name="T68" fmla="*/ 135 w 140"/>
              <a:gd name="T69" fmla="*/ 99 h 106"/>
              <a:gd name="T70" fmla="*/ 135 w 140"/>
              <a:gd name="T71" fmla="*/ 106 h 106"/>
              <a:gd name="T72" fmla="*/ 7 w 140"/>
              <a:gd name="T73" fmla="*/ 106 h 106"/>
              <a:gd name="T74" fmla="*/ 0 w 140"/>
              <a:gd name="T75" fmla="*/ 106 h 106"/>
              <a:gd name="T76" fmla="*/ 0 w 140"/>
              <a:gd name="T77" fmla="*/ 99 h 106"/>
              <a:gd name="T78" fmla="*/ 0 w 140"/>
              <a:gd name="T79" fmla="*/ 2 h 106"/>
              <a:gd name="T80" fmla="*/ 7 w 140"/>
              <a:gd name="T81" fmla="*/ 2 h 106"/>
              <a:gd name="T82" fmla="*/ 7 w 140"/>
              <a:gd name="T83" fmla="*/ 40 h 106"/>
              <a:gd name="T84" fmla="*/ 43 w 140"/>
              <a:gd name="T85" fmla="*/ 26 h 106"/>
              <a:gd name="T86" fmla="*/ 45 w 140"/>
              <a:gd name="T87" fmla="*/ 23 h 106"/>
              <a:gd name="T88" fmla="*/ 50 w 140"/>
              <a:gd name="T89" fmla="*/ 28 h 106"/>
              <a:gd name="T90" fmla="*/ 54 w 140"/>
              <a:gd name="T91" fmla="*/ 38 h 106"/>
              <a:gd name="T92" fmla="*/ 109 w 140"/>
              <a:gd name="T93" fmla="*/ 12 h 106"/>
              <a:gd name="T94" fmla="*/ 102 w 140"/>
              <a:gd name="T95" fmla="*/ 0 h 106"/>
              <a:gd name="T96" fmla="*/ 121 w 140"/>
              <a:gd name="T97" fmla="*/ 0 h 106"/>
              <a:gd name="T98" fmla="*/ 140 w 140"/>
              <a:gd name="T99" fmla="*/ 2 h 106"/>
              <a:gd name="T100" fmla="*/ 130 w 140"/>
              <a:gd name="T101" fmla="*/ 16 h 106"/>
              <a:gd name="T102" fmla="*/ 121 w 140"/>
              <a:gd name="T103" fmla="*/ 33 h 106"/>
              <a:gd name="T104" fmla="*/ 113 w 140"/>
              <a:gd name="T105" fmla="*/ 21 h 106"/>
              <a:gd name="T106" fmla="*/ 57 w 140"/>
              <a:gd name="T107" fmla="*/ 49 h 106"/>
              <a:gd name="T108" fmla="*/ 52 w 140"/>
              <a:gd name="T109" fmla="*/ 52 h 106"/>
              <a:gd name="T110" fmla="*/ 47 w 140"/>
              <a:gd name="T111" fmla="*/ 47 h 106"/>
              <a:gd name="T112" fmla="*/ 43 w 140"/>
              <a:gd name="T113" fmla="*/ 38 h 106"/>
              <a:gd name="T114" fmla="*/ 7 w 140"/>
              <a:gd name="T115" fmla="*/ 54 h 106"/>
              <a:gd name="T116" fmla="*/ 7 w 140"/>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06">
                <a:moveTo>
                  <a:pt x="7" y="99"/>
                </a:moveTo>
                <a:lnTo>
                  <a:pt x="14" y="99"/>
                </a:lnTo>
                <a:lnTo>
                  <a:pt x="14" y="59"/>
                </a:lnTo>
                <a:lnTo>
                  <a:pt x="21" y="57"/>
                </a:lnTo>
                <a:lnTo>
                  <a:pt x="21" y="99"/>
                </a:lnTo>
                <a:lnTo>
                  <a:pt x="26" y="99"/>
                </a:lnTo>
                <a:lnTo>
                  <a:pt x="26" y="54"/>
                </a:lnTo>
                <a:lnTo>
                  <a:pt x="33" y="52"/>
                </a:lnTo>
                <a:lnTo>
                  <a:pt x="33" y="99"/>
                </a:lnTo>
                <a:lnTo>
                  <a:pt x="40" y="99"/>
                </a:lnTo>
                <a:lnTo>
                  <a:pt x="40" y="49"/>
                </a:lnTo>
                <a:lnTo>
                  <a:pt x="40" y="49"/>
                </a:lnTo>
                <a:lnTo>
                  <a:pt x="47" y="57"/>
                </a:lnTo>
                <a:lnTo>
                  <a:pt x="47" y="99"/>
                </a:lnTo>
                <a:lnTo>
                  <a:pt x="52" y="99"/>
                </a:lnTo>
                <a:lnTo>
                  <a:pt x="52" y="61"/>
                </a:lnTo>
                <a:lnTo>
                  <a:pt x="59" y="59"/>
                </a:lnTo>
                <a:lnTo>
                  <a:pt x="59" y="99"/>
                </a:lnTo>
                <a:lnTo>
                  <a:pt x="64" y="99"/>
                </a:lnTo>
                <a:lnTo>
                  <a:pt x="64" y="57"/>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3" y="26"/>
                </a:lnTo>
                <a:lnTo>
                  <a:pt x="45" y="23"/>
                </a:lnTo>
                <a:lnTo>
                  <a:pt x="50" y="28"/>
                </a:lnTo>
                <a:lnTo>
                  <a:pt x="54" y="38"/>
                </a:lnTo>
                <a:lnTo>
                  <a:pt x="109" y="12"/>
                </a:lnTo>
                <a:lnTo>
                  <a:pt x="102" y="0"/>
                </a:lnTo>
                <a:lnTo>
                  <a:pt x="121" y="0"/>
                </a:lnTo>
                <a:lnTo>
                  <a:pt x="140" y="2"/>
                </a:lnTo>
                <a:lnTo>
                  <a:pt x="130" y="16"/>
                </a:lnTo>
                <a:lnTo>
                  <a:pt x="121" y="33"/>
                </a:lnTo>
                <a:lnTo>
                  <a:pt x="113" y="21"/>
                </a:lnTo>
                <a:lnTo>
                  <a:pt x="57" y="49"/>
                </a:lnTo>
                <a:lnTo>
                  <a:pt x="52" y="52"/>
                </a:lnTo>
                <a:lnTo>
                  <a:pt x="47" y="47"/>
                </a:lnTo>
                <a:lnTo>
                  <a:pt x="43" y="38"/>
                </a:lnTo>
                <a:lnTo>
                  <a:pt x="7" y="54"/>
                </a:lnTo>
                <a:lnTo>
                  <a:pt x="7" y="99"/>
                </a:ln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原创设计师_10"/>
          <p:cNvSpPr>
            <a:spLocks noEditPoints="1"/>
          </p:cNvSpPr>
          <p:nvPr/>
        </p:nvSpPr>
        <p:spPr bwMode="auto">
          <a:xfrm>
            <a:off x="4411103" y="1855697"/>
            <a:ext cx="359700" cy="267206"/>
          </a:xfrm>
          <a:custGeom>
            <a:avLst/>
            <a:gdLst>
              <a:gd name="T0" fmla="*/ 57 w 59"/>
              <a:gd name="T1" fmla="*/ 41 h 44"/>
              <a:gd name="T2" fmla="*/ 3 w 59"/>
              <a:gd name="T3" fmla="*/ 44 h 44"/>
              <a:gd name="T4" fmla="*/ 0 w 59"/>
              <a:gd name="T5" fmla="*/ 41 h 44"/>
              <a:gd name="T6" fmla="*/ 3 w 59"/>
              <a:gd name="T7" fmla="*/ 0 h 44"/>
              <a:gd name="T8" fmla="*/ 7 w 59"/>
              <a:gd name="T9" fmla="*/ 8 h 44"/>
              <a:gd name="T10" fmla="*/ 9 w 59"/>
              <a:gd name="T11" fmla="*/ 9 h 44"/>
              <a:gd name="T12" fmla="*/ 25 w 59"/>
              <a:gd name="T13" fmla="*/ 9 h 44"/>
              <a:gd name="T14" fmla="*/ 28 w 59"/>
              <a:gd name="T15" fmla="*/ 10 h 44"/>
              <a:gd name="T16" fmla="*/ 35 w 59"/>
              <a:gd name="T17" fmla="*/ 11 h 44"/>
              <a:gd name="T18" fmla="*/ 37 w 59"/>
              <a:gd name="T19" fmla="*/ 11 h 44"/>
              <a:gd name="T20" fmla="*/ 54 w 59"/>
              <a:gd name="T21" fmla="*/ 18 h 44"/>
              <a:gd name="T22" fmla="*/ 56 w 59"/>
              <a:gd name="T23" fmla="*/ 15 h 44"/>
              <a:gd name="T24" fmla="*/ 56 w 59"/>
              <a:gd name="T25" fmla="*/ 20 h 44"/>
              <a:gd name="T26" fmla="*/ 50 w 59"/>
              <a:gd name="T27" fmla="*/ 24 h 44"/>
              <a:gd name="T28" fmla="*/ 53 w 59"/>
              <a:gd name="T29" fmla="*/ 32 h 44"/>
              <a:gd name="T30" fmla="*/ 41 w 59"/>
              <a:gd name="T31" fmla="*/ 32 h 44"/>
              <a:gd name="T32" fmla="*/ 38 w 59"/>
              <a:gd name="T33" fmla="*/ 35 h 44"/>
              <a:gd name="T34" fmla="*/ 36 w 59"/>
              <a:gd name="T35" fmla="*/ 32 h 44"/>
              <a:gd name="T36" fmla="*/ 28 w 59"/>
              <a:gd name="T37" fmla="*/ 25 h 44"/>
              <a:gd name="T38" fmla="*/ 20 w 59"/>
              <a:gd name="T39" fmla="*/ 31 h 44"/>
              <a:gd name="T40" fmla="*/ 17 w 59"/>
              <a:gd name="T41" fmla="*/ 33 h 44"/>
              <a:gd name="T42" fmla="*/ 14 w 59"/>
              <a:gd name="T43" fmla="*/ 30 h 44"/>
              <a:gd name="T44" fmla="*/ 11 w 59"/>
              <a:gd name="T45" fmla="*/ 28 h 44"/>
              <a:gd name="T46" fmla="*/ 3 w 59"/>
              <a:gd name="T47" fmla="*/ 35 h 44"/>
              <a:gd name="T48" fmla="*/ 38 w 59"/>
              <a:gd name="T49" fmla="*/ 29 h 44"/>
              <a:gd name="T50" fmla="*/ 46 w 59"/>
              <a:gd name="T51" fmla="*/ 25 h 44"/>
              <a:gd name="T52" fmla="*/ 27 w 59"/>
              <a:gd name="T53" fmla="*/ 17 h 44"/>
              <a:gd name="T54" fmla="*/ 25 w 59"/>
              <a:gd name="T55" fmla="*/ 16 h 44"/>
              <a:gd name="T56" fmla="*/ 12 w 59"/>
              <a:gd name="T57" fmla="*/ 19 h 44"/>
              <a:gd name="T58" fmla="*/ 10 w 59"/>
              <a:gd name="T59" fmla="*/ 18 h 44"/>
              <a:gd name="T60" fmla="*/ 3 w 59"/>
              <a:gd name="T61" fmla="*/ 13 h 44"/>
              <a:gd name="T62" fmla="*/ 8 w 59"/>
              <a:gd name="T63" fmla="*/ 26 h 44"/>
              <a:gd name="T64" fmla="*/ 11 w 59"/>
              <a:gd name="T65" fmla="*/ 23 h 44"/>
              <a:gd name="T66" fmla="*/ 13 w 59"/>
              <a:gd name="T67" fmla="*/ 26 h 44"/>
              <a:gd name="T68" fmla="*/ 17 w 59"/>
              <a:gd name="T69" fmla="*/ 28 h 44"/>
              <a:gd name="T70" fmla="*/ 26 w 59"/>
              <a:gd name="T71" fmla="*/ 23 h 44"/>
              <a:gd name="T72" fmla="*/ 28 w 59"/>
              <a:gd name="T73" fmla="*/ 20 h 44"/>
              <a:gd name="T74" fmla="*/ 31 w 59"/>
              <a:gd name="T75" fmla="*/ 23 h 44"/>
              <a:gd name="T76" fmla="*/ 38 w 59"/>
              <a:gd name="T7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44">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 name="原创设计师_11"/>
          <p:cNvSpPr>
            <a:spLocks noEditPoints="1"/>
          </p:cNvSpPr>
          <p:nvPr/>
        </p:nvSpPr>
        <p:spPr bwMode="auto">
          <a:xfrm>
            <a:off x="6205895" y="1885690"/>
            <a:ext cx="354562" cy="267206"/>
          </a:xfrm>
          <a:custGeom>
            <a:avLst/>
            <a:gdLst>
              <a:gd name="T0" fmla="*/ 5 w 58"/>
              <a:gd name="T1" fmla="*/ 41 h 44"/>
              <a:gd name="T2" fmla="*/ 12 w 58"/>
              <a:gd name="T3" fmla="*/ 29 h 44"/>
              <a:gd name="T4" fmla="*/ 14 w 58"/>
              <a:gd name="T5" fmla="*/ 41 h 44"/>
              <a:gd name="T6" fmla="*/ 21 w 58"/>
              <a:gd name="T7" fmla="*/ 16 h 44"/>
              <a:gd name="T8" fmla="*/ 22 w 58"/>
              <a:gd name="T9" fmla="*/ 41 h 44"/>
              <a:gd name="T10" fmla="*/ 29 w 58"/>
              <a:gd name="T11" fmla="*/ 7 h 44"/>
              <a:gd name="T12" fmla="*/ 31 w 58"/>
              <a:gd name="T13" fmla="*/ 41 h 44"/>
              <a:gd name="T14" fmla="*/ 38 w 58"/>
              <a:gd name="T15" fmla="*/ 9 h 44"/>
              <a:gd name="T16" fmla="*/ 39 w 58"/>
              <a:gd name="T17" fmla="*/ 41 h 44"/>
              <a:gd name="T18" fmla="*/ 46 w 58"/>
              <a:gd name="T19" fmla="*/ 11 h 44"/>
              <a:gd name="T20" fmla="*/ 47 w 58"/>
              <a:gd name="T21" fmla="*/ 41 h 44"/>
              <a:gd name="T22" fmla="*/ 54 w 58"/>
              <a:gd name="T23" fmla="*/ 4 h 44"/>
              <a:gd name="T24" fmla="*/ 58 w 58"/>
              <a:gd name="T25" fmla="*/ 41 h 44"/>
              <a:gd name="T26" fmla="*/ 3 w 58"/>
              <a:gd name="T27" fmla="*/ 44 h 44"/>
              <a:gd name="T28" fmla="*/ 0 w 58"/>
              <a:gd name="T29" fmla="*/ 41 h 44"/>
              <a:gd name="T30" fmla="*/ 3 w 58"/>
              <a:gd name="T31" fmla="*/ 0 h 44"/>
              <a:gd name="T32" fmla="*/ 7 w 58"/>
              <a:gd name="T33" fmla="*/ 32 h 44"/>
              <a:gd name="T34" fmla="*/ 7 w 58"/>
              <a:gd name="T35" fmla="*/ 37 h 44"/>
              <a:gd name="T36" fmla="*/ 7 w 58"/>
              <a:gd name="T37" fmla="*/ 38 h 44"/>
              <a:gd name="T38" fmla="*/ 8 w 58"/>
              <a:gd name="T39" fmla="*/ 32 h 44"/>
              <a:gd name="T40" fmla="*/ 7 w 58"/>
              <a:gd name="T41" fmla="*/ 32 h 44"/>
              <a:gd name="T42" fmla="*/ 15 w 58"/>
              <a:gd name="T43" fmla="*/ 19 h 44"/>
              <a:gd name="T44" fmla="*/ 15 w 58"/>
              <a:gd name="T45" fmla="*/ 38 h 44"/>
              <a:gd name="T46" fmla="*/ 16 w 58"/>
              <a:gd name="T47" fmla="*/ 37 h 44"/>
              <a:gd name="T48" fmla="*/ 15 w 58"/>
              <a:gd name="T49" fmla="*/ 18 h 44"/>
              <a:gd name="T50" fmla="*/ 24 w 58"/>
              <a:gd name="T51" fmla="*/ 9 h 44"/>
              <a:gd name="T52" fmla="*/ 23 w 58"/>
              <a:gd name="T53" fmla="*/ 37 h 44"/>
              <a:gd name="T54" fmla="*/ 24 w 58"/>
              <a:gd name="T55" fmla="*/ 38 h 44"/>
              <a:gd name="T56" fmla="*/ 24 w 58"/>
              <a:gd name="T57" fmla="*/ 10 h 44"/>
              <a:gd name="T58" fmla="*/ 24 w 58"/>
              <a:gd name="T59" fmla="*/ 9 h 44"/>
              <a:gd name="T60" fmla="*/ 32 w 58"/>
              <a:gd name="T61" fmla="*/ 12 h 44"/>
              <a:gd name="T62" fmla="*/ 32 w 58"/>
              <a:gd name="T63" fmla="*/ 38 h 44"/>
              <a:gd name="T64" fmla="*/ 33 w 58"/>
              <a:gd name="T65" fmla="*/ 37 h 44"/>
              <a:gd name="T66" fmla="*/ 32 w 58"/>
              <a:gd name="T67" fmla="*/ 11 h 44"/>
              <a:gd name="T68" fmla="*/ 49 w 58"/>
              <a:gd name="T69" fmla="*/ 6 h 44"/>
              <a:gd name="T70" fmla="*/ 49 w 58"/>
              <a:gd name="T71" fmla="*/ 37 h 44"/>
              <a:gd name="T72" fmla="*/ 49 w 58"/>
              <a:gd name="T73" fmla="*/ 38 h 44"/>
              <a:gd name="T74" fmla="*/ 50 w 58"/>
              <a:gd name="T75" fmla="*/ 7 h 44"/>
              <a:gd name="T76" fmla="*/ 49 w 58"/>
              <a:gd name="T77" fmla="*/ 6 h 44"/>
              <a:gd name="T78" fmla="*/ 40 w 58"/>
              <a:gd name="T79" fmla="*/ 14 h 44"/>
              <a:gd name="T80" fmla="*/ 41 w 58"/>
              <a:gd name="T81" fmla="*/ 38 h 44"/>
              <a:gd name="T82" fmla="*/ 41 w 58"/>
              <a:gd name="T83" fmla="*/ 37 h 44"/>
              <a:gd name="T84" fmla="*/ 41 w 58"/>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44">
                <a:moveTo>
                  <a:pt x="3" y="41"/>
                </a:moveTo>
                <a:cubicBezTo>
                  <a:pt x="5" y="41"/>
                  <a:pt x="5" y="41"/>
                  <a:pt x="5" y="41"/>
                </a:cubicBezTo>
                <a:cubicBezTo>
                  <a:pt x="5" y="29"/>
                  <a:pt x="5" y="29"/>
                  <a:pt x="5" y="29"/>
                </a:cubicBezTo>
                <a:cubicBezTo>
                  <a:pt x="12" y="29"/>
                  <a:pt x="12" y="29"/>
                  <a:pt x="12" y="29"/>
                </a:cubicBezTo>
                <a:cubicBezTo>
                  <a:pt x="12" y="41"/>
                  <a:pt x="12" y="41"/>
                  <a:pt x="12" y="41"/>
                </a:cubicBezTo>
                <a:cubicBezTo>
                  <a:pt x="14" y="41"/>
                  <a:pt x="14" y="41"/>
                  <a:pt x="14" y="41"/>
                </a:cubicBezTo>
                <a:cubicBezTo>
                  <a:pt x="14" y="16"/>
                  <a:pt x="14" y="16"/>
                  <a:pt x="14" y="16"/>
                </a:cubicBezTo>
                <a:cubicBezTo>
                  <a:pt x="21" y="16"/>
                  <a:pt x="21" y="16"/>
                  <a:pt x="21" y="16"/>
                </a:cubicBezTo>
                <a:cubicBezTo>
                  <a:pt x="21" y="41"/>
                  <a:pt x="21" y="41"/>
                  <a:pt x="21" y="41"/>
                </a:cubicBezTo>
                <a:cubicBezTo>
                  <a:pt x="22" y="41"/>
                  <a:pt x="22" y="41"/>
                  <a:pt x="22" y="41"/>
                </a:cubicBezTo>
                <a:cubicBezTo>
                  <a:pt x="22" y="7"/>
                  <a:pt x="22" y="7"/>
                  <a:pt x="22" y="7"/>
                </a:cubicBezTo>
                <a:cubicBezTo>
                  <a:pt x="29" y="7"/>
                  <a:pt x="29" y="7"/>
                  <a:pt x="29" y="7"/>
                </a:cubicBezTo>
                <a:cubicBezTo>
                  <a:pt x="29" y="41"/>
                  <a:pt x="29" y="41"/>
                  <a:pt x="29" y="41"/>
                </a:cubicBezTo>
                <a:cubicBezTo>
                  <a:pt x="31" y="41"/>
                  <a:pt x="31" y="41"/>
                  <a:pt x="31" y="41"/>
                </a:cubicBezTo>
                <a:cubicBezTo>
                  <a:pt x="31" y="9"/>
                  <a:pt x="31" y="9"/>
                  <a:pt x="31" y="9"/>
                </a:cubicBezTo>
                <a:cubicBezTo>
                  <a:pt x="38" y="9"/>
                  <a:pt x="38" y="9"/>
                  <a:pt x="38" y="9"/>
                </a:cubicBezTo>
                <a:cubicBezTo>
                  <a:pt x="38" y="41"/>
                  <a:pt x="38" y="41"/>
                  <a:pt x="38" y="41"/>
                </a:cubicBezTo>
                <a:cubicBezTo>
                  <a:pt x="39" y="41"/>
                  <a:pt x="39" y="41"/>
                  <a:pt x="39" y="41"/>
                </a:cubicBezTo>
                <a:cubicBezTo>
                  <a:pt x="39" y="11"/>
                  <a:pt x="39" y="11"/>
                  <a:pt x="39" y="11"/>
                </a:cubicBezTo>
                <a:cubicBezTo>
                  <a:pt x="46" y="11"/>
                  <a:pt x="46" y="11"/>
                  <a:pt x="46" y="11"/>
                </a:cubicBezTo>
                <a:cubicBezTo>
                  <a:pt x="46" y="41"/>
                  <a:pt x="46" y="41"/>
                  <a:pt x="46" y="41"/>
                </a:cubicBezTo>
                <a:cubicBezTo>
                  <a:pt x="47" y="41"/>
                  <a:pt x="47" y="41"/>
                  <a:pt x="47" y="41"/>
                </a:cubicBezTo>
                <a:cubicBezTo>
                  <a:pt x="47" y="4"/>
                  <a:pt x="47" y="4"/>
                  <a:pt x="47" y="4"/>
                </a:cubicBezTo>
                <a:cubicBezTo>
                  <a:pt x="54" y="4"/>
                  <a:pt x="54" y="4"/>
                  <a:pt x="54" y="4"/>
                </a:cubicBezTo>
                <a:cubicBezTo>
                  <a:pt x="54" y="41"/>
                  <a:pt x="54" y="41"/>
                  <a:pt x="54" y="41"/>
                </a:cubicBezTo>
                <a:cubicBezTo>
                  <a:pt x="58" y="41"/>
                  <a:pt x="58" y="41"/>
                  <a:pt x="58" y="41"/>
                </a:cubicBezTo>
                <a:cubicBezTo>
                  <a:pt x="58" y="44"/>
                  <a:pt x="58" y="44"/>
                  <a:pt x="58"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41"/>
                  <a:pt x="3" y="41"/>
                  <a:pt x="3" y="41"/>
                </a:cubicBezTo>
                <a:close/>
                <a:moveTo>
                  <a:pt x="7" y="32"/>
                </a:moveTo>
                <a:cubicBezTo>
                  <a:pt x="7" y="32"/>
                  <a:pt x="7" y="32"/>
                  <a:pt x="7" y="32"/>
                </a:cubicBezTo>
                <a:cubicBezTo>
                  <a:pt x="7" y="37"/>
                  <a:pt x="7" y="37"/>
                  <a:pt x="7" y="37"/>
                </a:cubicBezTo>
                <a:cubicBezTo>
                  <a:pt x="7" y="38"/>
                  <a:pt x="7" y="38"/>
                  <a:pt x="7" y="38"/>
                </a:cubicBezTo>
                <a:cubicBezTo>
                  <a:pt x="7" y="38"/>
                  <a:pt x="7" y="38"/>
                  <a:pt x="7" y="38"/>
                </a:cubicBezTo>
                <a:cubicBezTo>
                  <a:pt x="8" y="38"/>
                  <a:pt x="8" y="38"/>
                  <a:pt x="8" y="37"/>
                </a:cubicBezTo>
                <a:cubicBezTo>
                  <a:pt x="8" y="32"/>
                  <a:pt x="8" y="32"/>
                  <a:pt x="8" y="32"/>
                </a:cubicBezTo>
                <a:cubicBezTo>
                  <a:pt x="8" y="32"/>
                  <a:pt x="8" y="32"/>
                  <a:pt x="7" y="32"/>
                </a:cubicBezTo>
                <a:cubicBezTo>
                  <a:pt x="7" y="32"/>
                  <a:pt x="7" y="32"/>
                  <a:pt x="7" y="32"/>
                </a:cubicBezTo>
                <a:close/>
                <a:moveTo>
                  <a:pt x="15" y="18"/>
                </a:moveTo>
                <a:cubicBezTo>
                  <a:pt x="15" y="18"/>
                  <a:pt x="15" y="19"/>
                  <a:pt x="15" y="19"/>
                </a:cubicBezTo>
                <a:cubicBezTo>
                  <a:pt x="15" y="37"/>
                  <a:pt x="15" y="37"/>
                  <a:pt x="15" y="37"/>
                </a:cubicBezTo>
                <a:cubicBezTo>
                  <a:pt x="15" y="38"/>
                  <a:pt x="15" y="38"/>
                  <a:pt x="15" y="38"/>
                </a:cubicBezTo>
                <a:cubicBezTo>
                  <a:pt x="15" y="38"/>
                  <a:pt x="15" y="38"/>
                  <a:pt x="15" y="38"/>
                </a:cubicBezTo>
                <a:cubicBezTo>
                  <a:pt x="16" y="38"/>
                  <a:pt x="16" y="38"/>
                  <a:pt x="16" y="37"/>
                </a:cubicBezTo>
                <a:cubicBezTo>
                  <a:pt x="16" y="19"/>
                  <a:pt x="16" y="19"/>
                  <a:pt x="16" y="19"/>
                </a:cubicBezTo>
                <a:cubicBezTo>
                  <a:pt x="16" y="19"/>
                  <a:pt x="16" y="18"/>
                  <a:pt x="15" y="18"/>
                </a:cubicBezTo>
                <a:cubicBezTo>
                  <a:pt x="15" y="18"/>
                  <a:pt x="15" y="18"/>
                  <a:pt x="15" y="18"/>
                </a:cubicBezTo>
                <a:close/>
                <a:moveTo>
                  <a:pt x="24" y="9"/>
                </a:moveTo>
                <a:cubicBezTo>
                  <a:pt x="23" y="9"/>
                  <a:pt x="23" y="9"/>
                  <a:pt x="23" y="10"/>
                </a:cubicBezTo>
                <a:cubicBezTo>
                  <a:pt x="23" y="37"/>
                  <a:pt x="23" y="37"/>
                  <a:pt x="23" y="37"/>
                </a:cubicBezTo>
                <a:cubicBezTo>
                  <a:pt x="23" y="38"/>
                  <a:pt x="23" y="38"/>
                  <a:pt x="24" y="38"/>
                </a:cubicBezTo>
                <a:cubicBezTo>
                  <a:pt x="24" y="38"/>
                  <a:pt x="24" y="38"/>
                  <a:pt x="24" y="38"/>
                </a:cubicBezTo>
                <a:cubicBezTo>
                  <a:pt x="24" y="38"/>
                  <a:pt x="24" y="38"/>
                  <a:pt x="24" y="37"/>
                </a:cubicBezTo>
                <a:cubicBezTo>
                  <a:pt x="24" y="10"/>
                  <a:pt x="24" y="10"/>
                  <a:pt x="24" y="10"/>
                </a:cubicBezTo>
                <a:cubicBezTo>
                  <a:pt x="24" y="9"/>
                  <a:pt x="24" y="9"/>
                  <a:pt x="24" y="9"/>
                </a:cubicBezTo>
                <a:cubicBezTo>
                  <a:pt x="24" y="9"/>
                  <a:pt x="24" y="9"/>
                  <a:pt x="24" y="9"/>
                </a:cubicBezTo>
                <a:close/>
                <a:moveTo>
                  <a:pt x="32" y="11"/>
                </a:moveTo>
                <a:cubicBezTo>
                  <a:pt x="32" y="11"/>
                  <a:pt x="32" y="12"/>
                  <a:pt x="32" y="12"/>
                </a:cubicBezTo>
                <a:cubicBezTo>
                  <a:pt x="32" y="37"/>
                  <a:pt x="32" y="37"/>
                  <a:pt x="32" y="37"/>
                </a:cubicBezTo>
                <a:cubicBezTo>
                  <a:pt x="32" y="38"/>
                  <a:pt x="32" y="38"/>
                  <a:pt x="32" y="38"/>
                </a:cubicBezTo>
                <a:cubicBezTo>
                  <a:pt x="32" y="38"/>
                  <a:pt x="32" y="38"/>
                  <a:pt x="32" y="38"/>
                </a:cubicBezTo>
                <a:cubicBezTo>
                  <a:pt x="33" y="38"/>
                  <a:pt x="33" y="38"/>
                  <a:pt x="33" y="37"/>
                </a:cubicBezTo>
                <a:cubicBezTo>
                  <a:pt x="33" y="12"/>
                  <a:pt x="33" y="12"/>
                  <a:pt x="33" y="12"/>
                </a:cubicBezTo>
                <a:cubicBezTo>
                  <a:pt x="33" y="12"/>
                  <a:pt x="33" y="11"/>
                  <a:pt x="32" y="11"/>
                </a:cubicBezTo>
                <a:cubicBezTo>
                  <a:pt x="32" y="11"/>
                  <a:pt x="32" y="11"/>
                  <a:pt x="32" y="11"/>
                </a:cubicBezTo>
                <a:close/>
                <a:moveTo>
                  <a:pt x="49" y="6"/>
                </a:moveTo>
                <a:cubicBezTo>
                  <a:pt x="49" y="6"/>
                  <a:pt x="49" y="6"/>
                  <a:pt x="49" y="7"/>
                </a:cubicBezTo>
                <a:cubicBezTo>
                  <a:pt x="49" y="37"/>
                  <a:pt x="49" y="37"/>
                  <a:pt x="49" y="37"/>
                </a:cubicBezTo>
                <a:cubicBezTo>
                  <a:pt x="49" y="38"/>
                  <a:pt x="49" y="38"/>
                  <a:pt x="49" y="38"/>
                </a:cubicBezTo>
                <a:cubicBezTo>
                  <a:pt x="49" y="38"/>
                  <a:pt x="49" y="38"/>
                  <a:pt x="49" y="38"/>
                </a:cubicBezTo>
                <a:cubicBezTo>
                  <a:pt x="49" y="38"/>
                  <a:pt x="50" y="38"/>
                  <a:pt x="50" y="37"/>
                </a:cubicBezTo>
                <a:cubicBezTo>
                  <a:pt x="50" y="7"/>
                  <a:pt x="50" y="7"/>
                  <a:pt x="50" y="7"/>
                </a:cubicBezTo>
                <a:cubicBezTo>
                  <a:pt x="50" y="6"/>
                  <a:pt x="49" y="6"/>
                  <a:pt x="49" y="6"/>
                </a:cubicBezTo>
                <a:cubicBezTo>
                  <a:pt x="49" y="6"/>
                  <a:pt x="49" y="6"/>
                  <a:pt x="49" y="6"/>
                </a:cubicBezTo>
                <a:close/>
                <a:moveTo>
                  <a:pt x="41" y="13"/>
                </a:moveTo>
                <a:cubicBezTo>
                  <a:pt x="40" y="13"/>
                  <a:pt x="40" y="14"/>
                  <a:pt x="40" y="14"/>
                </a:cubicBezTo>
                <a:cubicBezTo>
                  <a:pt x="40" y="37"/>
                  <a:pt x="40" y="37"/>
                  <a:pt x="40" y="37"/>
                </a:cubicBezTo>
                <a:cubicBezTo>
                  <a:pt x="40" y="38"/>
                  <a:pt x="40" y="38"/>
                  <a:pt x="41" y="38"/>
                </a:cubicBezTo>
                <a:cubicBezTo>
                  <a:pt x="41" y="38"/>
                  <a:pt x="41" y="38"/>
                  <a:pt x="41" y="38"/>
                </a:cubicBezTo>
                <a:cubicBezTo>
                  <a:pt x="41" y="38"/>
                  <a:pt x="41" y="38"/>
                  <a:pt x="41" y="37"/>
                </a:cubicBezTo>
                <a:cubicBezTo>
                  <a:pt x="41" y="14"/>
                  <a:pt x="41" y="14"/>
                  <a:pt x="41" y="14"/>
                </a:cubicBezTo>
                <a:cubicBezTo>
                  <a:pt x="41" y="14"/>
                  <a:pt x="41" y="13"/>
                  <a:pt x="41" y="13"/>
                </a:cubicBez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14" name="原创设计师_12"/>
          <p:cNvGrpSpPr/>
          <p:nvPr/>
        </p:nvGrpSpPr>
        <p:grpSpPr>
          <a:xfrm>
            <a:off x="1053457" y="1416543"/>
            <a:ext cx="1132134" cy="1132415"/>
            <a:chOff x="-381549" y="1319482"/>
            <a:chExt cx="1132134" cy="1132415"/>
          </a:xfrm>
        </p:grpSpPr>
        <p:sp>
          <p:nvSpPr>
            <p:cNvPr id="15"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30389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17" name="原创设计师_13"/>
          <p:cNvGrpSpPr/>
          <p:nvPr/>
        </p:nvGrpSpPr>
        <p:grpSpPr>
          <a:xfrm>
            <a:off x="3059832" y="1416543"/>
            <a:ext cx="1132134" cy="1132415"/>
            <a:chOff x="-381549" y="1319482"/>
            <a:chExt cx="1132134" cy="1132415"/>
          </a:xfrm>
        </p:grpSpPr>
        <p:sp>
          <p:nvSpPr>
            <p:cNvPr id="18"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28357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0" name="1"/>
          <p:cNvGrpSpPr/>
          <p:nvPr/>
        </p:nvGrpSpPr>
        <p:grpSpPr>
          <a:xfrm>
            <a:off x="4932040" y="1416543"/>
            <a:ext cx="1132134" cy="1132415"/>
            <a:chOff x="-381549" y="1319482"/>
            <a:chExt cx="1132134" cy="1132415"/>
          </a:xfrm>
        </p:grpSpPr>
        <p:sp>
          <p:nvSpPr>
            <p:cNvPr id="21"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32421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3" name="原创设计师_15"/>
          <p:cNvGrpSpPr/>
          <p:nvPr/>
        </p:nvGrpSpPr>
        <p:grpSpPr>
          <a:xfrm>
            <a:off x="6841576" y="1416543"/>
            <a:ext cx="1132134" cy="1132415"/>
            <a:chOff x="-381549" y="1319482"/>
            <a:chExt cx="1132134" cy="1132415"/>
          </a:xfrm>
        </p:grpSpPr>
        <p:sp>
          <p:nvSpPr>
            <p:cNvPr id="24"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288639"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sp>
        <p:nvSpPr>
          <p:cNvPr id="26"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6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par>
                                <p:cTn id="61" presetID="22" presetClass="entr" presetSubtype="1"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P spid="10" grpId="0"/>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1"/>
          <p:cNvSpPr txBox="1"/>
          <p:nvPr/>
        </p:nvSpPr>
        <p:spPr>
          <a:xfrm>
            <a:off x="664482" y="1347614"/>
            <a:ext cx="3217688" cy="1200329"/>
          </a:xfrm>
          <a:prstGeom prst="rect">
            <a:avLst/>
          </a:prstGeom>
          <a:noFill/>
          <a:ln>
            <a:noFill/>
          </a:ln>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a:t>
            </a:r>
          </a:p>
        </p:txBody>
      </p:sp>
      <p:sp>
        <p:nvSpPr>
          <p:cNvPr id="4" name="原创设计师_2"/>
          <p:cNvSpPr txBox="1"/>
          <p:nvPr/>
        </p:nvSpPr>
        <p:spPr>
          <a:xfrm>
            <a:off x="6409344" y="2396624"/>
            <a:ext cx="262035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a:t>
            </a:r>
          </a:p>
        </p:txBody>
      </p:sp>
      <p:sp>
        <p:nvSpPr>
          <p:cNvPr id="5" name="原创设计师_3"/>
          <p:cNvSpPr txBox="1"/>
          <p:nvPr/>
        </p:nvSpPr>
        <p:spPr>
          <a:xfrm>
            <a:off x="6409344" y="3319150"/>
            <a:ext cx="262035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a:t>
            </a:r>
          </a:p>
        </p:txBody>
      </p:sp>
      <p:sp>
        <p:nvSpPr>
          <p:cNvPr id="6" name="原创设计师_4"/>
          <p:cNvSpPr txBox="1"/>
          <p:nvPr/>
        </p:nvSpPr>
        <p:spPr>
          <a:xfrm>
            <a:off x="6409344" y="4147791"/>
            <a:ext cx="2134262"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a:t>
            </a:r>
          </a:p>
        </p:txBody>
      </p:sp>
      <p:sp>
        <p:nvSpPr>
          <p:cNvPr id="7" name="原创设计师_5"/>
          <p:cNvSpPr txBox="1"/>
          <p:nvPr/>
        </p:nvSpPr>
        <p:spPr>
          <a:xfrm>
            <a:off x="2582778" y="3819560"/>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项目一</a:t>
            </a:r>
          </a:p>
        </p:txBody>
      </p:sp>
      <p:sp>
        <p:nvSpPr>
          <p:cNvPr id="8" name="原创设计师_6"/>
          <p:cNvSpPr txBox="1"/>
          <p:nvPr/>
        </p:nvSpPr>
        <p:spPr>
          <a:xfrm>
            <a:off x="4424460" y="2762131"/>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项目二</a:t>
            </a:r>
          </a:p>
        </p:txBody>
      </p:sp>
      <p:sp>
        <p:nvSpPr>
          <p:cNvPr id="9" name="原创设计师_7"/>
          <p:cNvSpPr txBox="1"/>
          <p:nvPr/>
        </p:nvSpPr>
        <p:spPr>
          <a:xfrm>
            <a:off x="6299007" y="1708452"/>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项目三</a:t>
            </a:r>
          </a:p>
        </p:txBody>
      </p:sp>
      <p:grpSp>
        <p:nvGrpSpPr>
          <p:cNvPr id="10" name="原创设计师_8"/>
          <p:cNvGrpSpPr/>
          <p:nvPr/>
        </p:nvGrpSpPr>
        <p:grpSpPr>
          <a:xfrm>
            <a:off x="1520053" y="3221242"/>
            <a:ext cx="887942" cy="888162"/>
            <a:chOff x="-381549" y="1319482"/>
            <a:chExt cx="1132134" cy="1132415"/>
          </a:xfrm>
        </p:grpSpPr>
        <p:sp>
          <p:nvSpPr>
            <p:cNvPr id="11"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268792"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grpSp>
        <p:nvGrpSpPr>
          <p:cNvPr id="13" name="原创设计师_9"/>
          <p:cNvGrpSpPr/>
          <p:nvPr/>
        </p:nvGrpSpPr>
        <p:grpSpPr>
          <a:xfrm>
            <a:off x="3320253" y="2414208"/>
            <a:ext cx="887942" cy="888162"/>
            <a:chOff x="-381549" y="1319482"/>
            <a:chExt cx="1132134" cy="1132415"/>
          </a:xfrm>
        </p:grpSpPr>
        <p:sp>
          <p:nvSpPr>
            <p:cNvPr id="14"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285352"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grpSp>
        <p:nvGrpSpPr>
          <p:cNvPr id="16" name="原创设计师_10"/>
          <p:cNvGrpSpPr/>
          <p:nvPr/>
        </p:nvGrpSpPr>
        <p:grpSpPr>
          <a:xfrm>
            <a:off x="5120453" y="1392022"/>
            <a:ext cx="887942" cy="888162"/>
            <a:chOff x="-381549" y="1319482"/>
            <a:chExt cx="1132134" cy="1132415"/>
          </a:xfrm>
        </p:grpSpPr>
        <p:sp>
          <p:nvSpPr>
            <p:cNvPr id="17"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295068"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sp>
        <p:nvSpPr>
          <p:cNvPr id="19"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3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right)">
                                      <p:cBhvr>
                                        <p:cTn id="27" dur="500"/>
                                        <p:tgtEl>
                                          <p:spTgt spid="8"/>
                                        </p:tgtEl>
                                      </p:cBhvr>
                                    </p:animEffect>
                                  </p:childTnLst>
                                </p:cTn>
                              </p:par>
                              <p:par>
                                <p:cTn id="28" presetID="12" presetClass="entr" presetSubtype="8" fill="hold" grpId="0" nodeType="withEffect">
                                  <p:stCondLst>
                                    <p:cond delay="9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1000"/>
                            </p:stCondLst>
                            <p:childTnLst>
                              <p:par>
                                <p:cTn id="33" presetID="18" presetClass="entr" presetSubtype="3"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upRight)">
                                      <p:cBhvr>
                                        <p:cTn id="38" dur="500"/>
                                        <p:tgtEl>
                                          <p:spTgt spid="4"/>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upRight)">
                                      <p:cBhvr>
                                        <p:cTn id="41" dur="500"/>
                                        <p:tgtEl>
                                          <p:spTgt spid="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trips(upRigh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t>点击输入标题</a:t>
            </a:r>
          </a:p>
        </p:txBody>
      </p:sp>
      <p:sp>
        <p:nvSpPr>
          <p:cNvPr id="5" name="文本占位符 4"/>
          <p:cNvSpPr>
            <a:spLocks noGrp="1"/>
          </p:cNvSpPr>
          <p:nvPr>
            <p:ph type="body" sz="quarter" idx="12"/>
          </p:nvPr>
        </p:nvSpPr>
        <p:spPr/>
        <p:txBody>
          <a:bodyPr/>
          <a:lstStyle/>
          <a:p>
            <a:r>
              <a:rPr lang="zh-CN" altLang="en-US" dirty="0"/>
              <a:t>点击输入标题</a:t>
            </a:r>
          </a:p>
        </p:txBody>
      </p:sp>
      <p:sp>
        <p:nvSpPr>
          <p:cNvPr id="6" name="文本占位符 5"/>
          <p:cNvSpPr>
            <a:spLocks noGrp="1"/>
          </p:cNvSpPr>
          <p:nvPr>
            <p:ph type="body" sz="quarter" idx="13"/>
          </p:nvPr>
        </p:nvSpPr>
        <p:spPr/>
        <p:txBody>
          <a:bodyPr/>
          <a:lstStyle/>
          <a:p>
            <a:r>
              <a:rPr lang="zh-CN" altLang="en-US" dirty="0"/>
              <a:t>点击输入标题</a:t>
            </a:r>
          </a:p>
        </p:txBody>
      </p:sp>
      <p:sp>
        <p:nvSpPr>
          <p:cNvPr id="7" name="文本占位符 6"/>
          <p:cNvSpPr>
            <a:spLocks noGrp="1"/>
          </p:cNvSpPr>
          <p:nvPr>
            <p:ph type="body" sz="quarter" idx="14"/>
          </p:nvPr>
        </p:nvSpPr>
        <p:spPr/>
        <p:txBody>
          <a:bodyPr/>
          <a:lstStyle/>
          <a:p>
            <a:r>
              <a:rPr lang="zh-CN" altLang="en-US" dirty="0"/>
              <a:t>点击输入标题</a:t>
            </a:r>
          </a:p>
        </p:txBody>
      </p:sp>
      <p:sp>
        <p:nvSpPr>
          <p:cNvPr id="3" name="文本占位符 2"/>
          <p:cNvSpPr>
            <a:spLocks noGrp="1"/>
          </p:cNvSpPr>
          <p:nvPr>
            <p:ph type="body" sz="quarter" idx="10"/>
          </p:nvPr>
        </p:nvSpPr>
        <p:spPr/>
        <p:txBody>
          <a:bodyPr/>
          <a:lstStyle/>
          <a:p>
            <a:r>
              <a:rPr lang="en-US" altLang="zh-CN" dirty="0" smtClean="0"/>
              <a:t>05</a:t>
            </a:r>
            <a:endParaRPr lang="zh-CN" altLang="en-US" dirty="0"/>
          </a:p>
        </p:txBody>
      </p:sp>
      <p:sp>
        <p:nvSpPr>
          <p:cNvPr id="8" name="文本占位符 7"/>
          <p:cNvSpPr>
            <a:spLocks noGrp="1"/>
          </p:cNvSpPr>
          <p:nvPr>
            <p:ph type="body" sz="quarter" idx="15"/>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935642" y="1460255"/>
            <a:ext cx="561488" cy="561488"/>
            <a:chOff x="5516013" y="2029365"/>
            <a:chExt cx="1116000" cy="1115999"/>
          </a:xfrm>
        </p:grpSpPr>
        <p:sp>
          <p:nvSpPr>
            <p:cNvPr id="43" name="椭圆 42"/>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4" name="椭圆 43"/>
            <p:cNvSpPr/>
            <p:nvPr/>
          </p:nvSpPr>
          <p:spPr>
            <a:xfrm>
              <a:off x="5590584" y="2103934"/>
              <a:ext cx="966861" cy="966862"/>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25106" t="15286" r="25903" b="12337"/>
          <a:stretch>
            <a:fillRect/>
          </a:stretch>
        </p:blipFill>
        <p:spPr>
          <a:xfrm>
            <a:off x="3905250" y="1219200"/>
            <a:ext cx="1571625" cy="3352800"/>
          </a:xfrm>
          <a:prstGeom prst="rect">
            <a:avLst/>
          </a:prstGeom>
        </p:spPr>
      </p:pic>
      <p:grpSp>
        <p:nvGrpSpPr>
          <p:cNvPr id="47" name="组合 46"/>
          <p:cNvGrpSpPr/>
          <p:nvPr/>
        </p:nvGrpSpPr>
        <p:grpSpPr>
          <a:xfrm>
            <a:off x="2935642" y="2546105"/>
            <a:ext cx="561488" cy="561488"/>
            <a:chOff x="5516013" y="2029365"/>
            <a:chExt cx="1116000" cy="1115999"/>
          </a:xfrm>
        </p:grpSpPr>
        <p:sp>
          <p:nvSpPr>
            <p:cNvPr id="48" name="椭圆 47"/>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9" name="椭圆 48"/>
            <p:cNvSpPr/>
            <p:nvPr/>
          </p:nvSpPr>
          <p:spPr>
            <a:xfrm>
              <a:off x="5590584" y="2103934"/>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2935642" y="3774830"/>
            <a:ext cx="561488" cy="561488"/>
            <a:chOff x="5516013" y="2029365"/>
            <a:chExt cx="1116000" cy="1115999"/>
          </a:xfrm>
        </p:grpSpPr>
        <p:sp>
          <p:nvSpPr>
            <p:cNvPr id="51" name="椭圆 50"/>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2" name="椭圆 51"/>
            <p:cNvSpPr/>
            <p:nvPr/>
          </p:nvSpPr>
          <p:spPr>
            <a:xfrm>
              <a:off x="5590584" y="2103934"/>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3" name="组合 52"/>
          <p:cNvGrpSpPr/>
          <p:nvPr/>
        </p:nvGrpSpPr>
        <p:grpSpPr>
          <a:xfrm>
            <a:off x="5893758" y="1439393"/>
            <a:ext cx="594805" cy="594804"/>
            <a:chOff x="3439936" y="2710288"/>
            <a:chExt cx="1116000" cy="1115999"/>
          </a:xfrm>
        </p:grpSpPr>
        <p:sp>
          <p:nvSpPr>
            <p:cNvPr id="54" name="椭圆 53"/>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5" name="椭圆 54"/>
            <p:cNvSpPr/>
            <p:nvPr/>
          </p:nvSpPr>
          <p:spPr>
            <a:xfrm>
              <a:off x="3514505" y="2785699"/>
              <a:ext cx="966861" cy="9668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6" name="组合 55"/>
          <p:cNvGrpSpPr/>
          <p:nvPr/>
        </p:nvGrpSpPr>
        <p:grpSpPr>
          <a:xfrm>
            <a:off x="5893758" y="2529446"/>
            <a:ext cx="594805" cy="594804"/>
            <a:chOff x="3439936" y="2710288"/>
            <a:chExt cx="1116000" cy="1115999"/>
          </a:xfrm>
        </p:grpSpPr>
        <p:sp>
          <p:nvSpPr>
            <p:cNvPr id="57" name="椭圆 56"/>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8" name="椭圆 57"/>
            <p:cNvSpPr/>
            <p:nvPr/>
          </p:nvSpPr>
          <p:spPr>
            <a:xfrm>
              <a:off x="3514505" y="2785699"/>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58"/>
          <p:cNvGrpSpPr/>
          <p:nvPr/>
        </p:nvGrpSpPr>
        <p:grpSpPr>
          <a:xfrm>
            <a:off x="5893758" y="3812347"/>
            <a:ext cx="594805" cy="594804"/>
            <a:chOff x="3439936" y="2710288"/>
            <a:chExt cx="1116000" cy="1115999"/>
          </a:xfrm>
        </p:grpSpPr>
        <p:sp>
          <p:nvSpPr>
            <p:cNvPr id="60" name="椭圆 59"/>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1" name="椭圆 60"/>
            <p:cNvSpPr/>
            <p:nvPr/>
          </p:nvSpPr>
          <p:spPr>
            <a:xfrm>
              <a:off x="3514505" y="2785699"/>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Freeform 10"/>
          <p:cNvSpPr>
            <a:spLocks noEditPoints="1"/>
          </p:cNvSpPr>
          <p:nvPr/>
        </p:nvSpPr>
        <p:spPr bwMode="auto">
          <a:xfrm>
            <a:off x="6009916" y="2633857"/>
            <a:ext cx="352376" cy="351140"/>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3" name="Freeform 14"/>
          <p:cNvSpPr>
            <a:spLocks noEditPoints="1"/>
          </p:cNvSpPr>
          <p:nvPr/>
        </p:nvSpPr>
        <p:spPr bwMode="auto">
          <a:xfrm>
            <a:off x="6064132" y="1584998"/>
            <a:ext cx="254054" cy="31756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4" name="Freeform 17"/>
          <p:cNvSpPr>
            <a:spLocks noEditPoints="1"/>
          </p:cNvSpPr>
          <p:nvPr/>
        </p:nvSpPr>
        <p:spPr bwMode="auto">
          <a:xfrm>
            <a:off x="3044061" y="3876995"/>
            <a:ext cx="311216" cy="33281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5" name="Freeform 18"/>
          <p:cNvSpPr>
            <a:spLocks noEditPoints="1"/>
          </p:cNvSpPr>
          <p:nvPr/>
        </p:nvSpPr>
        <p:spPr bwMode="auto">
          <a:xfrm>
            <a:off x="3050413" y="2668700"/>
            <a:ext cx="298512" cy="316297"/>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6" name="Freeform 22"/>
          <p:cNvSpPr>
            <a:spLocks noEditPoints="1"/>
          </p:cNvSpPr>
          <p:nvPr/>
        </p:nvSpPr>
        <p:spPr bwMode="auto">
          <a:xfrm>
            <a:off x="6059996" y="4006816"/>
            <a:ext cx="262326" cy="260253"/>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7" name="Freeform 38"/>
          <p:cNvSpPr>
            <a:spLocks noEditPoints="1"/>
          </p:cNvSpPr>
          <p:nvPr/>
        </p:nvSpPr>
        <p:spPr bwMode="auto">
          <a:xfrm>
            <a:off x="3103330" y="1571025"/>
            <a:ext cx="257864" cy="3315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8" name="矩形 67"/>
          <p:cNvSpPr/>
          <p:nvPr/>
        </p:nvSpPr>
        <p:spPr>
          <a:xfrm>
            <a:off x="7034386" y="142578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69" name="文本框 16"/>
          <p:cNvSpPr txBox="1"/>
          <p:nvPr/>
        </p:nvSpPr>
        <p:spPr>
          <a:xfrm>
            <a:off x="6865237" y="170982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0" name="矩形 69"/>
          <p:cNvSpPr/>
          <p:nvPr/>
        </p:nvSpPr>
        <p:spPr>
          <a:xfrm>
            <a:off x="7034386" y="243393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1" name="文本框 16"/>
          <p:cNvSpPr txBox="1"/>
          <p:nvPr/>
        </p:nvSpPr>
        <p:spPr>
          <a:xfrm>
            <a:off x="6865237" y="271797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2" name="矩形 71"/>
          <p:cNvSpPr/>
          <p:nvPr/>
        </p:nvSpPr>
        <p:spPr>
          <a:xfrm>
            <a:off x="7034386" y="3715338"/>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3" name="文本框 16"/>
          <p:cNvSpPr txBox="1"/>
          <p:nvPr/>
        </p:nvSpPr>
        <p:spPr>
          <a:xfrm>
            <a:off x="6865237" y="3999375"/>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4" name="矩形 73"/>
          <p:cNvSpPr/>
          <p:nvPr/>
        </p:nvSpPr>
        <p:spPr>
          <a:xfrm>
            <a:off x="652423" y="142578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5" name="文本框 16"/>
          <p:cNvSpPr txBox="1"/>
          <p:nvPr/>
        </p:nvSpPr>
        <p:spPr>
          <a:xfrm>
            <a:off x="483274" y="170982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6" name="矩形 75"/>
          <p:cNvSpPr/>
          <p:nvPr/>
        </p:nvSpPr>
        <p:spPr>
          <a:xfrm>
            <a:off x="652423" y="2558544"/>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7" name="文本框 16"/>
          <p:cNvSpPr txBox="1"/>
          <p:nvPr/>
        </p:nvSpPr>
        <p:spPr>
          <a:xfrm>
            <a:off x="483274" y="2842582"/>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8" name="矩形 77"/>
          <p:cNvSpPr/>
          <p:nvPr/>
        </p:nvSpPr>
        <p:spPr>
          <a:xfrm>
            <a:off x="652423" y="3719865"/>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9" name="文本框 16"/>
          <p:cNvSpPr txBox="1"/>
          <p:nvPr/>
        </p:nvSpPr>
        <p:spPr>
          <a:xfrm>
            <a:off x="483274" y="4003903"/>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80" name="矩形 79"/>
          <p:cNvSpPr/>
          <p:nvPr/>
        </p:nvSpPr>
        <p:spPr>
          <a:xfrm>
            <a:off x="4038600" y="1616000"/>
            <a:ext cx="1323975" cy="23904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矩形 86"/>
          <p:cNvSpPr/>
          <p:nvPr/>
        </p:nvSpPr>
        <p:spPr>
          <a:xfrm>
            <a:off x="4038599" y="1615999"/>
            <a:ext cx="1323975" cy="2415423"/>
          </a:xfrm>
          <a:custGeom>
            <a:avLst/>
            <a:gdLst>
              <a:gd name="connsiteX0" fmla="*/ 0 w 1409700"/>
              <a:gd name="connsiteY0" fmla="*/ 0 h 2459798"/>
              <a:gd name="connsiteX1" fmla="*/ 1409700 w 1409700"/>
              <a:gd name="connsiteY1" fmla="*/ 0 h 2459798"/>
              <a:gd name="connsiteX2" fmla="*/ 1409700 w 1409700"/>
              <a:gd name="connsiteY2" fmla="*/ 2459798 h 2459798"/>
              <a:gd name="connsiteX3" fmla="*/ 0 w 1409700"/>
              <a:gd name="connsiteY3" fmla="*/ 2459798 h 2459798"/>
              <a:gd name="connsiteX4" fmla="*/ 0 w 1409700"/>
              <a:gd name="connsiteY4" fmla="*/ 0 h 2459798"/>
              <a:gd name="connsiteX0-1" fmla="*/ 0 w 1409700"/>
              <a:gd name="connsiteY0-2" fmla="*/ 2459798 h 2459798"/>
              <a:gd name="connsiteX1-3" fmla="*/ 1409700 w 1409700"/>
              <a:gd name="connsiteY1-4" fmla="*/ 0 h 2459798"/>
              <a:gd name="connsiteX2-5" fmla="*/ 1409700 w 1409700"/>
              <a:gd name="connsiteY2-6" fmla="*/ 2459798 h 2459798"/>
              <a:gd name="connsiteX3-7" fmla="*/ 0 w 1409700"/>
              <a:gd name="connsiteY3-8" fmla="*/ 2459798 h 2459798"/>
            </a:gdLst>
            <a:ahLst/>
            <a:cxnLst>
              <a:cxn ang="0">
                <a:pos x="connsiteX0-1" y="connsiteY0-2"/>
              </a:cxn>
              <a:cxn ang="0">
                <a:pos x="connsiteX1-3" y="connsiteY1-4"/>
              </a:cxn>
              <a:cxn ang="0">
                <a:pos x="connsiteX2-5" y="connsiteY2-6"/>
              </a:cxn>
              <a:cxn ang="0">
                <a:pos x="connsiteX3-7" y="connsiteY3-8"/>
              </a:cxn>
            </a:cxnLst>
            <a:rect l="l" t="t" r="r" b="b"/>
            <a:pathLst>
              <a:path w="1409700" h="2459798">
                <a:moveTo>
                  <a:pt x="0" y="2459798"/>
                </a:moveTo>
                <a:lnTo>
                  <a:pt x="1409700" y="0"/>
                </a:lnTo>
                <a:lnTo>
                  <a:pt x="1409700" y="2459798"/>
                </a:lnTo>
                <a:lnTo>
                  <a:pt x="0" y="245979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anim calcmode="lin" valueType="num">
                                      <p:cBhvr>
                                        <p:cTn id="13" dur="1000" fill="hold"/>
                                        <p:tgtEl>
                                          <p:spTgt spid="80"/>
                                        </p:tgtEl>
                                        <p:attrNameLst>
                                          <p:attrName>ppt_x</p:attrName>
                                        </p:attrNameLst>
                                      </p:cBhvr>
                                      <p:tavLst>
                                        <p:tav tm="0">
                                          <p:val>
                                            <p:strVal val="#ppt_x"/>
                                          </p:val>
                                        </p:tav>
                                        <p:tav tm="100000">
                                          <p:val>
                                            <p:strVal val="#ppt_x"/>
                                          </p:val>
                                        </p:tav>
                                      </p:tavLst>
                                    </p:anim>
                                    <p:anim calcmode="lin" valueType="num">
                                      <p:cBhvr>
                                        <p:cTn id="14" dur="100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1000" fill="hold"/>
                                        <p:tgtEl>
                                          <p:spTgt spid="8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0-#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0-#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0-#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1+#ppt_w/2"/>
                                          </p:val>
                                        </p:tav>
                                        <p:tav tm="100000">
                                          <p:val>
                                            <p:strVal val="#ppt_x"/>
                                          </p:val>
                                        </p:tav>
                                      </p:tavLst>
                                    </p:anim>
                                    <p:anim calcmode="lin" valueType="num">
                                      <p:cBhvr additive="base">
                                        <p:cTn id="46" dur="500" fill="hold"/>
                                        <p:tgtEl>
                                          <p:spTgt spid="59"/>
                                        </p:tgtEl>
                                        <p:attrNameLst>
                                          <p:attrName>ppt_y</p:attrName>
                                        </p:attrNameLst>
                                      </p:cBhvr>
                                      <p:tavLst>
                                        <p:tav tm="0">
                                          <p:val>
                                            <p:strVal val="#ppt_y"/>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1000"/>
                                        <p:tgtEl>
                                          <p:spTgt spid="64"/>
                                        </p:tgtEl>
                                      </p:cBhvr>
                                    </p:animEffect>
                                    <p:anim calcmode="lin" valueType="num">
                                      <p:cBhvr>
                                        <p:cTn id="60" dur="1000" fill="hold"/>
                                        <p:tgtEl>
                                          <p:spTgt spid="64"/>
                                        </p:tgtEl>
                                        <p:attrNameLst>
                                          <p:attrName>ppt_x</p:attrName>
                                        </p:attrNameLst>
                                      </p:cBhvr>
                                      <p:tavLst>
                                        <p:tav tm="0">
                                          <p:val>
                                            <p:strVal val="#ppt_x"/>
                                          </p:val>
                                        </p:tav>
                                        <p:tav tm="100000">
                                          <p:val>
                                            <p:strVal val="#ppt_x"/>
                                          </p:val>
                                        </p:tav>
                                      </p:tavLst>
                                    </p:anim>
                                    <p:anim calcmode="lin" valueType="num">
                                      <p:cBhvr>
                                        <p:cTn id="61" dur="1000" fill="hold"/>
                                        <p:tgtEl>
                                          <p:spTgt spid="6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1000"/>
                                        <p:tgtEl>
                                          <p:spTgt spid="66"/>
                                        </p:tgtEl>
                                      </p:cBhvr>
                                    </p:animEffect>
                                    <p:anim calcmode="lin" valueType="num">
                                      <p:cBhvr>
                                        <p:cTn id="70" dur="1000" fill="hold"/>
                                        <p:tgtEl>
                                          <p:spTgt spid="66"/>
                                        </p:tgtEl>
                                        <p:attrNameLst>
                                          <p:attrName>ppt_x</p:attrName>
                                        </p:attrNameLst>
                                      </p:cBhvr>
                                      <p:tavLst>
                                        <p:tav tm="0">
                                          <p:val>
                                            <p:strVal val="#ppt_x"/>
                                          </p:val>
                                        </p:tav>
                                        <p:tav tm="100000">
                                          <p:val>
                                            <p:strVal val="#ppt_x"/>
                                          </p:val>
                                        </p:tav>
                                      </p:tavLst>
                                    </p:anim>
                                    <p:anim calcmode="lin" valueType="num">
                                      <p:cBhvr>
                                        <p:cTn id="71" dur="1000" fill="hold"/>
                                        <p:tgtEl>
                                          <p:spTgt spid="6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anim calcmode="lin" valueType="num">
                                      <p:cBhvr>
                                        <p:cTn id="75" dur="1000" fill="hold"/>
                                        <p:tgtEl>
                                          <p:spTgt spid="67"/>
                                        </p:tgtEl>
                                        <p:attrNameLst>
                                          <p:attrName>ppt_x</p:attrName>
                                        </p:attrNameLst>
                                      </p:cBhvr>
                                      <p:tavLst>
                                        <p:tav tm="0">
                                          <p:val>
                                            <p:strVal val="#ppt_x"/>
                                          </p:val>
                                        </p:tav>
                                        <p:tav tm="100000">
                                          <p:val>
                                            <p:strVal val="#ppt_x"/>
                                          </p:val>
                                        </p:tav>
                                      </p:tavLst>
                                    </p:anim>
                                    <p:anim calcmode="lin" valueType="num">
                                      <p:cBhvr>
                                        <p:cTn id="7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arn(inVertical)">
                                      <p:cBhvr>
                                        <p:cTn id="86" dur="500"/>
                                        <p:tgtEl>
                                          <p:spTgt spid="6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barn(inVertical)">
                                      <p:cBhvr>
                                        <p:cTn id="96" dur="500"/>
                                        <p:tgtEl>
                                          <p:spTgt spid="7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barn(inVertical)">
                                      <p:cBhvr>
                                        <p:cTn id="106" dur="500"/>
                                        <p:tgtEl>
                                          <p:spTgt spid="7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left)">
                                      <p:cBhvr>
                                        <p:cTn id="111" dur="500"/>
                                        <p:tgtEl>
                                          <p:spTgt spid="74"/>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barn(inVertical)">
                                      <p:cBhvr>
                                        <p:cTn id="116" dur="500"/>
                                        <p:tgtEl>
                                          <p:spTgt spid="7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left)">
                                      <p:cBhvr>
                                        <p:cTn id="121" dur="500"/>
                                        <p:tgtEl>
                                          <p:spTgt spid="76"/>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barn(inVertical)">
                                      <p:cBhvr>
                                        <p:cTn id="126" dur="500"/>
                                        <p:tgtEl>
                                          <p:spTgt spid="7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left)">
                                      <p:cBhvr>
                                        <p:cTn id="131" dur="500"/>
                                        <p:tgtEl>
                                          <p:spTgt spid="78"/>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79"/>
                                        </p:tgtEl>
                                        <p:attrNameLst>
                                          <p:attrName>style.visibility</p:attrName>
                                        </p:attrNameLst>
                                      </p:cBhvr>
                                      <p:to>
                                        <p:strVal val="visible"/>
                                      </p:to>
                                    </p:set>
                                    <p:animEffect transition="in" filter="barn(inVertical)">
                                      <p:cBhvr>
                                        <p:cTn id="13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p:bldP spid="75" grpId="0"/>
      <p:bldP spid="76" grpId="0"/>
      <p:bldP spid="77" grpId="0"/>
      <p:bldP spid="78" grpId="0"/>
      <p:bldP spid="79" grpId="0"/>
      <p:bldP spid="80" grpId="0" animBg="1"/>
      <p:bldP spid="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76916"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rcRect l="10871" t="9256" r="15887" b="10837"/>
          <a:stretch>
            <a:fillRect/>
          </a:stretch>
        </p:blipFill>
        <p:spPr>
          <a:xfrm>
            <a:off x="6472860" y="1808374"/>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a:effectLst>
            <a:innerShdw blurRad="114300">
              <a:prstClr val="black"/>
            </a:innerShdw>
          </a:effectLst>
        </p:spPr>
      </p:pic>
      <p:sp>
        <p:nvSpPr>
          <p:cNvPr id="11" name="矩形 10"/>
          <p:cNvSpPr/>
          <p:nvPr/>
        </p:nvSpPr>
        <p:spPr>
          <a:xfrm>
            <a:off x="3542056"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rcRect l="10938" t="10787" r="30482" b="15893"/>
          <a:stretch>
            <a:fillRect/>
          </a:stretch>
        </p:blipFill>
        <p:spPr>
          <a:xfrm>
            <a:off x="3638000" y="1808374"/>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a:effectLst>
            <a:innerShdw blurRad="114300">
              <a:prstClr val="black"/>
            </a:innerShdw>
          </a:effectLst>
        </p:spPr>
      </p:pic>
      <p:sp>
        <p:nvSpPr>
          <p:cNvPr id="13" name="矩形 12"/>
          <p:cNvSpPr/>
          <p:nvPr/>
        </p:nvSpPr>
        <p:spPr>
          <a:xfrm>
            <a:off x="720274"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sp>
        <p:nvSpPr>
          <p:cNvPr id="14" name="文本框 13"/>
          <p:cNvSpPr txBox="1"/>
          <p:nvPr/>
        </p:nvSpPr>
        <p:spPr>
          <a:xfrm>
            <a:off x="641467" y="3701849"/>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pic>
        <p:nvPicPr>
          <p:cNvPr id="15" name="图片 14"/>
          <p:cNvPicPr>
            <a:picLocks noChangeAspect="1"/>
          </p:cNvPicPr>
          <p:nvPr/>
        </p:nvPicPr>
        <p:blipFill>
          <a:blip r:embed="rId5" cstate="print">
            <a:extLst>
              <a:ext uri="{28A0092B-C50C-407E-A947-70E740481C1C}">
                <a14:useLocalDpi xmlns:a14="http://schemas.microsoft.com/office/drawing/2010/main" xmlns="" val="0"/>
              </a:ext>
            </a:extLst>
          </a:blip>
          <a:srcRect l="11014" r="11014" b="2415"/>
          <a:stretch>
            <a:fillRect/>
          </a:stretch>
        </p:blipFill>
        <p:spPr>
          <a:xfrm>
            <a:off x="816218" y="1808374"/>
            <a:ext cx="2005851"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a:effectLst>
            <a:innerShdw blurRad="114300">
              <a:prstClr val="black"/>
            </a:innerShdw>
          </a:effectLst>
        </p:spPr>
      </p:pic>
      <p:sp>
        <p:nvSpPr>
          <p:cNvPr id="16" name="五边形 15"/>
          <p:cNvSpPr/>
          <p:nvPr/>
        </p:nvSpPr>
        <p:spPr>
          <a:xfrm>
            <a:off x="720275"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文本框 16"/>
          <p:cNvSpPr txBox="1"/>
          <p:nvPr/>
        </p:nvSpPr>
        <p:spPr>
          <a:xfrm>
            <a:off x="929266"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8" name="文本框 17"/>
          <p:cNvSpPr txBox="1"/>
          <p:nvPr/>
        </p:nvSpPr>
        <p:spPr>
          <a:xfrm>
            <a:off x="3491823" y="3701849"/>
            <a:ext cx="2393454" cy="525978"/>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9" name="五边形 18"/>
          <p:cNvSpPr/>
          <p:nvPr/>
        </p:nvSpPr>
        <p:spPr>
          <a:xfrm>
            <a:off x="3542056"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文本框 19"/>
          <p:cNvSpPr txBox="1"/>
          <p:nvPr/>
        </p:nvSpPr>
        <p:spPr>
          <a:xfrm>
            <a:off x="3751047"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1" name="文本框 20"/>
          <p:cNvSpPr txBox="1"/>
          <p:nvPr/>
        </p:nvSpPr>
        <p:spPr>
          <a:xfrm>
            <a:off x="6326683" y="3701849"/>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2" name="五边形 21"/>
          <p:cNvSpPr/>
          <p:nvPr/>
        </p:nvSpPr>
        <p:spPr>
          <a:xfrm>
            <a:off x="6376916"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文本框 22"/>
          <p:cNvSpPr txBox="1"/>
          <p:nvPr/>
        </p:nvSpPr>
        <p:spPr>
          <a:xfrm>
            <a:off x="6585908"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 name="文本占位符 2"/>
          <p:cNvSpPr>
            <a:spLocks noGrp="1"/>
          </p:cNvSpPr>
          <p:nvPr>
            <p:ph type="body" sz="quarter" idx="11"/>
          </p:nvPr>
        </p:nvSpPr>
        <p:spPr/>
        <p:txBody>
          <a:bodyPr/>
          <a:lstStyle/>
          <a:p>
            <a:r>
              <a:rPr lang="zh-CN" altLang="en-US" dirty="0"/>
              <a:t>点击输入</a:t>
            </a:r>
            <a:r>
              <a:rPr lang="zh-CN" altLang="en-US" dirty="0" smtClean="0"/>
              <a:t>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p:bldP spid="16" grpId="0" animBg="1"/>
      <p:bldP spid="17" grpId="0"/>
      <p:bldP spid="18" grpId="0"/>
      <p:bldP spid="19" grpId="0" animBg="1"/>
      <p:bldP spid="20" grpId="0"/>
      <p:bldP spid="21" grpId="0"/>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9"/>
          <p:cNvSpPr/>
          <p:nvPr/>
        </p:nvSpPr>
        <p:spPr bwMode="auto">
          <a:xfrm>
            <a:off x="2673697" y="3686507"/>
            <a:ext cx="1924616" cy="145699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 name="Freeform 20"/>
          <p:cNvSpPr/>
          <p:nvPr/>
        </p:nvSpPr>
        <p:spPr bwMode="auto">
          <a:xfrm>
            <a:off x="4481032" y="3733118"/>
            <a:ext cx="1399858"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 name="Freeform 21"/>
          <p:cNvSpPr/>
          <p:nvPr/>
        </p:nvSpPr>
        <p:spPr bwMode="auto">
          <a:xfrm>
            <a:off x="4662969" y="1889697"/>
            <a:ext cx="1278065"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2" name="Freeform 22"/>
          <p:cNvSpPr/>
          <p:nvPr/>
        </p:nvSpPr>
        <p:spPr bwMode="auto">
          <a:xfrm>
            <a:off x="3745770" y="2528730"/>
            <a:ext cx="554831"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3" name="Freeform 23"/>
          <p:cNvSpPr/>
          <p:nvPr/>
        </p:nvSpPr>
        <p:spPr bwMode="auto">
          <a:xfrm>
            <a:off x="4915575" y="2969286"/>
            <a:ext cx="1554728"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4" name="Freeform 24"/>
          <p:cNvSpPr/>
          <p:nvPr/>
        </p:nvSpPr>
        <p:spPr bwMode="auto">
          <a:xfrm>
            <a:off x="3252587" y="1467185"/>
            <a:ext cx="1345727"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5" name="Freeform 25"/>
          <p:cNvSpPr/>
          <p:nvPr/>
        </p:nvSpPr>
        <p:spPr bwMode="auto">
          <a:xfrm>
            <a:off x="3132298" y="2812911"/>
            <a:ext cx="1054028"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6" name="Freeform 26"/>
          <p:cNvSpPr/>
          <p:nvPr/>
        </p:nvSpPr>
        <p:spPr bwMode="auto">
          <a:xfrm>
            <a:off x="4186326" y="2014498"/>
            <a:ext cx="53678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7" name="Freeform 27"/>
          <p:cNvSpPr/>
          <p:nvPr/>
        </p:nvSpPr>
        <p:spPr bwMode="auto">
          <a:xfrm>
            <a:off x="4535162" y="1005577"/>
            <a:ext cx="539795"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8" name="椭圆 17"/>
          <p:cNvSpPr/>
          <p:nvPr/>
        </p:nvSpPr>
        <p:spPr>
          <a:xfrm>
            <a:off x="2522037" y="3650421"/>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3063630" y="2574015"/>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p:nvSpPr>
        <p:spPr>
          <a:xfrm>
            <a:off x="6300192" y="2907640"/>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p:nvSpPr>
        <p:spPr>
          <a:xfrm>
            <a:off x="5700954" y="1674963"/>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3168593" y="1217915"/>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TextBox 22"/>
          <p:cNvSpPr txBox="1"/>
          <p:nvPr/>
        </p:nvSpPr>
        <p:spPr>
          <a:xfrm>
            <a:off x="324034" y="3529676"/>
            <a:ext cx="2033720"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4" name="TextBox 22"/>
          <p:cNvSpPr txBox="1"/>
          <p:nvPr/>
        </p:nvSpPr>
        <p:spPr>
          <a:xfrm>
            <a:off x="927577" y="2350470"/>
            <a:ext cx="2087726"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5" name="TextBox 22"/>
          <p:cNvSpPr txBox="1"/>
          <p:nvPr/>
        </p:nvSpPr>
        <p:spPr>
          <a:xfrm>
            <a:off x="6894258" y="2835199"/>
            <a:ext cx="1890210" cy="1061829"/>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6" name="TextBox 22"/>
          <p:cNvSpPr txBox="1"/>
          <p:nvPr/>
        </p:nvSpPr>
        <p:spPr>
          <a:xfrm>
            <a:off x="6192180" y="1472998"/>
            <a:ext cx="2052228"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7" name="TextBox 22"/>
          <p:cNvSpPr txBox="1"/>
          <p:nvPr/>
        </p:nvSpPr>
        <p:spPr>
          <a:xfrm>
            <a:off x="1173420" y="1044652"/>
            <a:ext cx="1890210" cy="1061829"/>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1300"/>
                            </p:stCondLst>
                            <p:childTnLst>
                              <p:par>
                                <p:cTn id="58" presetID="2" presetClass="entr" presetSubtype="8" decel="10000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0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0-#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1+#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30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1+#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4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0-#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5"/>
          <p:cNvSpPr/>
          <p:nvPr/>
        </p:nvSpPr>
        <p:spPr bwMode="auto">
          <a:xfrm>
            <a:off x="4531214" y="1932754"/>
            <a:ext cx="1135332" cy="895344"/>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 name="Freeform 126"/>
          <p:cNvSpPr/>
          <p:nvPr/>
        </p:nvSpPr>
        <p:spPr bwMode="auto">
          <a:xfrm>
            <a:off x="3627650" y="1958213"/>
            <a:ext cx="941492" cy="849189"/>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 name="Freeform 127"/>
          <p:cNvSpPr/>
          <p:nvPr/>
        </p:nvSpPr>
        <p:spPr bwMode="auto">
          <a:xfrm>
            <a:off x="3166134" y="2484344"/>
            <a:ext cx="895344" cy="1043029"/>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2" name="Freeform 128"/>
          <p:cNvSpPr/>
          <p:nvPr/>
        </p:nvSpPr>
        <p:spPr bwMode="auto">
          <a:xfrm>
            <a:off x="3323053" y="3416604"/>
            <a:ext cx="803041" cy="784580"/>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3" name="Freeform 129"/>
          <p:cNvSpPr/>
          <p:nvPr/>
        </p:nvSpPr>
        <p:spPr bwMode="auto">
          <a:xfrm>
            <a:off x="3755083" y="2481405"/>
            <a:ext cx="2178355" cy="2105661"/>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1" fmla="*/ 8700 w 10000"/>
              <a:gd name="connsiteY0-2" fmla="*/ 7802 h 10094"/>
              <a:gd name="connsiteX1-3" fmla="*/ 10000 w 10000"/>
              <a:gd name="connsiteY1-4" fmla="*/ 3948 h 10094"/>
              <a:gd name="connsiteX2-5" fmla="*/ 8800 w 10000"/>
              <a:gd name="connsiteY2-6" fmla="*/ 0 h 10094"/>
              <a:gd name="connsiteX3-7" fmla="*/ 6800 w 10000"/>
              <a:gd name="connsiteY3-8" fmla="*/ 1657 h 10094"/>
              <a:gd name="connsiteX4-9" fmla="*/ 7600 w 10000"/>
              <a:gd name="connsiteY4-10" fmla="*/ 3948 h 10094"/>
              <a:gd name="connsiteX5-11" fmla="*/ 4200 w 10000"/>
              <a:gd name="connsiteY5-12" fmla="*/ 7490 h 10094"/>
              <a:gd name="connsiteX6-13" fmla="*/ 1800 w 10000"/>
              <a:gd name="connsiteY6-14" fmla="*/ 6448 h 10094"/>
              <a:gd name="connsiteX7-15" fmla="*/ 0 w 10000"/>
              <a:gd name="connsiteY7-16" fmla="*/ 8323 h 10094"/>
              <a:gd name="connsiteX8-17" fmla="*/ 4200 w 10000"/>
              <a:gd name="connsiteY8-18" fmla="*/ 10094 h 10094"/>
              <a:gd name="connsiteX9-19" fmla="*/ 7600 w 10000"/>
              <a:gd name="connsiteY9-20" fmla="*/ 8844 h 10094"/>
              <a:gd name="connsiteX10-21" fmla="*/ 8900 w 10000"/>
              <a:gd name="connsiteY10-22" fmla="*/ 9157 h 10094"/>
              <a:gd name="connsiteX11-23" fmla="*/ 8700 w 10000"/>
              <a:gd name="connsiteY11-24" fmla="*/ 7802 h 10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4" name="TextBox 247"/>
          <p:cNvSpPr txBox="1"/>
          <p:nvPr/>
        </p:nvSpPr>
        <p:spPr>
          <a:xfrm>
            <a:off x="4198610" y="2872987"/>
            <a:ext cx="930809" cy="830997"/>
          </a:xfrm>
          <a:prstGeom prst="rect">
            <a:avLst/>
          </a:prstGeom>
          <a:noFill/>
        </p:spPr>
        <p:txBody>
          <a:bodyPr wrap="square" rtlCol="0" anchor="ctr">
            <a:spAutoFit/>
          </a:bodyPr>
          <a:lstStyle/>
          <a:p>
            <a:pPr algn="ctr"/>
            <a:r>
              <a:rPr lang="zh-CN" altLang="en-US" sz="2400" dirty="0">
                <a:solidFill>
                  <a:srgbClr val="B72727"/>
                </a:solidFill>
                <a:effectLst>
                  <a:outerShdw sx="1000" sy="1000" algn="tl" rotWithShape="0">
                    <a:schemeClr val="bg1"/>
                  </a:outerShdw>
                </a:effectLst>
                <a:latin typeface="微软雅黑" panose="020B0503020204020204" pitchFamily="34" charset="-122"/>
                <a:ea typeface="微软雅黑" panose="020B0503020204020204" pitchFamily="34" charset="-122"/>
              </a:rPr>
              <a:t>添加标题</a:t>
            </a:r>
          </a:p>
        </p:txBody>
      </p:sp>
      <p:sp>
        <p:nvSpPr>
          <p:cNvPr id="15" name="TextBox 248"/>
          <p:cNvSpPr txBox="1"/>
          <p:nvPr/>
        </p:nvSpPr>
        <p:spPr>
          <a:xfrm>
            <a:off x="6118523" y="4002370"/>
            <a:ext cx="1620179"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6" name="TextBox 249"/>
          <p:cNvSpPr txBox="1"/>
          <p:nvPr/>
        </p:nvSpPr>
        <p:spPr>
          <a:xfrm>
            <a:off x="5755840" y="1631475"/>
            <a:ext cx="2376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7" name="TextBox 250"/>
          <p:cNvSpPr txBox="1"/>
          <p:nvPr/>
        </p:nvSpPr>
        <p:spPr>
          <a:xfrm>
            <a:off x="2017720" y="1631475"/>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8" name="TextBox 251"/>
          <p:cNvSpPr txBox="1"/>
          <p:nvPr/>
        </p:nvSpPr>
        <p:spPr>
          <a:xfrm>
            <a:off x="1216647" y="2602007"/>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9" name="TextBox 252"/>
          <p:cNvSpPr txBox="1"/>
          <p:nvPr/>
        </p:nvSpPr>
        <p:spPr>
          <a:xfrm>
            <a:off x="1369648" y="4391603"/>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20" name="TextBox 5207"/>
          <p:cNvSpPr txBox="1"/>
          <p:nvPr/>
        </p:nvSpPr>
        <p:spPr>
          <a:xfrm>
            <a:off x="5015615" y="3979022"/>
            <a:ext cx="614271"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1500</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1" name="TextBox 254"/>
          <p:cNvSpPr txBox="1"/>
          <p:nvPr/>
        </p:nvSpPr>
        <p:spPr>
          <a:xfrm>
            <a:off x="4818888" y="2246209"/>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623</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2" name="TextBox 255"/>
          <p:cNvSpPr txBox="1"/>
          <p:nvPr/>
        </p:nvSpPr>
        <p:spPr>
          <a:xfrm>
            <a:off x="3927339" y="2274784"/>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505</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3" name="TextBox 256"/>
          <p:cNvSpPr txBox="1"/>
          <p:nvPr/>
        </p:nvSpPr>
        <p:spPr>
          <a:xfrm>
            <a:off x="3412187" y="2908570"/>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512</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4" name="TextBox 257"/>
          <p:cNvSpPr txBox="1"/>
          <p:nvPr/>
        </p:nvSpPr>
        <p:spPr>
          <a:xfrm>
            <a:off x="3518188" y="3661599"/>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389</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cxnSp>
        <p:nvCxnSpPr>
          <p:cNvPr id="25" name="直接连接符 24"/>
          <p:cNvCxnSpPr>
            <a:stCxn id="13" idx="10"/>
          </p:cNvCxnSpPr>
          <p:nvPr/>
        </p:nvCxnSpPr>
        <p:spPr>
          <a:xfrm>
            <a:off x="5693818" y="4391603"/>
            <a:ext cx="451771" cy="159292"/>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5589" y="4550895"/>
            <a:ext cx="1596767"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295380" y="1556389"/>
            <a:ext cx="425105" cy="376366"/>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20485" y="1556389"/>
            <a:ext cx="1668595"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0" idx="2"/>
          </p:cNvCxnSpPr>
          <p:nvPr/>
        </p:nvCxnSpPr>
        <p:spPr>
          <a:xfrm flipH="1" flipV="1">
            <a:off x="3613806" y="1556390"/>
            <a:ext cx="320377" cy="401824"/>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055978" y="1556389"/>
            <a:ext cx="1557828"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1" idx="3"/>
          </p:cNvCxnSpPr>
          <p:nvPr/>
        </p:nvCxnSpPr>
        <p:spPr>
          <a:xfrm flipH="1" flipV="1">
            <a:off x="2792875" y="2518288"/>
            <a:ext cx="373259" cy="422381"/>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35046" y="2518286"/>
            <a:ext cx="1557829"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2" idx="4"/>
          </p:cNvCxnSpPr>
          <p:nvPr/>
        </p:nvCxnSpPr>
        <p:spPr>
          <a:xfrm flipH="1">
            <a:off x="2979504" y="3983246"/>
            <a:ext cx="343549" cy="30740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419865" y="4290646"/>
            <a:ext cx="1557829"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2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2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2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200"/>
                                        <p:tgtEl>
                                          <p:spTgt spid="31"/>
                                        </p:tgtEl>
                                      </p:cBhvr>
                                    </p:animEffect>
                                  </p:childTnLst>
                                </p:cTn>
                              </p:par>
                              <p:par>
                                <p:cTn id="58" presetID="22" presetClass="entr" presetSubtype="1"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200"/>
                                        <p:tgtEl>
                                          <p:spTgt spid="3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200"/>
                                        <p:tgtEl>
                                          <p:spTgt spid="26"/>
                                        </p:tgtEl>
                                      </p:cBhvr>
                                    </p:animEffect>
                                  </p:childTnLst>
                                </p:cTn>
                              </p:par>
                              <p:par>
                                <p:cTn id="65" presetID="22" presetClass="entr" presetSubtype="8"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00"/>
                                        <p:tgtEl>
                                          <p:spTgt spid="28"/>
                                        </p:tgtEl>
                                      </p:cBhvr>
                                    </p:animEffect>
                                  </p:childTnLst>
                                </p:cTn>
                              </p:par>
                              <p:par>
                                <p:cTn id="68" presetID="22" presetClass="entr" presetSubtype="2"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200"/>
                                        <p:tgtEl>
                                          <p:spTgt spid="30"/>
                                        </p:tgtEl>
                                      </p:cBhvr>
                                    </p:animEffect>
                                  </p:childTnLst>
                                </p:cTn>
                              </p:par>
                              <p:par>
                                <p:cTn id="71" presetID="22" presetClass="entr" presetSubtype="2"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right)">
                                      <p:cBhvr>
                                        <p:cTn id="73" dur="200"/>
                                        <p:tgtEl>
                                          <p:spTgt spid="32"/>
                                        </p:tgtEl>
                                      </p:cBhvr>
                                    </p:animEffect>
                                  </p:childTnLst>
                                </p:cTn>
                              </p:par>
                              <p:par>
                                <p:cTn id="74" presetID="22" presetClass="entr" presetSubtype="2"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right)">
                                      <p:cBhvr>
                                        <p:cTn id="76" dur="200"/>
                                        <p:tgtEl>
                                          <p:spTgt spid="34"/>
                                        </p:tgtEl>
                                      </p:cBhvr>
                                    </p:animEffect>
                                  </p:childTnLst>
                                </p:cTn>
                              </p:par>
                            </p:childTnLst>
                          </p:cTn>
                        </p:par>
                        <p:par>
                          <p:cTn id="77" fill="hold">
                            <p:stCondLst>
                              <p:cond delay="25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Effect transition="in" filter="fade">
                                      <p:cBhvr>
                                        <p:cTn id="80" dur="100"/>
                                        <p:tgtEl>
                                          <p:spTgt spid="15"/>
                                        </p:tgtEl>
                                      </p:cBhvr>
                                    </p:animEffect>
                                  </p:childTnLst>
                                </p:cTn>
                              </p:par>
                              <p:par>
                                <p:cTn id="81" presetID="10" presetClass="entr" presetSubtype="0" fill="hold" grpId="0" nodeType="withEffect">
                                  <p:stCondLst>
                                    <p:cond delay="0"/>
                                  </p:stCondLst>
                                  <p:iterate type="lt">
                                    <p:tmPct val="10000"/>
                                  </p:iterate>
                                  <p:childTnLst>
                                    <p:set>
                                      <p:cBhvr>
                                        <p:cTn id="82" dur="1" fill="hold">
                                          <p:stCondLst>
                                            <p:cond delay="0"/>
                                          </p:stCondLst>
                                        </p:cTn>
                                        <p:tgtEl>
                                          <p:spTgt spid="16"/>
                                        </p:tgtEl>
                                        <p:attrNameLst>
                                          <p:attrName>style.visibility</p:attrName>
                                        </p:attrNameLst>
                                      </p:cBhvr>
                                      <p:to>
                                        <p:strVal val="visible"/>
                                      </p:to>
                                    </p:set>
                                    <p:animEffect transition="in" filter="fade">
                                      <p:cBhvr>
                                        <p:cTn id="83" dur="100"/>
                                        <p:tgtEl>
                                          <p:spTgt spid="16"/>
                                        </p:tgtEl>
                                      </p:cBhvr>
                                    </p:animEffect>
                                  </p:childTnLst>
                                </p:cTn>
                              </p:par>
                              <p:par>
                                <p:cTn id="84" presetID="10" presetClass="entr" presetSubtype="0" fill="hold" grpId="0" nodeType="withEffect">
                                  <p:stCondLst>
                                    <p:cond delay="0"/>
                                  </p:stCondLst>
                                  <p:iterate type="lt">
                                    <p:tmPct val="10000"/>
                                  </p:iterate>
                                  <p:childTnLst>
                                    <p:set>
                                      <p:cBhvr>
                                        <p:cTn id="85" dur="1" fill="hold">
                                          <p:stCondLst>
                                            <p:cond delay="0"/>
                                          </p:stCondLst>
                                        </p:cTn>
                                        <p:tgtEl>
                                          <p:spTgt spid="17"/>
                                        </p:tgtEl>
                                        <p:attrNameLst>
                                          <p:attrName>style.visibility</p:attrName>
                                        </p:attrNameLst>
                                      </p:cBhvr>
                                      <p:to>
                                        <p:strVal val="visible"/>
                                      </p:to>
                                    </p:set>
                                    <p:animEffect transition="in" filter="fade">
                                      <p:cBhvr>
                                        <p:cTn id="86" dur="100"/>
                                        <p:tgtEl>
                                          <p:spTgt spid="17"/>
                                        </p:tgtEl>
                                      </p:cBhvr>
                                    </p:animEffect>
                                  </p:childTnLst>
                                </p:cTn>
                              </p:par>
                              <p:par>
                                <p:cTn id="87" presetID="10" presetClass="entr" presetSubtype="0" fill="hold" grpId="0" nodeType="withEffect">
                                  <p:stCondLst>
                                    <p:cond delay="0"/>
                                  </p:stCondLst>
                                  <p:iterate type="lt">
                                    <p:tmPct val="10000"/>
                                  </p:iterate>
                                  <p:childTnLst>
                                    <p:set>
                                      <p:cBhvr>
                                        <p:cTn id="88" dur="1" fill="hold">
                                          <p:stCondLst>
                                            <p:cond delay="0"/>
                                          </p:stCondLst>
                                        </p:cTn>
                                        <p:tgtEl>
                                          <p:spTgt spid="18"/>
                                        </p:tgtEl>
                                        <p:attrNameLst>
                                          <p:attrName>style.visibility</p:attrName>
                                        </p:attrNameLst>
                                      </p:cBhvr>
                                      <p:to>
                                        <p:strVal val="visible"/>
                                      </p:to>
                                    </p:set>
                                    <p:animEffect transition="in" filter="fade">
                                      <p:cBhvr>
                                        <p:cTn id="89" dur="100"/>
                                        <p:tgtEl>
                                          <p:spTgt spid="18"/>
                                        </p:tgtEl>
                                      </p:cBhvr>
                                    </p:animEffect>
                                  </p:childTnLst>
                                </p:cTn>
                              </p:par>
                              <p:par>
                                <p:cTn id="90" presetID="10" presetClass="entr" presetSubtype="0" fill="hold" grpId="0" nodeType="withEffect">
                                  <p:stCondLst>
                                    <p:cond delay="0"/>
                                  </p:stCondLst>
                                  <p:iterate type="lt">
                                    <p:tmPct val="10000"/>
                                  </p:iterate>
                                  <p:childTnLst>
                                    <p:set>
                                      <p:cBhvr>
                                        <p:cTn id="91" dur="1" fill="hold">
                                          <p:stCondLst>
                                            <p:cond delay="0"/>
                                          </p:stCondLst>
                                        </p:cTn>
                                        <p:tgtEl>
                                          <p:spTgt spid="19"/>
                                        </p:tgtEl>
                                        <p:attrNameLst>
                                          <p:attrName>style.visibility</p:attrName>
                                        </p:attrNameLst>
                                      </p:cBhvr>
                                      <p:to>
                                        <p:strVal val="visible"/>
                                      </p:to>
                                    </p:set>
                                    <p:animEffect transition="in" filter="fade">
                                      <p:cBhvr>
                                        <p:cTn id="92"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785787" y="3998903"/>
            <a:ext cx="7772400" cy="757643"/>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分钟之内。此处添加详细文本描述，建议与标题相关并符合整体语言风格，语言描述尽量简洁生动。尽量将每页幻灯片的字数控制在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p>
        </p:txBody>
      </p:sp>
      <p:grpSp>
        <p:nvGrpSpPr>
          <p:cNvPr id="10" name="Group 48"/>
          <p:cNvGrpSpPr/>
          <p:nvPr/>
        </p:nvGrpSpPr>
        <p:grpSpPr>
          <a:xfrm>
            <a:off x="6250794" y="1357304"/>
            <a:ext cx="1821669" cy="1163187"/>
            <a:chOff x="6250794" y="1357304"/>
            <a:chExt cx="1821669" cy="1163187"/>
          </a:xfrm>
          <a:effectLst>
            <a:outerShdw blurRad="50800" dist="38100" dir="2700000" algn="tl" rotWithShape="0">
              <a:prstClr val="black">
                <a:alpha val="40000"/>
              </a:prstClr>
            </a:outerShdw>
          </a:effectLst>
        </p:grpSpPr>
        <p:sp>
          <p:nvSpPr>
            <p:cNvPr id="11" name="Bent Arrow 21"/>
            <p:cNvSpPr/>
            <p:nvPr/>
          </p:nvSpPr>
          <p:spPr>
            <a:xfrm>
              <a:off x="6250794" y="1357304"/>
              <a:ext cx="1821669" cy="1163187"/>
            </a:xfrm>
            <a:prstGeom prst="bentArrow">
              <a:avLst/>
            </a:prstGeom>
            <a:solidFill>
              <a:srgbClr val="B72727"/>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ectangle 17"/>
            <p:cNvSpPr/>
            <p:nvPr/>
          </p:nvSpPr>
          <p:spPr>
            <a:xfrm>
              <a:off x="6715140" y="2214560"/>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3" name="Group 30"/>
            <p:cNvGrpSpPr/>
            <p:nvPr/>
          </p:nvGrpSpPr>
          <p:grpSpPr>
            <a:xfrm>
              <a:off x="7000892" y="1857370"/>
              <a:ext cx="366676" cy="320373"/>
              <a:chOff x="4800505" y="2786674"/>
              <a:chExt cx="366676" cy="320373"/>
            </a:xfrm>
            <a:solidFill>
              <a:schemeClr val="accent5"/>
            </a:solidFill>
          </p:grpSpPr>
          <p:sp>
            <p:nvSpPr>
              <p:cNvPr id="14"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17" name="Group 36"/>
          <p:cNvGrpSpPr/>
          <p:nvPr/>
        </p:nvGrpSpPr>
        <p:grpSpPr>
          <a:xfrm>
            <a:off x="785787" y="2520491"/>
            <a:ext cx="1821669" cy="1256952"/>
            <a:chOff x="785787" y="2520491"/>
            <a:chExt cx="1821669" cy="1256952"/>
          </a:xfrm>
          <a:effectLst>
            <a:outerShdw blurRad="50800" dist="38100" dir="2700000" algn="tl" rotWithShape="0">
              <a:prstClr val="black">
                <a:alpha val="40000"/>
              </a:prstClr>
            </a:outerShdw>
          </a:effectLst>
        </p:grpSpPr>
        <p:sp>
          <p:nvSpPr>
            <p:cNvPr id="18" name="Bent Arrow 18"/>
            <p:cNvSpPr/>
            <p:nvPr/>
          </p:nvSpPr>
          <p:spPr>
            <a:xfrm>
              <a:off x="785787" y="2520491"/>
              <a:ext cx="1821669" cy="1163187"/>
            </a:xfrm>
            <a:prstGeom prst="bentArrow">
              <a:avLst/>
            </a:prstGeom>
            <a:solidFill>
              <a:srgbClr val="B72727"/>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14"/>
            <p:cNvSpPr/>
            <p:nvPr/>
          </p:nvSpPr>
          <p:spPr>
            <a:xfrm>
              <a:off x="1142976" y="3500444"/>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AutoShape 112"/>
            <p:cNvSpPr/>
            <p:nvPr/>
          </p:nvSpPr>
          <p:spPr bwMode="auto">
            <a:xfrm>
              <a:off x="1500166" y="3071816"/>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21" name="Group 47"/>
          <p:cNvGrpSpPr/>
          <p:nvPr/>
        </p:nvGrpSpPr>
        <p:grpSpPr>
          <a:xfrm>
            <a:off x="4429124" y="1809654"/>
            <a:ext cx="1821669" cy="1181971"/>
            <a:chOff x="4429124" y="1809654"/>
            <a:chExt cx="1821669" cy="1181971"/>
          </a:xfrm>
          <a:effectLst>
            <a:outerShdw blurRad="50800" dist="38100" dir="2700000" algn="tl" rotWithShape="0">
              <a:prstClr val="black">
                <a:alpha val="40000"/>
              </a:prstClr>
            </a:outerShdw>
          </a:effectLst>
        </p:grpSpPr>
        <p:sp>
          <p:nvSpPr>
            <p:cNvPr id="22" name="Bent Arrow 20"/>
            <p:cNvSpPr/>
            <p:nvPr/>
          </p:nvSpPr>
          <p:spPr>
            <a:xfrm>
              <a:off x="4429124" y="1809654"/>
              <a:ext cx="1821669" cy="1163187"/>
            </a:xfrm>
            <a:prstGeom prst="bentArrow">
              <a:avLst/>
            </a:prstGeom>
            <a:solidFill>
              <a:srgbClr val="B72727"/>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6"/>
            <p:cNvSpPr/>
            <p:nvPr/>
          </p:nvSpPr>
          <p:spPr>
            <a:xfrm>
              <a:off x="4857752" y="2714626"/>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4" name="Group 29"/>
            <p:cNvGrpSpPr/>
            <p:nvPr/>
          </p:nvGrpSpPr>
          <p:grpSpPr>
            <a:xfrm>
              <a:off x="5214942" y="2285998"/>
              <a:ext cx="251543" cy="366676"/>
              <a:chOff x="2612963" y="2767277"/>
              <a:chExt cx="251543" cy="366676"/>
            </a:xfrm>
            <a:solidFill>
              <a:schemeClr val="accent4"/>
            </a:solidFill>
          </p:grpSpPr>
          <p:sp>
            <p:nvSpPr>
              <p:cNvPr id="25"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6"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7" name="Group 46"/>
          <p:cNvGrpSpPr/>
          <p:nvPr/>
        </p:nvGrpSpPr>
        <p:grpSpPr>
          <a:xfrm>
            <a:off x="2607455" y="1428742"/>
            <a:ext cx="1821669" cy="1920073"/>
            <a:chOff x="2607455" y="1428742"/>
            <a:chExt cx="1821669" cy="1920073"/>
          </a:xfrm>
          <a:effectLst>
            <a:outerShdw blurRad="50800" dist="38100" dir="2700000" algn="tl" rotWithShape="0">
              <a:prstClr val="black">
                <a:alpha val="40000"/>
              </a:prstClr>
            </a:outerShdw>
          </a:effectLst>
        </p:grpSpPr>
        <p:sp>
          <p:nvSpPr>
            <p:cNvPr id="28" name="Bent Arrow 19"/>
            <p:cNvSpPr/>
            <p:nvPr/>
          </p:nvSpPr>
          <p:spPr>
            <a:xfrm>
              <a:off x="2607455" y="2132762"/>
              <a:ext cx="1821669" cy="1163187"/>
            </a:xfrm>
            <a:prstGeom prst="bentArrow">
              <a:avLst/>
            </a:prstGeom>
            <a:solidFill>
              <a:srgbClr val="B7272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15"/>
            <p:cNvSpPr/>
            <p:nvPr/>
          </p:nvSpPr>
          <p:spPr>
            <a:xfrm>
              <a:off x="3000364" y="3071816"/>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AutoShape 29"/>
            <p:cNvSpPr/>
            <p:nvPr/>
          </p:nvSpPr>
          <p:spPr bwMode="auto">
            <a:xfrm>
              <a:off x="3286116" y="2643188"/>
              <a:ext cx="366051" cy="33163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B7272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nvGrpSpPr>
            <p:cNvPr id="31" name="Group 39"/>
            <p:cNvGrpSpPr/>
            <p:nvPr/>
          </p:nvGrpSpPr>
          <p:grpSpPr>
            <a:xfrm>
              <a:off x="3291608" y="1428742"/>
              <a:ext cx="423296" cy="764990"/>
              <a:chOff x="3386647" y="802411"/>
              <a:chExt cx="172336" cy="311450"/>
            </a:xfrm>
            <a:solidFill>
              <a:schemeClr val="accent1"/>
            </a:solidFill>
          </p:grpSpPr>
          <p:sp>
            <p:nvSpPr>
              <p:cNvPr id="32"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solidFill>
                <a:srgbClr val="B72727"/>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rgbClr val="B72727"/>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Line 75"/>
              <p:cNvSpPr>
                <a:spLocks noChangeShapeType="1"/>
              </p:cNvSpPr>
              <p:nvPr/>
            </p:nvSpPr>
            <p:spPr bwMode="auto">
              <a:xfrm>
                <a:off x="3534067" y="924914"/>
                <a:ext cx="2077" cy="2077"/>
              </a:xfrm>
              <a:prstGeom prst="line">
                <a:avLst/>
              </a:pr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Left)">
                                      <p:cBhvr>
                                        <p:cTn id="15" dur="500"/>
                                        <p:tgtEl>
                                          <p:spTgt spid="2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144000" cy="3004458"/>
          </a:xfrm>
          <a:prstGeom prst="rect">
            <a:avLst/>
          </a:prstGeom>
          <a:blipFill dpi="0" rotWithShape="1">
            <a:blip r:embed="rId3" cstate="print">
              <a:extLst>
                <a:ext uri="{28A0092B-C50C-407E-A947-70E740481C1C}">
                  <a14:useLocalDpi xmlns:a14="http://schemas.microsoft.com/office/drawing/2010/main" xmlns="" val="0"/>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a:off x="2923186" y="67278"/>
            <a:ext cx="3108681" cy="279164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148154" y="269304"/>
            <a:ext cx="2658750" cy="2387602"/>
            <a:chOff x="3053055" y="626065"/>
            <a:chExt cx="2658750" cy="2387602"/>
          </a:xfrm>
        </p:grpSpPr>
        <p:sp>
          <p:nvSpPr>
            <p:cNvPr id="47" name="任意多边形 46"/>
            <p:cNvSpPr/>
            <p:nvPr/>
          </p:nvSpPr>
          <p:spPr>
            <a:xfrm>
              <a:off x="3053055" y="626065"/>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3319975" y="865764"/>
              <a:ext cx="2124907" cy="19082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B72727"/>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3626972" y="909104"/>
            <a:ext cx="1701107" cy="1107996"/>
          </a:xfrm>
          <a:prstGeom prst="rect">
            <a:avLst/>
          </a:prstGeom>
          <a:noFill/>
        </p:spPr>
        <p:txBody>
          <a:bodyPr wrap="none" rtlCol="0">
            <a:spAutoFit/>
          </a:bodyPr>
          <a:lstStyle/>
          <a:p>
            <a:r>
              <a:rPr lang="en-US" altLang="zh-CN" sz="6600" b="1" dirty="0" smtClean="0">
                <a:solidFill>
                  <a:schemeClr val="bg1"/>
                </a:solidFill>
                <a:cs typeface="+mn-ea"/>
                <a:sym typeface="+mn-lt"/>
              </a:rPr>
              <a:t>LOGO</a:t>
            </a:r>
            <a:endParaRPr lang="zh-CN" altLang="en-US" sz="6600" b="1" dirty="0">
              <a:solidFill>
                <a:schemeClr val="bg1"/>
              </a:solidFill>
              <a:cs typeface="+mn-ea"/>
              <a:sym typeface="+mn-lt"/>
            </a:endParaRPr>
          </a:p>
        </p:txBody>
      </p:sp>
      <p:sp>
        <p:nvSpPr>
          <p:cNvPr id="6" name="文本框 5"/>
          <p:cNvSpPr txBox="1"/>
          <p:nvPr/>
        </p:nvSpPr>
        <p:spPr>
          <a:xfrm>
            <a:off x="2138481" y="3165903"/>
            <a:ext cx="4867038" cy="769441"/>
          </a:xfrm>
          <a:prstGeom prst="rect">
            <a:avLst/>
          </a:prstGeom>
          <a:noFill/>
        </p:spPr>
        <p:txBody>
          <a:bodyPr wrap="none" rtlCol="0">
            <a:spAutoFit/>
          </a:bodyPr>
          <a:lstStyle/>
          <a:p>
            <a:r>
              <a:rPr lang="zh-CN" altLang="en-US" sz="4400" b="1" dirty="0" smtClean="0">
                <a:solidFill>
                  <a:srgbClr val="B72727"/>
                </a:solidFill>
                <a:cs typeface="+mn-ea"/>
                <a:sym typeface="+mn-lt"/>
              </a:rPr>
              <a:t>谢谢观赏 欢迎下载</a:t>
            </a:r>
            <a:endParaRPr lang="zh-CN" altLang="en-US" sz="4400" b="1" dirty="0">
              <a:solidFill>
                <a:srgbClr val="B72727"/>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39931" y="976152"/>
            <a:ext cx="2927243" cy="3683447"/>
          </a:xfrm>
          <a:prstGeom prst="rect">
            <a:avLst/>
          </a:prstGeom>
          <a:noFill/>
          <a:extLst>
            <a:ext uri="{909E8E84-426E-40DD-AFC4-6F175D3DCCD1}">
              <a14:hiddenFill xmlns:a14="http://schemas.microsoft.com/office/drawing/2010/main" xmlns="">
                <a:solidFill>
                  <a:srgbClr val="FFFFFF"/>
                </a:solidFill>
              </a14:hiddenFill>
            </a:ext>
          </a:extLst>
        </p:spPr>
      </p:pic>
      <p:sp>
        <p:nvSpPr>
          <p:cNvPr id="69" name="矩形 68"/>
          <p:cNvSpPr/>
          <p:nvPr/>
        </p:nvSpPr>
        <p:spPr>
          <a:xfrm>
            <a:off x="5149456" y="1248176"/>
            <a:ext cx="2717277" cy="953851"/>
          </a:xfrm>
          <a:prstGeom prst="rect">
            <a:avLst/>
          </a:prstGeom>
        </p:spPr>
        <p:txBody>
          <a:bodyPr wrap="square">
            <a:spAutoFit/>
          </a:bodyPr>
          <a:lstStyle/>
          <a:p>
            <a:pPr algn="l"/>
            <a:r>
              <a:rPr lang="en-US" altLang="zh-CN" sz="2800" b="1" dirty="0">
                <a:solidFill>
                  <a:srgbClr val="B72727"/>
                </a:solidFill>
                <a:cs typeface="+mn-ea"/>
                <a:sym typeface="+mn-lt"/>
              </a:rPr>
              <a:t>COMPANY </a:t>
            </a:r>
          </a:p>
          <a:p>
            <a:pPr algn="l"/>
            <a:r>
              <a:rPr lang="en-US" altLang="zh-CN" sz="2800" b="1" dirty="0">
                <a:solidFill>
                  <a:srgbClr val="B72727"/>
                </a:solidFill>
                <a:cs typeface="+mn-ea"/>
                <a:sym typeface="+mn-lt"/>
              </a:rPr>
              <a:t>              PROFILE</a:t>
            </a:r>
            <a:endParaRPr lang="zh-CN" altLang="en-US" sz="2800" b="1" dirty="0">
              <a:solidFill>
                <a:srgbClr val="B72727"/>
              </a:solidFill>
              <a:cs typeface="+mn-ea"/>
              <a:sym typeface="+mn-lt"/>
            </a:endParaRPr>
          </a:p>
        </p:txBody>
      </p:sp>
      <p:sp>
        <p:nvSpPr>
          <p:cNvPr id="70" name="矩形 69"/>
          <p:cNvSpPr/>
          <p:nvPr/>
        </p:nvSpPr>
        <p:spPr>
          <a:xfrm>
            <a:off x="5223493" y="1839228"/>
            <a:ext cx="954107" cy="323037"/>
          </a:xfrm>
          <a:prstGeom prst="rect">
            <a:avLst/>
          </a:prstGeom>
        </p:spPr>
        <p:txBody>
          <a:bodyPr wrap="none">
            <a:spAutoFit/>
          </a:bodyPr>
          <a:lstStyle/>
          <a:p>
            <a:r>
              <a:rPr lang="zh-CN" altLang="en-US" sz="1500" b="1" dirty="0">
                <a:cs typeface="+mn-ea"/>
                <a:sym typeface="+mn-lt"/>
              </a:rPr>
              <a:t>公司介绍</a:t>
            </a:r>
          </a:p>
        </p:txBody>
      </p:sp>
      <p:sp>
        <p:nvSpPr>
          <p:cNvPr id="71" name="矩形 70"/>
          <p:cNvSpPr/>
          <p:nvPr/>
        </p:nvSpPr>
        <p:spPr>
          <a:xfrm>
            <a:off x="5200557" y="2135007"/>
            <a:ext cx="3199412" cy="1275029"/>
          </a:xfrm>
          <a:prstGeom prst="rect">
            <a:avLst/>
          </a:prstGeom>
        </p:spPr>
        <p:txBody>
          <a:bodyPr wrap="square">
            <a:spAutoFit/>
          </a:bodyPr>
          <a:lstStyle/>
          <a:p>
            <a:pPr algn="l">
              <a:lnSpc>
                <a:spcPct val="150000"/>
              </a:lnSpc>
            </a:pPr>
            <a:r>
              <a:rPr lang="zh-CN" altLang="en-US" sz="1050" dirty="0">
                <a:solidFill>
                  <a:schemeClr val="accent3">
                    <a:lumMod val="50000"/>
                  </a:schemeClr>
                </a:solidFill>
                <a:cs typeface="+mn-ea"/>
                <a:sym typeface="+mn-lt"/>
              </a:rPr>
              <a:t>一个成功的企业必须拥有着科学的管理理</a:t>
            </a:r>
          </a:p>
          <a:p>
            <a:pPr algn="l">
              <a:lnSpc>
                <a:spcPct val="150000"/>
              </a:lnSpc>
            </a:pPr>
            <a:r>
              <a:rPr lang="zh-CN" altLang="en-US" sz="1050" dirty="0">
                <a:solidFill>
                  <a:schemeClr val="accent3">
                    <a:lumMod val="50000"/>
                  </a:schemeClr>
                </a:solidFill>
                <a:cs typeface="+mn-ea"/>
                <a:sym typeface="+mn-lt"/>
              </a:rPr>
              <a:t>念，良好的资金运作模式，有竞争意识和</a:t>
            </a:r>
          </a:p>
          <a:p>
            <a:pPr algn="l">
              <a:lnSpc>
                <a:spcPct val="150000"/>
              </a:lnSpc>
            </a:pPr>
            <a:r>
              <a:rPr lang="zh-CN" altLang="en-US" sz="1050" dirty="0">
                <a:solidFill>
                  <a:schemeClr val="accent3">
                    <a:lumMod val="50000"/>
                  </a:schemeClr>
                </a:solidFill>
                <a:cs typeface="+mn-ea"/>
                <a:sym typeface="+mn-lt"/>
              </a:rPr>
              <a:t>合作精神的管理团队，优秀而独特的企业</a:t>
            </a:r>
          </a:p>
          <a:p>
            <a:pPr algn="l">
              <a:lnSpc>
                <a:spcPct val="150000"/>
              </a:lnSpc>
            </a:pPr>
            <a:r>
              <a:rPr lang="zh-CN" altLang="en-US" sz="1050" dirty="0">
                <a:solidFill>
                  <a:schemeClr val="accent3">
                    <a:lumMod val="50000"/>
                  </a:schemeClr>
                </a:solidFill>
                <a:cs typeface="+mn-ea"/>
                <a:sym typeface="+mn-lt"/>
              </a:rPr>
              <a:t>文化。还有最易缺乏的企业素质</a:t>
            </a:r>
            <a:r>
              <a:rPr lang="en-US" altLang="zh-CN" sz="1050" dirty="0">
                <a:solidFill>
                  <a:schemeClr val="accent3">
                    <a:lumMod val="50000"/>
                  </a:schemeClr>
                </a:solidFill>
                <a:cs typeface="+mn-ea"/>
                <a:sym typeface="+mn-lt"/>
              </a:rPr>
              <a:t>----</a:t>
            </a:r>
            <a:r>
              <a:rPr lang="zh-CN" altLang="en-US" sz="1050" dirty="0">
                <a:solidFill>
                  <a:schemeClr val="accent3">
                    <a:lumMod val="50000"/>
                  </a:schemeClr>
                </a:solidFill>
                <a:cs typeface="+mn-ea"/>
                <a:sym typeface="+mn-lt"/>
              </a:rPr>
              <a:t>锐意</a:t>
            </a:r>
          </a:p>
          <a:p>
            <a:pPr algn="l">
              <a:lnSpc>
                <a:spcPct val="150000"/>
              </a:lnSpc>
            </a:pPr>
            <a:r>
              <a:rPr lang="zh-CN" altLang="en-US" sz="1050" dirty="0">
                <a:solidFill>
                  <a:schemeClr val="accent3">
                    <a:lumMod val="50000"/>
                  </a:schemeClr>
                </a:solidFill>
                <a:cs typeface="+mn-ea"/>
                <a:sym typeface="+mn-lt"/>
              </a:rPr>
              <a:t>进取的决心和勇气！</a:t>
            </a:r>
          </a:p>
        </p:txBody>
      </p:sp>
      <p:sp>
        <p:nvSpPr>
          <p:cNvPr id="72" name="矩形 71"/>
          <p:cNvSpPr/>
          <p:nvPr/>
        </p:nvSpPr>
        <p:spPr>
          <a:xfrm>
            <a:off x="5047806" y="3505071"/>
            <a:ext cx="3352163" cy="707886"/>
          </a:xfrm>
          <a:prstGeom prst="rect">
            <a:avLst/>
          </a:prstGeom>
        </p:spPr>
        <p:txBody>
          <a:bodyPr wrap="square">
            <a:spAutoFit/>
          </a:bodyPr>
          <a:lstStyle/>
          <a:p>
            <a:r>
              <a:rPr lang="zh-CN" altLang="en-US" sz="1000" dirty="0" smtClean="0">
                <a:solidFill>
                  <a:schemeClr val="accent3">
                    <a:lumMod val="50000"/>
                  </a:schemeClr>
                </a:solidFill>
                <a:cs typeface="+mn-ea"/>
                <a:sym typeface="+mn-lt"/>
              </a:rPr>
              <a:t> 亮亮图文旗舰店</a:t>
            </a:r>
            <a:r>
              <a:rPr lang="en-US" altLang="zh-CN" sz="1000" dirty="0" smtClean="0">
                <a:solidFill>
                  <a:schemeClr val="accent3">
                    <a:lumMod val="50000"/>
                  </a:schemeClr>
                </a:solidFill>
                <a:cs typeface="+mn-ea"/>
                <a:sym typeface="+mn-lt"/>
              </a:rPr>
              <a:t>https://liangliangtuwen.tmall.com</a:t>
            </a:r>
          </a:p>
          <a:p>
            <a:pPr algn="l"/>
            <a:r>
              <a:rPr lang="en-US" altLang="zh-CN" sz="1000" dirty="0" smtClean="0">
                <a:solidFill>
                  <a:schemeClr val="accent3">
                    <a:lumMod val="50000"/>
                  </a:schemeClr>
                </a:solidFill>
                <a:cs typeface="+mn-ea"/>
                <a:sym typeface="+mn-lt"/>
              </a:rPr>
              <a:t>There </a:t>
            </a:r>
            <a:r>
              <a:rPr lang="en-US" altLang="zh-CN" sz="1000" dirty="0">
                <a:solidFill>
                  <a:schemeClr val="accent3">
                    <a:lumMod val="50000"/>
                  </a:schemeClr>
                </a:solidFill>
                <a:cs typeface="+mn-ea"/>
                <a:sym typeface="+mn-lt"/>
              </a:rPr>
              <a:t>are the most vulnerable to the lack of enterprise quality,</a:t>
            </a:r>
          </a:p>
          <a:p>
            <a:pPr algn="l"/>
            <a:r>
              <a:rPr lang="en-US" altLang="zh-CN" sz="1000" dirty="0">
                <a:solidFill>
                  <a:schemeClr val="accent3">
                    <a:lumMod val="50000"/>
                  </a:schemeClr>
                </a:solidFill>
                <a:cs typeface="+mn-ea"/>
                <a:sym typeface="+mn-lt"/>
              </a:rPr>
              <a:t>enterprising determination and courage!</a:t>
            </a:r>
            <a:endParaRPr lang="zh-CN" altLang="en-US" sz="1000" dirty="0">
              <a:solidFill>
                <a:schemeClr val="accent3">
                  <a:lumMod val="50000"/>
                </a:schemeClr>
              </a:solidFill>
              <a:cs typeface="+mn-ea"/>
              <a:sym typeface="+mn-lt"/>
            </a:endParaRPr>
          </a:p>
        </p:txBody>
      </p:sp>
      <p:sp>
        <p:nvSpPr>
          <p:cNvPr id="4" name="文本占位符 3"/>
          <p:cNvSpPr>
            <a:spLocks noGrp="1"/>
          </p:cNvSpPr>
          <p:nvPr>
            <p:ph type="body" sz="quarter" idx="11"/>
          </p:nvPr>
        </p:nvSpPr>
        <p:spPr/>
        <p:txBody>
          <a:bodyPr/>
          <a:lstStyle/>
          <a:p>
            <a:r>
              <a:rPr lang="zh-CN" altLang="en-US" dirty="0" smtClean="0">
                <a:solidFill>
                  <a:srgbClr val="B72727"/>
                </a:solidFill>
              </a:rPr>
              <a:t>点击输入标题</a:t>
            </a:r>
            <a:endParaRPr lang="zh-CN" altLang="en-US" dirty="0">
              <a:solidFill>
                <a:srgbClr val="B72727"/>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par>
                          <p:cTn id="12" fill="hold">
                            <p:stCondLst>
                              <p:cond delay="1500"/>
                            </p:stCondLst>
                            <p:childTnLst>
                              <p:par>
                                <p:cTn id="13" presetID="23" presetClass="entr" presetSubtype="16" fill="hold" grpId="0" nodeType="afterEffect">
                                  <p:stCondLst>
                                    <p:cond delay="0"/>
                                  </p:stCondLst>
                                  <p:iterate type="lt">
                                    <p:tmPct val="66667"/>
                                  </p:iterate>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up)">
                                      <p:cBhvr>
                                        <p:cTn id="20" dur="1000"/>
                                        <p:tgtEl>
                                          <p:spTgt spid="7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16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1"/>
          <p:cNvSpPr/>
          <p:nvPr/>
        </p:nvSpPr>
        <p:spPr>
          <a:xfrm>
            <a:off x="6148792"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4" name="_2"/>
          <p:cNvSpPr/>
          <p:nvPr/>
        </p:nvSpPr>
        <p:spPr>
          <a:xfrm>
            <a:off x="3836484"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5" name="_3"/>
          <p:cNvSpPr/>
          <p:nvPr/>
        </p:nvSpPr>
        <p:spPr>
          <a:xfrm>
            <a:off x="1494371"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grpSp>
        <p:nvGrpSpPr>
          <p:cNvPr id="6" name="_5"/>
          <p:cNvGrpSpPr/>
          <p:nvPr/>
        </p:nvGrpSpPr>
        <p:grpSpPr>
          <a:xfrm>
            <a:off x="1537979" y="1174972"/>
            <a:ext cx="1604485" cy="1604485"/>
            <a:chOff x="1466435" y="1566992"/>
            <a:chExt cx="2139809" cy="2139809"/>
          </a:xfrm>
        </p:grpSpPr>
        <p:sp>
          <p:nvSpPr>
            <p:cNvPr id="7" name="椭圆 6"/>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8" name="椭圆 7"/>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856" y="1829622"/>
              <a:ext cx="1632964" cy="1614547"/>
            </a:xfrm>
            <a:prstGeom prst="ellipse">
              <a:avLst/>
            </a:prstGeom>
            <a:solidFill>
              <a:schemeClr val="bg1"/>
            </a:solidFill>
            <a:ln>
              <a:noFill/>
            </a:ln>
            <a:effectLst>
              <a:innerShdw blurRad="63500" dist="50800" dir="13500000">
                <a:prstClr val="black">
                  <a:alpha val="50000"/>
                </a:prstClr>
              </a:innerShdw>
            </a:effectLst>
          </p:spPr>
        </p:pic>
      </p:grpSp>
      <p:grpSp>
        <p:nvGrpSpPr>
          <p:cNvPr id="10" name="_6"/>
          <p:cNvGrpSpPr/>
          <p:nvPr/>
        </p:nvGrpSpPr>
        <p:grpSpPr>
          <a:xfrm>
            <a:off x="1783454" y="3003694"/>
            <a:ext cx="1276690" cy="313084"/>
            <a:chOff x="1793812" y="4421987"/>
            <a:chExt cx="1702648" cy="417543"/>
          </a:xfrm>
        </p:grpSpPr>
        <p:sp>
          <p:nvSpPr>
            <p:cNvPr id="11" name="圆角矩形 60"/>
            <p:cNvSpPr/>
            <p:nvPr/>
          </p:nvSpPr>
          <p:spPr>
            <a:xfrm>
              <a:off x="1793812"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2" name="文本框 48"/>
            <p:cNvSpPr txBox="1"/>
            <p:nvPr/>
          </p:nvSpPr>
          <p:spPr>
            <a:xfrm>
              <a:off x="2065738"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13" name="_7"/>
          <p:cNvGrpSpPr/>
          <p:nvPr/>
        </p:nvGrpSpPr>
        <p:grpSpPr>
          <a:xfrm>
            <a:off x="4087990" y="3003694"/>
            <a:ext cx="1276690" cy="313084"/>
            <a:chOff x="4128769" y="4421987"/>
            <a:chExt cx="1702648" cy="417543"/>
          </a:xfrm>
        </p:grpSpPr>
        <p:sp>
          <p:nvSpPr>
            <p:cNvPr id="14" name="圆角矩形 63"/>
            <p:cNvSpPr/>
            <p:nvPr/>
          </p:nvSpPr>
          <p:spPr>
            <a:xfrm flipH="1">
              <a:off x="4128769"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5" name="文本框 49"/>
            <p:cNvSpPr txBox="1"/>
            <p:nvPr/>
          </p:nvSpPr>
          <p:spPr>
            <a:xfrm>
              <a:off x="4426095"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16" name="_8"/>
          <p:cNvGrpSpPr/>
          <p:nvPr/>
        </p:nvGrpSpPr>
        <p:grpSpPr>
          <a:xfrm>
            <a:off x="6319070" y="3003694"/>
            <a:ext cx="1276690" cy="313084"/>
            <a:chOff x="6463726" y="4421987"/>
            <a:chExt cx="1702648" cy="417543"/>
          </a:xfrm>
        </p:grpSpPr>
        <p:sp>
          <p:nvSpPr>
            <p:cNvPr id="17" name="圆角矩形 66"/>
            <p:cNvSpPr/>
            <p:nvPr/>
          </p:nvSpPr>
          <p:spPr>
            <a:xfrm>
              <a:off x="6463726"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8" name="文本框 50"/>
            <p:cNvSpPr txBox="1"/>
            <p:nvPr/>
          </p:nvSpPr>
          <p:spPr>
            <a:xfrm>
              <a:off x="6761052"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sp>
        <p:nvSpPr>
          <p:cNvPr id="19" name="_9"/>
          <p:cNvSpPr/>
          <p:nvPr/>
        </p:nvSpPr>
        <p:spPr>
          <a:xfrm>
            <a:off x="1694613" y="3669471"/>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sp>
        <p:nvSpPr>
          <p:cNvPr id="20" name="_10"/>
          <p:cNvSpPr/>
          <p:nvPr/>
        </p:nvSpPr>
        <p:spPr>
          <a:xfrm>
            <a:off x="4016333" y="3669471"/>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sp>
        <p:nvSpPr>
          <p:cNvPr id="21" name="_11"/>
          <p:cNvSpPr/>
          <p:nvPr/>
        </p:nvSpPr>
        <p:spPr>
          <a:xfrm>
            <a:off x="6336966" y="3659940"/>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grpSp>
        <p:nvGrpSpPr>
          <p:cNvPr id="22" name="_12"/>
          <p:cNvGrpSpPr/>
          <p:nvPr/>
        </p:nvGrpSpPr>
        <p:grpSpPr>
          <a:xfrm>
            <a:off x="3913969" y="1174972"/>
            <a:ext cx="1604485" cy="1604485"/>
            <a:chOff x="1466435" y="1566992"/>
            <a:chExt cx="2139809" cy="2139809"/>
          </a:xfrm>
        </p:grpSpPr>
        <p:sp>
          <p:nvSpPr>
            <p:cNvPr id="23" name="椭圆 22"/>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24" name="椭圆 23"/>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856" y="1829622"/>
              <a:ext cx="1632964" cy="1614547"/>
            </a:xfrm>
            <a:prstGeom prst="ellipse">
              <a:avLst/>
            </a:prstGeom>
            <a:solidFill>
              <a:schemeClr val="bg1"/>
            </a:solidFill>
            <a:ln>
              <a:noFill/>
            </a:ln>
            <a:effectLst>
              <a:innerShdw blurRad="63500" dist="50800" dir="13500000">
                <a:prstClr val="black">
                  <a:alpha val="50000"/>
                </a:prstClr>
              </a:innerShdw>
            </a:effectLst>
          </p:spPr>
        </p:pic>
      </p:grpSp>
      <p:grpSp>
        <p:nvGrpSpPr>
          <p:cNvPr id="26" name="_13"/>
          <p:cNvGrpSpPr/>
          <p:nvPr/>
        </p:nvGrpSpPr>
        <p:grpSpPr>
          <a:xfrm>
            <a:off x="6206037" y="1174972"/>
            <a:ext cx="1604485" cy="1604485"/>
            <a:chOff x="1466435" y="1566992"/>
            <a:chExt cx="2139809" cy="2139809"/>
          </a:xfrm>
        </p:grpSpPr>
        <p:sp>
          <p:nvSpPr>
            <p:cNvPr id="27" name="椭圆 26"/>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28" name="椭圆 27"/>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857" y="1829622"/>
              <a:ext cx="1632964" cy="1614547"/>
            </a:xfrm>
            <a:prstGeom prst="ellipse">
              <a:avLst/>
            </a:prstGeom>
            <a:solidFill>
              <a:schemeClr val="bg1"/>
            </a:solidFill>
            <a:ln>
              <a:noFill/>
            </a:ln>
            <a:effectLst>
              <a:innerShdw blurRad="63500" dist="50800" dir="13500000">
                <a:prstClr val="black">
                  <a:alpha val="50000"/>
                </a:prstClr>
              </a:innerShdw>
            </a:effectLst>
          </p:spPr>
        </p:pic>
      </p:grpSp>
      <p:sp>
        <p:nvSpPr>
          <p:cNvPr id="30"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3      _1"/>
          <p:cNvSpPr/>
          <p:nvPr/>
        </p:nvSpPr>
        <p:spPr>
          <a:xfrm>
            <a:off x="3459473" y="3708372"/>
            <a:ext cx="4861620" cy="974156"/>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4" name="53      _3"/>
          <p:cNvSpPr txBox="1">
            <a:spLocks noChangeArrowheads="1"/>
          </p:cNvSpPr>
          <p:nvPr/>
        </p:nvSpPr>
        <p:spPr bwMode="auto">
          <a:xfrm>
            <a:off x="1084479" y="4195450"/>
            <a:ext cx="1597749" cy="32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bg2"/>
                </a:solidFill>
                <a:latin typeface="微软雅黑" panose="020B0503020204020204" pitchFamily="34" charset="-122"/>
              </a:rPr>
              <a:t>此处可填写职位</a:t>
            </a:r>
          </a:p>
        </p:txBody>
      </p:sp>
      <p:sp>
        <p:nvSpPr>
          <p:cNvPr id="5" name="3      _4"/>
          <p:cNvSpPr txBox="1">
            <a:spLocks noChangeArrowheads="1"/>
          </p:cNvSpPr>
          <p:nvPr/>
        </p:nvSpPr>
        <p:spPr bwMode="auto">
          <a:xfrm>
            <a:off x="3654111" y="3759607"/>
            <a:ext cx="4421840" cy="1089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6" tIns="47783" rIns="95566" bIns="47783"/>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fontAlgn="base">
              <a:lnSpc>
                <a:spcPct val="150000"/>
              </a:lnSpc>
              <a:spcBef>
                <a:spcPts val="900"/>
              </a:spcBef>
              <a:spcAft>
                <a:spcPct val="0"/>
              </a:spcAft>
            </a:pPr>
            <a:r>
              <a:rPr lang="zh-CN" altLang="en-US" sz="105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solidFill>
                  <a:prstClr val="black">
                    <a:lumMod val="50000"/>
                    <a:lumOff val="50000"/>
                  </a:prstClr>
                </a:solidFill>
                <a:latin typeface="微软雅黑" panose="020B0503020204020204" pitchFamily="34" charset="-122"/>
                <a:sym typeface="Gill Sans" charset="0"/>
              </a:rPr>
              <a:t>200</a:t>
            </a:r>
            <a:r>
              <a:rPr lang="zh-CN" altLang="en-US" sz="1050" dirty="0">
                <a:solidFill>
                  <a:prstClr val="black">
                    <a:lumMod val="50000"/>
                    <a:lumOff val="50000"/>
                  </a:prstClr>
                </a:solidFill>
                <a:latin typeface="微软雅黑" panose="020B0503020204020204" pitchFamily="34" charset="-122"/>
                <a:sym typeface="Gill Sans" charset="0"/>
              </a:rPr>
              <a:t>字以内，据统计每页幻灯片的最好控制在</a:t>
            </a:r>
            <a:r>
              <a:rPr lang="en-US" altLang="zh-CN" sz="1050" dirty="0">
                <a:solidFill>
                  <a:prstClr val="black">
                    <a:lumMod val="50000"/>
                    <a:lumOff val="50000"/>
                  </a:prstClr>
                </a:solidFill>
                <a:latin typeface="微软雅黑" panose="020B0503020204020204" pitchFamily="34" charset="-122"/>
                <a:sym typeface="Gill Sans" charset="0"/>
              </a:rPr>
              <a:t>5</a:t>
            </a:r>
            <a:r>
              <a:rPr lang="zh-CN" altLang="en-US" sz="1050" dirty="0">
                <a:solidFill>
                  <a:prstClr val="black">
                    <a:lumMod val="50000"/>
                    <a:lumOff val="50000"/>
                  </a:prstClr>
                </a:solidFill>
                <a:latin typeface="微软雅黑" panose="020B0503020204020204" pitchFamily="34" charset="-122"/>
                <a:sym typeface="Gill Sans" charset="0"/>
              </a:rPr>
              <a:t>分钟之内。</a:t>
            </a:r>
            <a:endParaRPr lang="en-US" altLang="zh-CN" sz="1050" dirty="0">
              <a:solidFill>
                <a:prstClr val="black">
                  <a:lumMod val="50000"/>
                  <a:lumOff val="50000"/>
                </a:prstClr>
              </a:solidFill>
              <a:latin typeface="微软雅黑" panose="020B0503020204020204" pitchFamily="34" charset="-122"/>
              <a:sym typeface="Gill Sans" charset="0"/>
            </a:endParaRPr>
          </a:p>
        </p:txBody>
      </p:sp>
      <p:grpSp>
        <p:nvGrpSpPr>
          <p:cNvPr id="6" name="553      _5"/>
          <p:cNvGrpSpPr/>
          <p:nvPr/>
        </p:nvGrpSpPr>
        <p:grpSpPr>
          <a:xfrm>
            <a:off x="1225963" y="3784518"/>
            <a:ext cx="1276690" cy="313084"/>
            <a:chOff x="1793812" y="4421987"/>
            <a:chExt cx="1702648" cy="417543"/>
          </a:xfrm>
        </p:grpSpPr>
        <p:sp>
          <p:nvSpPr>
            <p:cNvPr id="7" name="圆角矩形 6"/>
            <p:cNvSpPr/>
            <p:nvPr/>
          </p:nvSpPr>
          <p:spPr>
            <a:xfrm>
              <a:off x="1793812" y="4421987"/>
              <a:ext cx="1702648" cy="404014"/>
            </a:xfrm>
            <a:prstGeom prst="roundRect">
              <a:avLst>
                <a:gd name="adj" fmla="val 50000"/>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8" name="文本框 48"/>
            <p:cNvSpPr txBox="1"/>
            <p:nvPr/>
          </p:nvSpPr>
          <p:spPr>
            <a:xfrm>
              <a:off x="2065738" y="4439328"/>
              <a:ext cx="1169822" cy="400202"/>
            </a:xfrm>
            <a:prstGeom prst="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9" name="553      _6"/>
          <p:cNvGrpSpPr/>
          <p:nvPr/>
        </p:nvGrpSpPr>
        <p:grpSpPr>
          <a:xfrm>
            <a:off x="673544" y="995133"/>
            <a:ext cx="2343102" cy="2343102"/>
            <a:chOff x="1466435" y="1566992"/>
            <a:chExt cx="2139809" cy="2139809"/>
          </a:xfrm>
        </p:grpSpPr>
        <p:sp>
          <p:nvSpPr>
            <p:cNvPr id="10" name="椭圆 9"/>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1" name="椭圆 10"/>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857" y="1829622"/>
              <a:ext cx="1632964" cy="1614547"/>
            </a:xfrm>
            <a:prstGeom prst="ellipse">
              <a:avLst/>
            </a:prstGeom>
            <a:solidFill>
              <a:schemeClr val="bg1"/>
            </a:solidFill>
            <a:ln>
              <a:noFill/>
            </a:ln>
            <a:effectLst>
              <a:innerShdw blurRad="63500" dist="50800" dir="13500000">
                <a:prstClr val="black">
                  <a:alpha val="50000"/>
                </a:prstClr>
              </a:innerShdw>
            </a:effectLst>
          </p:spPr>
        </p:pic>
      </p:grpSp>
      <p:sp>
        <p:nvSpPr>
          <p:cNvPr id="13" name="3      _7"/>
          <p:cNvSpPr/>
          <p:nvPr/>
        </p:nvSpPr>
        <p:spPr>
          <a:xfrm>
            <a:off x="3555574" y="126761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4" name="9553      _8"/>
          <p:cNvSpPr/>
          <p:nvPr/>
        </p:nvSpPr>
        <p:spPr>
          <a:xfrm>
            <a:off x="3555574" y="2608971"/>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5" name="69553      _9"/>
          <p:cNvSpPr/>
          <p:nvPr/>
        </p:nvSpPr>
        <p:spPr>
          <a:xfrm>
            <a:off x="3555574" y="3279649"/>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dirty="0">
              <a:ea typeface="微软雅黑" panose="020B0503020204020204" pitchFamily="34" charset="-122"/>
            </a:endParaRPr>
          </a:p>
        </p:txBody>
      </p:sp>
      <p:sp>
        <p:nvSpPr>
          <p:cNvPr id="16" name="553      _10"/>
          <p:cNvSpPr/>
          <p:nvPr/>
        </p:nvSpPr>
        <p:spPr>
          <a:xfrm>
            <a:off x="3555574" y="193829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7" name="53      _11"/>
          <p:cNvSpPr/>
          <p:nvPr/>
        </p:nvSpPr>
        <p:spPr>
          <a:xfrm>
            <a:off x="3555573" y="1267612"/>
            <a:ext cx="2528245"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8" name="69553      _12"/>
          <p:cNvSpPr/>
          <p:nvPr/>
        </p:nvSpPr>
        <p:spPr>
          <a:xfrm>
            <a:off x="3555573" y="1938292"/>
            <a:ext cx="1901659"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9" name="53      _13"/>
          <p:cNvSpPr/>
          <p:nvPr/>
        </p:nvSpPr>
        <p:spPr>
          <a:xfrm>
            <a:off x="3555576" y="2608971"/>
            <a:ext cx="2334708"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0" name="_14"/>
          <p:cNvSpPr/>
          <p:nvPr/>
        </p:nvSpPr>
        <p:spPr>
          <a:xfrm>
            <a:off x="3555573" y="3279649"/>
            <a:ext cx="1167356"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1" name="_15"/>
          <p:cNvSpPr txBox="1"/>
          <p:nvPr/>
        </p:nvSpPr>
        <p:spPr>
          <a:xfrm>
            <a:off x="7698261" y="116872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65%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 name="553      _16"/>
          <p:cNvSpPr txBox="1"/>
          <p:nvPr/>
        </p:nvSpPr>
        <p:spPr>
          <a:xfrm>
            <a:off x="7698261" y="183940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45%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3" name="553      _17"/>
          <p:cNvSpPr txBox="1"/>
          <p:nvPr/>
        </p:nvSpPr>
        <p:spPr>
          <a:xfrm>
            <a:off x="7698261" y="251008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50%</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4" name="69553      _18"/>
          <p:cNvSpPr txBox="1"/>
          <p:nvPr/>
        </p:nvSpPr>
        <p:spPr>
          <a:xfrm>
            <a:off x="7698261" y="3180764"/>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15%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5" name="553      _19"/>
          <p:cNvSpPr txBox="1"/>
          <p:nvPr/>
        </p:nvSpPr>
        <p:spPr>
          <a:xfrm>
            <a:off x="3555575" y="932738"/>
            <a:ext cx="979180" cy="292707"/>
          </a:xfrm>
          <a:prstGeom prst="rect">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领导力</a:t>
            </a:r>
          </a:p>
        </p:txBody>
      </p:sp>
      <p:sp>
        <p:nvSpPr>
          <p:cNvPr id="26" name="53      _20"/>
          <p:cNvSpPr txBox="1"/>
          <p:nvPr/>
        </p:nvSpPr>
        <p:spPr>
          <a:xfrm>
            <a:off x="3555574" y="1586667"/>
            <a:ext cx="1280466"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创作激情</a:t>
            </a:r>
          </a:p>
        </p:txBody>
      </p:sp>
      <p:sp>
        <p:nvSpPr>
          <p:cNvPr id="27" name="_21"/>
          <p:cNvSpPr txBox="1"/>
          <p:nvPr/>
        </p:nvSpPr>
        <p:spPr>
          <a:xfrm>
            <a:off x="3555575" y="2264200"/>
            <a:ext cx="979180"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运动量</a:t>
            </a:r>
          </a:p>
        </p:txBody>
      </p:sp>
      <p:sp>
        <p:nvSpPr>
          <p:cNvPr id="28" name="_22"/>
          <p:cNvSpPr txBox="1"/>
          <p:nvPr/>
        </p:nvSpPr>
        <p:spPr>
          <a:xfrm>
            <a:off x="3555574" y="2941153"/>
            <a:ext cx="1280466"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工作热情</a:t>
            </a:r>
          </a:p>
        </p:txBody>
      </p:sp>
      <p:sp>
        <p:nvSpPr>
          <p:cNvPr id="29"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par>
                                <p:cTn id="30" presetID="22" presetClass="entr" presetSubtype="8" fill="hold" grpId="0" nodeType="withEffect">
                                  <p:stCondLst>
                                    <p:cond delay="15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750"/>
                                        <p:tgtEl>
                                          <p:spTgt spid="17"/>
                                        </p:tgtEl>
                                      </p:cBhvr>
                                    </p:animEffect>
                                  </p:childTnLst>
                                </p:cTn>
                              </p:par>
                              <p:par>
                                <p:cTn id="33" presetID="22" presetClass="entr" presetSubtype="8" fill="hold" grpId="0" nodeType="withEffect">
                                  <p:stCondLst>
                                    <p:cond delay="1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15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750"/>
                                        <p:tgtEl>
                                          <p:spTgt spid="16"/>
                                        </p:tgtEl>
                                      </p:cBhvr>
                                    </p:animEffect>
                                  </p:childTnLst>
                                </p:cTn>
                              </p:par>
                              <p:par>
                                <p:cTn id="42" presetID="22" presetClass="entr" presetSubtype="8" fill="hold" grpId="0" nodeType="withEffect">
                                  <p:stCondLst>
                                    <p:cond delay="4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750"/>
                                        <p:tgtEl>
                                          <p:spTgt spid="18"/>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750"/>
                                        <p:tgtEl>
                                          <p:spTgt spid="14"/>
                                        </p:tgtEl>
                                      </p:cBhvr>
                                    </p:animEffect>
                                  </p:childTnLst>
                                </p:cTn>
                              </p:par>
                              <p:par>
                                <p:cTn id="54" presetID="22" presetClass="entr" presetSubtype="8" fill="hold" grpId="0" nodeType="withEffect">
                                  <p:stCondLst>
                                    <p:cond delay="65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750"/>
                                        <p:tgtEl>
                                          <p:spTgt spid="19"/>
                                        </p:tgtEl>
                                      </p:cBhvr>
                                    </p:animEffect>
                                  </p:childTnLst>
                                </p:cTn>
                              </p:par>
                              <p:par>
                                <p:cTn id="57" presetID="22" presetClass="entr" presetSubtype="8" fill="hold" grpId="0" nodeType="withEffect">
                                  <p:stCondLst>
                                    <p:cond delay="65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8" fill="hold" grpId="0" nodeType="withEffect">
                                  <p:stCondLst>
                                    <p:cond delay="65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750"/>
                                        <p:tgtEl>
                                          <p:spTgt spid="15"/>
                                        </p:tgtEl>
                                      </p:cBhvr>
                                    </p:animEffect>
                                  </p:childTnLst>
                                </p:cTn>
                              </p:par>
                              <p:par>
                                <p:cTn id="66" presetID="22" presetClass="entr" presetSubtype="8" fill="hold" grpId="0" nodeType="withEffect">
                                  <p:stCondLst>
                                    <p:cond delay="9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750"/>
                                        <p:tgtEl>
                                          <p:spTgt spid="2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90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1"/>
          <p:cNvSpPr/>
          <p:nvPr/>
        </p:nvSpPr>
        <p:spPr bwMode="auto">
          <a:xfrm>
            <a:off x="2057831" y="1126894"/>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 name="_2"/>
          <p:cNvSpPr/>
          <p:nvPr/>
        </p:nvSpPr>
        <p:spPr>
          <a:xfrm>
            <a:off x="1654" y="2916384"/>
            <a:ext cx="9140694" cy="36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620" tIns="51810" rIns="103620" bIns="51810" rtlCol="0" anchor="ctr"/>
          <a:lstStyle/>
          <a:p>
            <a:pPr algn="ctr"/>
            <a:endParaRPr lang="zh-CN" altLang="en-US" sz="1350">
              <a:ea typeface="微软雅黑" panose="020B0503020204020204" pitchFamily="34" charset="-122"/>
            </a:endParaRPr>
          </a:p>
        </p:txBody>
      </p:sp>
      <p:sp>
        <p:nvSpPr>
          <p:cNvPr id="5" name="_3"/>
          <p:cNvSpPr/>
          <p:nvPr>
            <p:custDataLst>
              <p:tags r:id="rId1"/>
            </p:custDataLst>
          </p:nvPr>
        </p:nvSpPr>
        <p:spPr>
          <a:xfrm flipV="1">
            <a:off x="1558945"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6" name="_4"/>
          <p:cNvCxnSpPr/>
          <p:nvPr/>
        </p:nvCxnSpPr>
        <p:spPr>
          <a:xfrm flipV="1">
            <a:off x="1661641"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 name="_5"/>
          <p:cNvGrpSpPr/>
          <p:nvPr/>
        </p:nvGrpSpPr>
        <p:grpSpPr>
          <a:xfrm>
            <a:off x="1387664" y="1059933"/>
            <a:ext cx="575107" cy="558900"/>
            <a:chOff x="4508674" y="2118116"/>
            <a:chExt cx="2204282" cy="2204282"/>
          </a:xfrm>
        </p:grpSpPr>
        <p:grpSp>
          <p:nvGrpSpPr>
            <p:cNvPr id="8" name="组合 7"/>
            <p:cNvGrpSpPr/>
            <p:nvPr/>
          </p:nvGrpSpPr>
          <p:grpSpPr>
            <a:xfrm>
              <a:off x="4508674" y="2118116"/>
              <a:ext cx="2204282" cy="2204282"/>
              <a:chOff x="1517331" y="1125257"/>
              <a:chExt cx="2204282" cy="2204282"/>
            </a:xfrm>
          </p:grpSpPr>
          <p:sp>
            <p:nvSpPr>
              <p:cNvPr id="10" name="椭圆 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9" name="TextBox 5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2009</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12" name="_6"/>
          <p:cNvSpPr/>
          <p:nvPr/>
        </p:nvSpPr>
        <p:spPr bwMode="auto">
          <a:xfrm>
            <a:off x="2933590" y="3495185"/>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 name="_7"/>
          <p:cNvSpPr/>
          <p:nvPr>
            <p:custDataLst>
              <p:tags r:id="rId2"/>
            </p:custDataLst>
          </p:nvPr>
        </p:nvSpPr>
        <p:spPr>
          <a:xfrm flipV="1">
            <a:off x="2417185"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14" name="_8"/>
          <p:cNvCxnSpPr/>
          <p:nvPr/>
        </p:nvCxnSpPr>
        <p:spPr>
          <a:xfrm>
            <a:off x="2519881"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5" name="_9"/>
          <p:cNvGrpSpPr/>
          <p:nvPr/>
        </p:nvGrpSpPr>
        <p:grpSpPr>
          <a:xfrm>
            <a:off x="2245904" y="3570954"/>
            <a:ext cx="575107" cy="558900"/>
            <a:chOff x="4508674" y="2118116"/>
            <a:chExt cx="2204282" cy="2204282"/>
          </a:xfrm>
        </p:grpSpPr>
        <p:grpSp>
          <p:nvGrpSpPr>
            <p:cNvPr id="16" name="组合 15"/>
            <p:cNvGrpSpPr/>
            <p:nvPr/>
          </p:nvGrpSpPr>
          <p:grpSpPr>
            <a:xfrm>
              <a:off x="4508674" y="2118116"/>
              <a:ext cx="2204282" cy="2204282"/>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9" name="椭圆 18"/>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17" name="TextBox 6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2010</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20" name="_10"/>
          <p:cNvSpPr/>
          <p:nvPr/>
        </p:nvSpPr>
        <p:spPr bwMode="auto">
          <a:xfrm>
            <a:off x="3892331" y="1567605"/>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 name="_11"/>
          <p:cNvSpPr/>
          <p:nvPr>
            <p:custDataLst>
              <p:tags r:id="rId3"/>
            </p:custDataLst>
          </p:nvPr>
        </p:nvSpPr>
        <p:spPr>
          <a:xfrm flipV="1">
            <a:off x="3393444"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22" name="12"/>
          <p:cNvCxnSpPr/>
          <p:nvPr/>
        </p:nvCxnSpPr>
        <p:spPr>
          <a:xfrm flipV="1">
            <a:off x="3496140"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3" name="_13"/>
          <p:cNvGrpSpPr/>
          <p:nvPr/>
        </p:nvGrpSpPr>
        <p:grpSpPr>
          <a:xfrm>
            <a:off x="3222163" y="1500644"/>
            <a:ext cx="575107" cy="558900"/>
            <a:chOff x="4508674" y="2118116"/>
            <a:chExt cx="2204282" cy="2204282"/>
          </a:xfrm>
        </p:grpSpPr>
        <p:grpSp>
          <p:nvGrpSpPr>
            <p:cNvPr id="24" name="组合 23"/>
            <p:cNvGrpSpPr/>
            <p:nvPr/>
          </p:nvGrpSpPr>
          <p:grpSpPr>
            <a:xfrm>
              <a:off x="4508674" y="2118116"/>
              <a:ext cx="2204282" cy="2204282"/>
              <a:chOff x="1517331" y="1125257"/>
              <a:chExt cx="2204282" cy="2204282"/>
            </a:xfrm>
          </p:grpSpPr>
          <p:sp>
            <p:nvSpPr>
              <p:cNvPr id="26" name="椭圆 2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椭圆 26"/>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25" name="TextBox 7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2011</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28" name="_14"/>
          <p:cNvSpPr/>
          <p:nvPr/>
        </p:nvSpPr>
        <p:spPr bwMode="auto">
          <a:xfrm>
            <a:off x="4768090" y="4139695"/>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_15"/>
          <p:cNvSpPr/>
          <p:nvPr>
            <p:custDataLst>
              <p:tags r:id="rId4"/>
            </p:custDataLst>
          </p:nvPr>
        </p:nvSpPr>
        <p:spPr>
          <a:xfrm flipV="1">
            <a:off x="4251684"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30" name="_16"/>
          <p:cNvCxnSpPr/>
          <p:nvPr/>
        </p:nvCxnSpPr>
        <p:spPr>
          <a:xfrm>
            <a:off x="4354380" y="3060363"/>
            <a:ext cx="0" cy="1434550"/>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1" name="_17"/>
          <p:cNvGrpSpPr/>
          <p:nvPr/>
        </p:nvGrpSpPr>
        <p:grpSpPr>
          <a:xfrm>
            <a:off x="4080403" y="4215464"/>
            <a:ext cx="575107" cy="558900"/>
            <a:chOff x="4508674" y="2118116"/>
            <a:chExt cx="2204282" cy="2204282"/>
          </a:xfrm>
        </p:grpSpPr>
        <p:grpSp>
          <p:nvGrpSpPr>
            <p:cNvPr id="32" name="组合 31"/>
            <p:cNvGrpSpPr/>
            <p:nvPr/>
          </p:nvGrpSpPr>
          <p:grpSpPr>
            <a:xfrm>
              <a:off x="4508674" y="2118116"/>
              <a:ext cx="2204282" cy="2204282"/>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5" name="椭圆 34"/>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33" name="TextBox 86"/>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2012</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36" name="_18"/>
          <p:cNvSpPr/>
          <p:nvPr/>
        </p:nvSpPr>
        <p:spPr bwMode="auto">
          <a:xfrm>
            <a:off x="5669094" y="1126894"/>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7" name="_19"/>
          <p:cNvSpPr/>
          <p:nvPr>
            <p:custDataLst>
              <p:tags r:id="rId5"/>
            </p:custDataLst>
          </p:nvPr>
        </p:nvSpPr>
        <p:spPr>
          <a:xfrm flipV="1">
            <a:off x="5170208"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38" name="_20"/>
          <p:cNvCxnSpPr/>
          <p:nvPr/>
        </p:nvCxnSpPr>
        <p:spPr>
          <a:xfrm flipV="1">
            <a:off x="5272904"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9" name="_21"/>
          <p:cNvGrpSpPr/>
          <p:nvPr/>
        </p:nvGrpSpPr>
        <p:grpSpPr>
          <a:xfrm>
            <a:off x="4998927" y="1059933"/>
            <a:ext cx="575107" cy="558900"/>
            <a:chOff x="4508674" y="2118116"/>
            <a:chExt cx="2204282" cy="2204282"/>
          </a:xfrm>
        </p:grpSpPr>
        <p:grpSp>
          <p:nvGrpSpPr>
            <p:cNvPr id="40" name="组合 39"/>
            <p:cNvGrpSpPr/>
            <p:nvPr/>
          </p:nvGrpSpPr>
          <p:grpSpPr>
            <a:xfrm>
              <a:off x="4508674" y="2118116"/>
              <a:ext cx="2204282" cy="2204282"/>
              <a:chOff x="1517331" y="1125257"/>
              <a:chExt cx="2204282" cy="2204282"/>
            </a:xfrm>
          </p:grpSpPr>
          <p:sp>
            <p:nvSpPr>
              <p:cNvPr id="42" name="椭圆 4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43" name="椭圆 42"/>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1" name="TextBox 96"/>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2013</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44" name="_22"/>
          <p:cNvSpPr/>
          <p:nvPr/>
        </p:nvSpPr>
        <p:spPr bwMode="auto">
          <a:xfrm>
            <a:off x="6544854" y="3495185"/>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_23"/>
          <p:cNvSpPr/>
          <p:nvPr>
            <p:custDataLst>
              <p:tags r:id="rId6"/>
            </p:custDataLst>
          </p:nvPr>
        </p:nvSpPr>
        <p:spPr>
          <a:xfrm flipV="1">
            <a:off x="6028448"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46" name="_24"/>
          <p:cNvCxnSpPr/>
          <p:nvPr/>
        </p:nvCxnSpPr>
        <p:spPr>
          <a:xfrm>
            <a:off x="6131144"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47" name="_25"/>
          <p:cNvGrpSpPr/>
          <p:nvPr/>
        </p:nvGrpSpPr>
        <p:grpSpPr>
          <a:xfrm>
            <a:off x="5857167" y="3570954"/>
            <a:ext cx="575107" cy="558900"/>
            <a:chOff x="4508674" y="2118116"/>
            <a:chExt cx="2204282" cy="2204282"/>
          </a:xfrm>
        </p:grpSpPr>
        <p:grpSp>
          <p:nvGrpSpPr>
            <p:cNvPr id="48" name="组合 47"/>
            <p:cNvGrpSpPr/>
            <p:nvPr/>
          </p:nvGrpSpPr>
          <p:grpSpPr>
            <a:xfrm>
              <a:off x="4508674" y="2118116"/>
              <a:ext cx="2204282" cy="2204282"/>
              <a:chOff x="1517331" y="1125257"/>
              <a:chExt cx="2204282" cy="2204282"/>
            </a:xfrm>
          </p:grpSpPr>
          <p:sp>
            <p:nvSpPr>
              <p:cNvPr id="50" name="椭圆 4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1" name="椭圆 50"/>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9" name="TextBox 104"/>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2014</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52" name="_26"/>
          <p:cNvSpPr/>
          <p:nvPr/>
        </p:nvSpPr>
        <p:spPr bwMode="auto">
          <a:xfrm>
            <a:off x="7583068" y="1567605"/>
            <a:ext cx="1104284" cy="60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3" name="27"/>
          <p:cNvSpPr/>
          <p:nvPr>
            <p:custDataLst>
              <p:tags r:id="rId7"/>
            </p:custDataLst>
          </p:nvPr>
        </p:nvSpPr>
        <p:spPr>
          <a:xfrm flipV="1">
            <a:off x="7084182"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54" name="_28"/>
          <p:cNvCxnSpPr/>
          <p:nvPr/>
        </p:nvCxnSpPr>
        <p:spPr>
          <a:xfrm flipV="1">
            <a:off x="7186878"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55" name="_29"/>
          <p:cNvGrpSpPr/>
          <p:nvPr/>
        </p:nvGrpSpPr>
        <p:grpSpPr>
          <a:xfrm>
            <a:off x="6912901" y="1500644"/>
            <a:ext cx="575107" cy="558900"/>
            <a:chOff x="4508674" y="2118116"/>
            <a:chExt cx="2204282" cy="2204282"/>
          </a:xfrm>
        </p:grpSpPr>
        <p:grpSp>
          <p:nvGrpSpPr>
            <p:cNvPr id="56" name="组合 55"/>
            <p:cNvGrpSpPr/>
            <p:nvPr/>
          </p:nvGrpSpPr>
          <p:grpSpPr>
            <a:xfrm>
              <a:off x="4508674" y="2118116"/>
              <a:ext cx="2204282" cy="2204282"/>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9" name="椭圆 58"/>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57" name="TextBox 112"/>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2015</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60" name="文本占位符 1"/>
          <p:cNvSpPr>
            <a:spLocks noGrp="1"/>
          </p:cNvSpPr>
          <p:nvPr>
            <p:ph type="body" sz="quarter" idx="11"/>
          </p:nvPr>
        </p:nvSpPr>
        <p:spPr>
          <a:xfrm>
            <a:off x="900389" y="124957"/>
            <a:ext cx="2513913" cy="414096"/>
          </a:xfrm>
        </p:spPr>
        <p:txBody>
          <a:bodyPr/>
          <a:lstStyle/>
          <a:p>
            <a:r>
              <a:rPr lang="zh-CN" altLang="en-US" dirty="0" smtClean="0">
                <a:solidFill>
                  <a:srgbClr val="B72727"/>
                </a:solidFill>
              </a:rPr>
              <a:t>点击输入标题</a:t>
            </a:r>
            <a:endParaRPr lang="zh-CN" altLang="en-US" dirty="0">
              <a:solidFill>
                <a:srgbClr val="B72727"/>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00"/>
                                        <p:tgtEl>
                                          <p:spTgt spid="5"/>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00"/>
                                        <p:tgtEl>
                                          <p:spTgt spid="21"/>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00"/>
                                        <p:tgtEl>
                                          <p:spTgt spid="29"/>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700"/>
                                        <p:tgtEl>
                                          <p:spTgt spid="37"/>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700"/>
                                        <p:tgtEl>
                                          <p:spTgt spid="45"/>
                                        </p:tgtEl>
                                      </p:cBhvr>
                                    </p:animEffect>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up)">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700"/>
                                        <p:tgtEl>
                                          <p:spTgt spid="53"/>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down)">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ipe(left)">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2" grpId="0"/>
      <p:bldP spid="13" grpId="0" animBg="1"/>
      <p:bldP spid="20" grpId="0"/>
      <p:bldP spid="21" grpId="0" animBg="1"/>
      <p:bldP spid="28" grpId="0"/>
      <p:bldP spid="29" grpId="0" animBg="1"/>
      <p:bldP spid="36" grpId="0"/>
      <p:bldP spid="37" grpId="0" animBg="1"/>
      <p:bldP spid="44" grpId="0"/>
      <p:bldP spid="45" grpId="0" animBg="1"/>
      <p:bldP spid="52"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1"/>
          <p:cNvGrpSpPr/>
          <p:nvPr/>
        </p:nvGrpSpPr>
        <p:grpSpPr>
          <a:xfrm>
            <a:off x="2986201" y="1290518"/>
            <a:ext cx="4796939" cy="799142"/>
            <a:chOff x="3980318" y="1721089"/>
            <a:chExt cx="6397399" cy="1065769"/>
          </a:xfrm>
        </p:grpSpPr>
        <p:cxnSp>
          <p:nvCxnSpPr>
            <p:cNvPr id="4" name="直接连接符 3"/>
            <p:cNvCxnSpPr/>
            <p:nvPr/>
          </p:nvCxnSpPr>
          <p:spPr>
            <a:xfrm>
              <a:off x="3980318" y="2251530"/>
              <a:ext cx="1228725"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a:off x="5264605" y="1744778"/>
              <a:ext cx="123825" cy="1042080"/>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6"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sp>
        <p:nvSpPr>
          <p:cNvPr id="7" name="_3"/>
          <p:cNvSpPr/>
          <p:nvPr/>
        </p:nvSpPr>
        <p:spPr bwMode="blackWhite">
          <a:xfrm>
            <a:off x="2492440" y="3489640"/>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8" name="_4"/>
          <p:cNvSpPr/>
          <p:nvPr/>
        </p:nvSpPr>
        <p:spPr bwMode="blackWhite">
          <a:xfrm>
            <a:off x="3153699" y="2333160"/>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9" name="_5"/>
          <p:cNvSpPr/>
          <p:nvPr/>
        </p:nvSpPr>
        <p:spPr bwMode="blackWhite">
          <a:xfrm>
            <a:off x="2560015" y="1247053"/>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10" name="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11" name="_7"/>
          <p:cNvCxnSpPr>
            <a:stCxn id="10" idx="6"/>
            <a:endCxn id="8" idx="2"/>
          </p:cNvCxnSpPr>
          <p:nvPr/>
        </p:nvCxnSpPr>
        <p:spPr>
          <a:xfrm flipV="1">
            <a:off x="2529277" y="2804123"/>
            <a:ext cx="624422" cy="10459"/>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_8"/>
          <p:cNvCxnSpPr/>
          <p:nvPr/>
        </p:nvCxnSpPr>
        <p:spPr>
          <a:xfrm>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3" name="_9"/>
          <p:cNvGrpSpPr/>
          <p:nvPr/>
        </p:nvGrpSpPr>
        <p:grpSpPr>
          <a:xfrm>
            <a:off x="2121118" y="1712996"/>
            <a:ext cx="438049" cy="263068"/>
            <a:chOff x="2132468" y="2251530"/>
            <a:chExt cx="584200" cy="350838"/>
          </a:xfrm>
        </p:grpSpPr>
        <p:cxnSp>
          <p:nvCxnSpPr>
            <p:cNvPr id="14" name="直接连接符 13"/>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_10"/>
          <p:cNvGrpSpPr/>
          <p:nvPr/>
        </p:nvGrpSpPr>
        <p:grpSpPr>
          <a:xfrm>
            <a:off x="2668824" y="1363933"/>
            <a:ext cx="718971" cy="718971"/>
            <a:chOff x="2862912" y="1786005"/>
            <a:chExt cx="958850" cy="958850"/>
          </a:xfrm>
        </p:grpSpPr>
        <p:sp>
          <p:nvSpPr>
            <p:cNvPr id="17" name="椭圆 16"/>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18" name="文本框 11"/>
            <p:cNvSpPr txBox="1"/>
            <p:nvPr/>
          </p:nvSpPr>
          <p:spPr>
            <a:xfrm>
              <a:off x="3013966" y="1980923"/>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19" name="_11"/>
          <p:cNvGrpSpPr/>
          <p:nvPr/>
        </p:nvGrpSpPr>
        <p:grpSpPr>
          <a:xfrm>
            <a:off x="3269504" y="2444638"/>
            <a:ext cx="718971" cy="718971"/>
            <a:chOff x="4358143" y="3260272"/>
            <a:chExt cx="958850" cy="958850"/>
          </a:xfrm>
        </p:grpSpPr>
        <p:sp>
          <p:nvSpPr>
            <p:cNvPr id="20" name="椭圆 19"/>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21" name="文本框 15"/>
            <p:cNvSpPr txBox="1"/>
            <p:nvPr/>
          </p:nvSpPr>
          <p:spPr>
            <a:xfrm>
              <a:off x="4503425" y="3461257"/>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22" name="_12"/>
          <p:cNvGrpSpPr/>
          <p:nvPr/>
        </p:nvGrpSpPr>
        <p:grpSpPr>
          <a:xfrm>
            <a:off x="2609283" y="3588354"/>
            <a:ext cx="717780" cy="718971"/>
            <a:chOff x="3224213" y="4823962"/>
            <a:chExt cx="957262" cy="958850"/>
          </a:xfrm>
        </p:grpSpPr>
        <p:sp>
          <p:nvSpPr>
            <p:cNvPr id="23" name="椭圆 22"/>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24" name="文本框 19"/>
            <p:cNvSpPr txBox="1"/>
            <p:nvPr/>
          </p:nvSpPr>
          <p:spPr>
            <a:xfrm>
              <a:off x="3381085" y="5028020"/>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25" name="_13"/>
          <p:cNvGrpSpPr/>
          <p:nvPr/>
        </p:nvGrpSpPr>
        <p:grpSpPr>
          <a:xfrm>
            <a:off x="4090846" y="2474405"/>
            <a:ext cx="4421468" cy="758415"/>
            <a:chOff x="5453518" y="3299971"/>
            <a:chExt cx="5896655" cy="1011454"/>
          </a:xfrm>
        </p:grpSpPr>
        <p:cxnSp>
          <p:nvCxnSpPr>
            <p:cNvPr id="26" name="直接连接符 25"/>
            <p:cNvCxnSpPr/>
            <p:nvPr/>
          </p:nvCxnSpPr>
          <p:spPr>
            <a:xfrm flipH="1">
              <a:off x="5453518" y="3806372"/>
              <a:ext cx="893762"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27" name="左中括号 26"/>
            <p:cNvSpPr/>
            <p:nvPr/>
          </p:nvSpPr>
          <p:spPr>
            <a:xfrm>
              <a:off x="6411915" y="3309485"/>
              <a:ext cx="123825" cy="989920"/>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28"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9" name="_14"/>
          <p:cNvGrpSpPr/>
          <p:nvPr/>
        </p:nvGrpSpPr>
        <p:grpSpPr>
          <a:xfrm>
            <a:off x="3441337" y="3619257"/>
            <a:ext cx="4586247" cy="773773"/>
            <a:chOff x="4333875" y="4865176"/>
            <a:chExt cx="6116412" cy="1031936"/>
          </a:xfrm>
        </p:grpSpPr>
        <p:cxnSp>
          <p:nvCxnSpPr>
            <p:cNvPr id="30" name="直接连接符 29"/>
            <p:cNvCxnSpPr/>
            <p:nvPr/>
          </p:nvCxnSpPr>
          <p:spPr>
            <a:xfrm flipH="1">
              <a:off x="4333875" y="5361443"/>
              <a:ext cx="893763"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327650" y="4865176"/>
              <a:ext cx="123825" cy="992534"/>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32"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3" name="_15"/>
          <p:cNvGrpSpPr/>
          <p:nvPr/>
        </p:nvGrpSpPr>
        <p:grpSpPr>
          <a:xfrm>
            <a:off x="1021786" y="2152579"/>
            <a:ext cx="1321797" cy="1321797"/>
            <a:chOff x="1360492" y="2870770"/>
            <a:chExt cx="1762804" cy="1762804"/>
          </a:xfrm>
          <a:solidFill>
            <a:srgbClr val="002060"/>
          </a:solidFill>
        </p:grpSpPr>
        <p:sp>
          <p:nvSpPr>
            <p:cNvPr id="34" name="椭圆 33"/>
            <p:cNvSpPr/>
            <p:nvPr/>
          </p:nvSpPr>
          <p:spPr>
            <a:xfrm>
              <a:off x="1360492" y="2870770"/>
              <a:ext cx="1762804" cy="1762804"/>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5" name="矩形 34"/>
            <p:cNvSpPr/>
            <p:nvPr/>
          </p:nvSpPr>
          <p:spPr>
            <a:xfrm>
              <a:off x="1771777" y="3338146"/>
              <a:ext cx="866251" cy="861974"/>
            </a:xfrm>
            <a:prstGeom prst="rect">
              <a:avLst/>
            </a:prstGeom>
            <a:solidFill>
              <a:srgbClr val="B72727"/>
            </a:solidFill>
            <a:ln>
              <a:solidFill>
                <a:srgbClr val="B72727"/>
              </a:solidFill>
            </a:ln>
          </p:spPr>
          <p:txBody>
            <a:bodyPr wrap="none">
              <a:spAutoFit/>
            </a:bodyPr>
            <a:lstStyle/>
            <a:p>
              <a:pPr algn="ctr">
                <a:spcBef>
                  <a:spcPct val="0"/>
                </a:spcBef>
              </a:pPr>
              <a:r>
                <a:rPr lang="zh-CN" altLang="en-US" b="1" dirty="0">
                  <a:solidFill>
                    <a:schemeClr val="bg1"/>
                  </a:solidFill>
                  <a:ea typeface="微软雅黑" panose="020B0503020204020204" pitchFamily="34" charset="-122"/>
                  <a:sym typeface="微软雅黑" panose="020B0503020204020204" pitchFamily="34" charset="-122"/>
                </a:rPr>
                <a:t>工作</a:t>
              </a:r>
              <a:endParaRPr lang="en-US" altLang="zh-CN" b="1" dirty="0">
                <a:solidFill>
                  <a:schemeClr val="bg1"/>
                </a:solidFill>
                <a:ea typeface="微软雅黑" panose="020B0503020204020204" pitchFamily="34" charset="-122"/>
                <a:sym typeface="微软雅黑" panose="020B0503020204020204" pitchFamily="34" charset="-122"/>
              </a:endParaRPr>
            </a:p>
            <a:p>
              <a:pPr algn="ctr">
                <a:spcBef>
                  <a:spcPct val="0"/>
                </a:spcBef>
              </a:pPr>
              <a:r>
                <a:rPr lang="zh-CN" altLang="en-US" b="1" dirty="0">
                  <a:solidFill>
                    <a:schemeClr val="bg1"/>
                  </a:solidFill>
                  <a:ea typeface="微软雅黑" panose="020B0503020204020204" pitchFamily="34" charset="-122"/>
                  <a:sym typeface="微软雅黑" panose="020B0503020204020204" pitchFamily="34" charset="-122"/>
                </a:rPr>
                <a:t>概述</a:t>
              </a:r>
            </a:p>
          </p:txBody>
        </p:sp>
      </p:grpSp>
      <p:grpSp>
        <p:nvGrpSpPr>
          <p:cNvPr id="36" name="_16"/>
          <p:cNvGrpSpPr/>
          <p:nvPr/>
        </p:nvGrpSpPr>
        <p:grpSpPr>
          <a:xfrm flipV="1">
            <a:off x="2061344" y="3619257"/>
            <a:ext cx="438049" cy="263068"/>
            <a:chOff x="2132468" y="2251530"/>
            <a:chExt cx="584200" cy="350838"/>
          </a:xfrm>
        </p:grpSpPr>
        <p:cxnSp>
          <p:nvCxnSpPr>
            <p:cNvPr id="37" name="直接连接符 36"/>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文本占位符 1"/>
          <p:cNvSpPr>
            <a:spLocks noGrp="1"/>
          </p:cNvSpPr>
          <p:nvPr>
            <p:ph type="body" sz="quarter" idx="11"/>
          </p:nvPr>
        </p:nvSpPr>
        <p:spPr>
          <a:xfrm>
            <a:off x="900389" y="124957"/>
            <a:ext cx="2513913" cy="414096"/>
          </a:xfrm>
        </p:spPr>
        <p:txBody>
          <a:bodyPr/>
          <a:lstStyle/>
          <a:p>
            <a:r>
              <a:rPr lang="zh-CN" altLang="en-US" dirty="0" smtClean="0">
                <a:solidFill>
                  <a:srgbClr val="B72727"/>
                </a:solidFill>
              </a:rPr>
              <a:t>点击输入标题</a:t>
            </a:r>
            <a:endParaRPr lang="zh-CN" altLang="en-US" dirty="0">
              <a:solidFill>
                <a:srgbClr val="B72727"/>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300"/>
                                        <p:tgtEl>
                                          <p:spTgt spid="1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22" presetClass="entr" presetSubtype="8"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321545" y="4101381"/>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5" name="圆角矩形 4"/>
          <p:cNvSpPr/>
          <p:nvPr/>
        </p:nvSpPr>
        <p:spPr>
          <a:xfrm rot="5400000">
            <a:off x="6679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6" name="圆角矩形 5"/>
          <p:cNvSpPr/>
          <p:nvPr/>
        </p:nvSpPr>
        <p:spPr>
          <a:xfrm rot="5400000">
            <a:off x="7142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7" name="圆角矩形 6"/>
          <p:cNvSpPr/>
          <p:nvPr/>
        </p:nvSpPr>
        <p:spPr>
          <a:xfrm rot="5400000">
            <a:off x="1412106"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8" name="圆角矩形 7"/>
          <p:cNvSpPr/>
          <p:nvPr/>
        </p:nvSpPr>
        <p:spPr>
          <a:xfrm rot="5400000">
            <a:off x="1630982"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9" name="圆角矩形 8"/>
          <p:cNvSpPr/>
          <p:nvPr/>
        </p:nvSpPr>
        <p:spPr>
          <a:xfrm rot="5400000">
            <a:off x="1860176"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0" name="圆角矩形 9"/>
          <p:cNvSpPr/>
          <p:nvPr/>
        </p:nvSpPr>
        <p:spPr>
          <a:xfrm rot="5400000">
            <a:off x="2091357"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1" name="圆角矩形 10"/>
          <p:cNvSpPr/>
          <p:nvPr/>
        </p:nvSpPr>
        <p:spPr>
          <a:xfrm rot="5400000">
            <a:off x="2562001"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2" name="圆角矩形 11"/>
          <p:cNvSpPr/>
          <p:nvPr/>
        </p:nvSpPr>
        <p:spPr>
          <a:xfrm rot="5400000">
            <a:off x="2781920"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3" name="圆角矩形 12"/>
          <p:cNvSpPr/>
          <p:nvPr/>
        </p:nvSpPr>
        <p:spPr>
          <a:xfrm rot="5400000">
            <a:off x="2993208"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4" name="圆角矩形 13"/>
          <p:cNvSpPr/>
          <p:nvPr/>
        </p:nvSpPr>
        <p:spPr>
          <a:xfrm rot="5400000">
            <a:off x="323336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5" name="圆角矩形 14"/>
          <p:cNvSpPr/>
          <p:nvPr/>
        </p:nvSpPr>
        <p:spPr>
          <a:xfrm rot="5400000">
            <a:off x="347883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6" name="圆角矩形 15"/>
          <p:cNvSpPr/>
          <p:nvPr/>
        </p:nvSpPr>
        <p:spPr>
          <a:xfrm rot="5400000">
            <a:off x="3704257"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7" name="圆角矩形 16"/>
          <p:cNvSpPr/>
          <p:nvPr/>
        </p:nvSpPr>
        <p:spPr>
          <a:xfrm rot="5400000">
            <a:off x="392075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8" name="圆角矩形 17"/>
          <p:cNvSpPr/>
          <p:nvPr/>
        </p:nvSpPr>
        <p:spPr>
          <a:xfrm rot="5400000">
            <a:off x="417257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9" name="圆角矩形 18"/>
          <p:cNvSpPr/>
          <p:nvPr/>
        </p:nvSpPr>
        <p:spPr>
          <a:xfrm rot="5400000">
            <a:off x="4375921"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0" name="圆角矩形 19"/>
          <p:cNvSpPr/>
          <p:nvPr/>
        </p:nvSpPr>
        <p:spPr>
          <a:xfrm rot="5400000">
            <a:off x="4643906"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1" name="圆角矩形 20"/>
          <p:cNvSpPr/>
          <p:nvPr/>
        </p:nvSpPr>
        <p:spPr>
          <a:xfrm rot="5400000">
            <a:off x="485519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2" name="圆角矩形 21"/>
          <p:cNvSpPr/>
          <p:nvPr/>
        </p:nvSpPr>
        <p:spPr>
          <a:xfrm rot="5400000">
            <a:off x="507814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3" name="圆角矩形 22"/>
          <p:cNvSpPr/>
          <p:nvPr/>
        </p:nvSpPr>
        <p:spPr>
          <a:xfrm rot="5400000">
            <a:off x="5334469"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4" name="圆角矩形 23"/>
          <p:cNvSpPr/>
          <p:nvPr/>
        </p:nvSpPr>
        <p:spPr>
          <a:xfrm rot="5400000">
            <a:off x="55261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5" name="圆角矩形 24"/>
          <p:cNvSpPr/>
          <p:nvPr/>
        </p:nvSpPr>
        <p:spPr>
          <a:xfrm rot="5400000">
            <a:off x="57545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6" name="圆角矩形 25"/>
          <p:cNvSpPr/>
          <p:nvPr/>
        </p:nvSpPr>
        <p:spPr>
          <a:xfrm rot="5400000">
            <a:off x="60093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7" name="圆角矩形 26"/>
          <p:cNvSpPr/>
          <p:nvPr/>
        </p:nvSpPr>
        <p:spPr>
          <a:xfrm rot="5400000">
            <a:off x="62190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8" name="圆角矩形 27"/>
          <p:cNvSpPr/>
          <p:nvPr/>
        </p:nvSpPr>
        <p:spPr>
          <a:xfrm rot="5400000">
            <a:off x="645281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9" name="圆角矩形 28"/>
          <p:cNvSpPr/>
          <p:nvPr/>
        </p:nvSpPr>
        <p:spPr>
          <a:xfrm rot="5400000">
            <a:off x="6907984"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30" name="圆角矩形 29"/>
          <p:cNvSpPr/>
          <p:nvPr/>
        </p:nvSpPr>
        <p:spPr>
          <a:xfrm rot="5400000">
            <a:off x="1151957"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31" name="圆角矩形 30"/>
          <p:cNvSpPr/>
          <p:nvPr/>
        </p:nvSpPr>
        <p:spPr>
          <a:xfrm rot="5400000">
            <a:off x="6940302"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2" name="圆角矩形 31"/>
          <p:cNvSpPr/>
          <p:nvPr/>
        </p:nvSpPr>
        <p:spPr>
          <a:xfrm rot="5400000">
            <a:off x="1668787"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3" name="圆角矩形 32"/>
          <p:cNvSpPr/>
          <p:nvPr/>
        </p:nvSpPr>
        <p:spPr>
          <a:xfrm rot="5400000">
            <a:off x="2354967"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4" name="圆角矩形 33"/>
          <p:cNvSpPr/>
          <p:nvPr/>
        </p:nvSpPr>
        <p:spPr>
          <a:xfrm rot="5400000">
            <a:off x="3032829" y="268040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5" name="圆角矩形 34"/>
          <p:cNvSpPr/>
          <p:nvPr/>
        </p:nvSpPr>
        <p:spPr>
          <a:xfrm rot="5400000">
            <a:off x="3740853" y="2712714"/>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6" name="圆角矩形 35"/>
          <p:cNvSpPr/>
          <p:nvPr/>
        </p:nvSpPr>
        <p:spPr>
          <a:xfrm rot="5400000">
            <a:off x="4426275"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7" name="圆角矩形 36"/>
          <p:cNvSpPr/>
          <p:nvPr/>
        </p:nvSpPr>
        <p:spPr>
          <a:xfrm rot="5400000">
            <a:off x="5003521"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8" name="圆角矩形 37"/>
          <p:cNvSpPr/>
          <p:nvPr/>
        </p:nvSpPr>
        <p:spPr>
          <a:xfrm rot="5400000">
            <a:off x="5567687"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9" name="圆角矩形 38"/>
          <p:cNvSpPr/>
          <p:nvPr/>
        </p:nvSpPr>
        <p:spPr>
          <a:xfrm rot="5400000">
            <a:off x="6277300" y="2698072"/>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0" name="圆角矩形 39"/>
          <p:cNvSpPr/>
          <p:nvPr/>
        </p:nvSpPr>
        <p:spPr>
          <a:xfrm rot="5400000">
            <a:off x="1173574"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1" name="圆角矩形 40"/>
          <p:cNvSpPr/>
          <p:nvPr/>
        </p:nvSpPr>
        <p:spPr>
          <a:xfrm>
            <a:off x="5928166" y="1789638"/>
            <a:ext cx="1009844" cy="206048"/>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圆角矩形 41"/>
          <p:cNvSpPr/>
          <p:nvPr/>
        </p:nvSpPr>
        <p:spPr>
          <a:xfrm>
            <a:off x="3923928" y="1780576"/>
            <a:ext cx="1009844" cy="206048"/>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圆角矩形 42"/>
          <p:cNvSpPr/>
          <p:nvPr/>
        </p:nvSpPr>
        <p:spPr>
          <a:xfrm>
            <a:off x="2055179" y="1779662"/>
            <a:ext cx="1036427" cy="211472"/>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圆角矩形 43"/>
          <p:cNvSpPr/>
          <p:nvPr/>
        </p:nvSpPr>
        <p:spPr>
          <a:xfrm>
            <a:off x="3871331" y="1341252"/>
            <a:ext cx="1000708" cy="222386"/>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45" name="圆角矩形 44"/>
          <p:cNvSpPr/>
          <p:nvPr/>
        </p:nvSpPr>
        <p:spPr>
          <a:xfrm>
            <a:off x="3838082" y="919201"/>
            <a:ext cx="1019668" cy="212389"/>
          </a:xfrm>
          <a:prstGeom prst="roundRect">
            <a:avLst>
              <a:gd name="adj" fmla="val 7843"/>
            </a:avLst>
          </a:prstGeom>
          <a:solidFill>
            <a:schemeClr val="tx1">
              <a:lumMod val="75000"/>
              <a:lumOff val="2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46" name="Line 359"/>
          <p:cNvSpPr>
            <a:spLocks noChangeShapeType="1"/>
          </p:cNvSpPr>
          <p:nvPr/>
        </p:nvSpPr>
        <p:spPr bwMode="auto">
          <a:xfrm>
            <a:off x="4376738" y="1122363"/>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47" name="组合 46"/>
          <p:cNvGrpSpPr/>
          <p:nvPr/>
        </p:nvGrpSpPr>
        <p:grpSpPr>
          <a:xfrm>
            <a:off x="2579688" y="1557338"/>
            <a:ext cx="3843337" cy="227013"/>
            <a:chOff x="2579688" y="1557338"/>
            <a:chExt cx="3843337" cy="227013"/>
          </a:xfrm>
        </p:grpSpPr>
        <p:sp>
          <p:nvSpPr>
            <p:cNvPr id="48" name="Line 360"/>
            <p:cNvSpPr>
              <a:spLocks noChangeShapeType="1"/>
            </p:cNvSpPr>
            <p:nvPr/>
          </p:nvSpPr>
          <p:spPr bwMode="auto">
            <a:xfrm>
              <a:off x="4376738" y="1557338"/>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Line 361"/>
            <p:cNvSpPr>
              <a:spLocks noChangeShapeType="1"/>
            </p:cNvSpPr>
            <p:nvPr/>
          </p:nvSpPr>
          <p:spPr bwMode="auto">
            <a:xfrm>
              <a:off x="2579688"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Line 362"/>
            <p:cNvSpPr>
              <a:spLocks noChangeShapeType="1"/>
            </p:cNvSpPr>
            <p:nvPr/>
          </p:nvSpPr>
          <p:spPr bwMode="auto">
            <a:xfrm>
              <a:off x="6423025"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Line 363"/>
            <p:cNvSpPr>
              <a:spLocks noChangeShapeType="1"/>
            </p:cNvSpPr>
            <p:nvPr/>
          </p:nvSpPr>
          <p:spPr bwMode="auto">
            <a:xfrm>
              <a:off x="2579688" y="1671638"/>
              <a:ext cx="384175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52" name="组合 51"/>
          <p:cNvGrpSpPr/>
          <p:nvPr/>
        </p:nvGrpSpPr>
        <p:grpSpPr>
          <a:xfrm>
            <a:off x="1768475" y="1989139"/>
            <a:ext cx="1820863" cy="280987"/>
            <a:chOff x="1768475" y="1989139"/>
            <a:chExt cx="1820863" cy="280987"/>
          </a:xfrm>
        </p:grpSpPr>
        <p:sp>
          <p:nvSpPr>
            <p:cNvPr id="53"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59" name="组合 58"/>
          <p:cNvGrpSpPr/>
          <p:nvPr/>
        </p:nvGrpSpPr>
        <p:grpSpPr>
          <a:xfrm>
            <a:off x="4287838" y="1989138"/>
            <a:ext cx="690563" cy="280988"/>
            <a:chOff x="4287838" y="1989138"/>
            <a:chExt cx="690563" cy="280988"/>
          </a:xfrm>
        </p:grpSpPr>
        <p:sp>
          <p:nvSpPr>
            <p:cNvPr id="60" name="Line 366"/>
            <p:cNvSpPr>
              <a:spLocks noChangeShapeType="1"/>
            </p:cNvSpPr>
            <p:nvPr/>
          </p:nvSpPr>
          <p:spPr bwMode="auto">
            <a:xfrm>
              <a:off x="4376738"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1" name="Line 372"/>
            <p:cNvSpPr>
              <a:spLocks noChangeShapeType="1"/>
            </p:cNvSpPr>
            <p:nvPr/>
          </p:nvSpPr>
          <p:spPr bwMode="auto">
            <a:xfrm>
              <a:off x="428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2" name="Line 373"/>
            <p:cNvSpPr>
              <a:spLocks noChangeShapeType="1"/>
            </p:cNvSpPr>
            <p:nvPr/>
          </p:nvSpPr>
          <p:spPr bwMode="auto">
            <a:xfrm>
              <a:off x="4978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3" name="Line 378"/>
            <p:cNvSpPr>
              <a:spLocks noChangeShapeType="1"/>
            </p:cNvSpPr>
            <p:nvPr/>
          </p:nvSpPr>
          <p:spPr bwMode="auto">
            <a:xfrm>
              <a:off x="4287838" y="2128838"/>
              <a:ext cx="690563"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64" name="组合 63"/>
          <p:cNvGrpSpPr/>
          <p:nvPr/>
        </p:nvGrpSpPr>
        <p:grpSpPr>
          <a:xfrm>
            <a:off x="5556250" y="1989138"/>
            <a:ext cx="1952625" cy="280988"/>
            <a:chOff x="5556250" y="1989138"/>
            <a:chExt cx="1952625" cy="280988"/>
          </a:xfrm>
        </p:grpSpPr>
        <p:sp>
          <p:nvSpPr>
            <p:cNvPr id="65" name="Line 365"/>
            <p:cNvSpPr>
              <a:spLocks noChangeShapeType="1"/>
            </p:cNvSpPr>
            <p:nvPr/>
          </p:nvSpPr>
          <p:spPr bwMode="auto">
            <a:xfrm>
              <a:off x="6423025"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Line 374"/>
            <p:cNvSpPr>
              <a:spLocks noChangeShapeType="1"/>
            </p:cNvSpPr>
            <p:nvPr/>
          </p:nvSpPr>
          <p:spPr bwMode="auto">
            <a:xfrm>
              <a:off x="555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Line 375"/>
            <p:cNvSpPr>
              <a:spLocks noChangeShapeType="1"/>
            </p:cNvSpPr>
            <p:nvPr/>
          </p:nvSpPr>
          <p:spPr bwMode="auto">
            <a:xfrm>
              <a:off x="6121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Line 376"/>
            <p:cNvSpPr>
              <a:spLocks noChangeShapeType="1"/>
            </p:cNvSpPr>
            <p:nvPr/>
          </p:nvSpPr>
          <p:spPr bwMode="auto">
            <a:xfrm>
              <a:off x="68199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9" name="Line 377"/>
            <p:cNvSpPr>
              <a:spLocks noChangeShapeType="1"/>
            </p:cNvSpPr>
            <p:nvPr/>
          </p:nvSpPr>
          <p:spPr bwMode="auto">
            <a:xfrm>
              <a:off x="75057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0" name="Line 379"/>
            <p:cNvSpPr>
              <a:spLocks noChangeShapeType="1"/>
            </p:cNvSpPr>
            <p:nvPr/>
          </p:nvSpPr>
          <p:spPr bwMode="auto">
            <a:xfrm>
              <a:off x="5556250" y="2128838"/>
              <a:ext cx="1952625"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71" name="组合 70"/>
          <p:cNvGrpSpPr/>
          <p:nvPr/>
        </p:nvGrpSpPr>
        <p:grpSpPr>
          <a:xfrm>
            <a:off x="1638300" y="3335339"/>
            <a:ext cx="5992813" cy="363537"/>
            <a:chOff x="1638300" y="3335339"/>
            <a:chExt cx="5992813" cy="363537"/>
          </a:xfrm>
        </p:grpSpPr>
        <p:sp>
          <p:nvSpPr>
            <p:cNvPr id="72" name="Line 380"/>
            <p:cNvSpPr>
              <a:spLocks noChangeShapeType="1"/>
            </p:cNvSpPr>
            <p:nvPr/>
          </p:nvSpPr>
          <p:spPr bwMode="auto">
            <a:xfrm>
              <a:off x="16383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3" name="Line 381"/>
            <p:cNvSpPr>
              <a:spLocks noChangeShapeType="1"/>
            </p:cNvSpPr>
            <p:nvPr/>
          </p:nvSpPr>
          <p:spPr bwMode="auto">
            <a:xfrm>
              <a:off x="16414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4" name="Line 382"/>
            <p:cNvSpPr>
              <a:spLocks noChangeShapeType="1"/>
            </p:cNvSpPr>
            <p:nvPr/>
          </p:nvSpPr>
          <p:spPr bwMode="auto">
            <a:xfrm>
              <a:off x="17684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5" name="Line 383"/>
            <p:cNvSpPr>
              <a:spLocks noChangeShapeType="1"/>
            </p:cNvSpPr>
            <p:nvPr/>
          </p:nvSpPr>
          <p:spPr bwMode="auto">
            <a:xfrm>
              <a:off x="18732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6" name="Line 384"/>
            <p:cNvSpPr>
              <a:spLocks noChangeShapeType="1"/>
            </p:cNvSpPr>
            <p:nvPr/>
          </p:nvSpPr>
          <p:spPr bwMode="auto">
            <a:xfrm>
              <a:off x="210502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7" name="Line 385"/>
            <p:cNvSpPr>
              <a:spLocks noChangeShapeType="1"/>
            </p:cNvSpPr>
            <p:nvPr/>
          </p:nvSpPr>
          <p:spPr bwMode="auto">
            <a:xfrm>
              <a:off x="2108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8" name="Line 386"/>
            <p:cNvSpPr>
              <a:spLocks noChangeShapeType="1"/>
            </p:cNvSpPr>
            <p:nvPr/>
          </p:nvSpPr>
          <p:spPr bwMode="auto">
            <a:xfrm>
              <a:off x="2235200"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9" name="Line 387"/>
            <p:cNvSpPr>
              <a:spLocks noChangeShapeType="1"/>
            </p:cNvSpPr>
            <p:nvPr/>
          </p:nvSpPr>
          <p:spPr bwMode="auto">
            <a:xfrm>
              <a:off x="2339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0" name="Line 388"/>
            <p:cNvSpPr>
              <a:spLocks noChangeShapeType="1"/>
            </p:cNvSpPr>
            <p:nvPr/>
          </p:nvSpPr>
          <p:spPr bwMode="auto">
            <a:xfrm>
              <a:off x="25606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1" name="Line 389"/>
            <p:cNvSpPr>
              <a:spLocks noChangeShapeType="1"/>
            </p:cNvSpPr>
            <p:nvPr/>
          </p:nvSpPr>
          <p:spPr bwMode="auto">
            <a:xfrm>
              <a:off x="27924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2" name="Line 390"/>
            <p:cNvSpPr>
              <a:spLocks noChangeShapeType="1"/>
            </p:cNvSpPr>
            <p:nvPr/>
          </p:nvSpPr>
          <p:spPr bwMode="auto">
            <a:xfrm>
              <a:off x="29178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3" name="Line 391"/>
            <p:cNvSpPr>
              <a:spLocks noChangeShapeType="1"/>
            </p:cNvSpPr>
            <p:nvPr/>
          </p:nvSpPr>
          <p:spPr bwMode="auto">
            <a:xfrm>
              <a:off x="30226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Line 392"/>
            <p:cNvSpPr>
              <a:spLocks noChangeShapeType="1"/>
            </p:cNvSpPr>
            <p:nvPr/>
          </p:nvSpPr>
          <p:spPr bwMode="auto">
            <a:xfrm>
              <a:off x="2562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5" name="Line 393"/>
            <p:cNvSpPr>
              <a:spLocks noChangeShapeType="1"/>
            </p:cNvSpPr>
            <p:nvPr/>
          </p:nvSpPr>
          <p:spPr bwMode="auto">
            <a:xfrm>
              <a:off x="32527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6" name="Line 394"/>
            <p:cNvSpPr>
              <a:spLocks noChangeShapeType="1"/>
            </p:cNvSpPr>
            <p:nvPr/>
          </p:nvSpPr>
          <p:spPr bwMode="auto">
            <a:xfrm>
              <a:off x="3479800"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7" name="Line 395"/>
            <p:cNvSpPr>
              <a:spLocks noChangeShapeType="1"/>
            </p:cNvSpPr>
            <p:nvPr/>
          </p:nvSpPr>
          <p:spPr bwMode="auto">
            <a:xfrm>
              <a:off x="3482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8" name="Line 396"/>
            <p:cNvSpPr>
              <a:spLocks noChangeShapeType="1"/>
            </p:cNvSpPr>
            <p:nvPr/>
          </p:nvSpPr>
          <p:spPr bwMode="auto">
            <a:xfrm>
              <a:off x="36099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9" name="Line 397"/>
            <p:cNvSpPr>
              <a:spLocks noChangeShapeType="1"/>
            </p:cNvSpPr>
            <p:nvPr/>
          </p:nvSpPr>
          <p:spPr bwMode="auto">
            <a:xfrm>
              <a:off x="37147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0" name="Line 398"/>
            <p:cNvSpPr>
              <a:spLocks noChangeShapeType="1"/>
            </p:cNvSpPr>
            <p:nvPr/>
          </p:nvSpPr>
          <p:spPr bwMode="auto">
            <a:xfrm>
              <a:off x="3940175"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1" name="Line 399"/>
            <p:cNvSpPr>
              <a:spLocks noChangeShapeType="1"/>
            </p:cNvSpPr>
            <p:nvPr/>
          </p:nvSpPr>
          <p:spPr bwMode="auto">
            <a:xfrm>
              <a:off x="41703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2" name="Line 400"/>
            <p:cNvSpPr>
              <a:spLocks noChangeShapeType="1"/>
            </p:cNvSpPr>
            <p:nvPr/>
          </p:nvSpPr>
          <p:spPr bwMode="auto">
            <a:xfrm>
              <a:off x="4297363"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3" name="Line 401"/>
            <p:cNvSpPr>
              <a:spLocks noChangeShapeType="1"/>
            </p:cNvSpPr>
            <p:nvPr/>
          </p:nvSpPr>
          <p:spPr bwMode="auto">
            <a:xfrm>
              <a:off x="44021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4" name="Line 402"/>
            <p:cNvSpPr>
              <a:spLocks noChangeShapeType="1"/>
            </p:cNvSpPr>
            <p:nvPr/>
          </p:nvSpPr>
          <p:spPr bwMode="auto">
            <a:xfrm>
              <a:off x="39417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5" name="Line 403"/>
            <p:cNvSpPr>
              <a:spLocks noChangeShapeType="1"/>
            </p:cNvSpPr>
            <p:nvPr/>
          </p:nvSpPr>
          <p:spPr bwMode="auto">
            <a:xfrm>
              <a:off x="46323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6" name="Line 404"/>
            <p:cNvSpPr>
              <a:spLocks noChangeShapeType="1"/>
            </p:cNvSpPr>
            <p:nvPr/>
          </p:nvSpPr>
          <p:spPr bwMode="auto">
            <a:xfrm>
              <a:off x="64722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Line 405"/>
            <p:cNvSpPr>
              <a:spLocks noChangeShapeType="1"/>
            </p:cNvSpPr>
            <p:nvPr/>
          </p:nvSpPr>
          <p:spPr bwMode="auto">
            <a:xfrm>
              <a:off x="67024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8" name="Line 406"/>
            <p:cNvSpPr>
              <a:spLocks noChangeShapeType="1"/>
            </p:cNvSpPr>
            <p:nvPr/>
          </p:nvSpPr>
          <p:spPr bwMode="auto">
            <a:xfrm>
              <a:off x="68294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9" name="Line 407"/>
            <p:cNvSpPr>
              <a:spLocks noChangeShapeType="1"/>
            </p:cNvSpPr>
            <p:nvPr/>
          </p:nvSpPr>
          <p:spPr bwMode="auto">
            <a:xfrm>
              <a:off x="6934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0" name="Line 408"/>
            <p:cNvSpPr>
              <a:spLocks noChangeShapeType="1"/>
            </p:cNvSpPr>
            <p:nvPr/>
          </p:nvSpPr>
          <p:spPr bwMode="auto">
            <a:xfrm>
              <a:off x="64738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1" name="Line 409"/>
            <p:cNvSpPr>
              <a:spLocks noChangeShapeType="1"/>
            </p:cNvSpPr>
            <p:nvPr/>
          </p:nvSpPr>
          <p:spPr bwMode="auto">
            <a:xfrm>
              <a:off x="71643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2" name="Line 410"/>
            <p:cNvSpPr>
              <a:spLocks noChangeShapeType="1"/>
            </p:cNvSpPr>
            <p:nvPr/>
          </p:nvSpPr>
          <p:spPr bwMode="auto">
            <a:xfrm>
              <a:off x="4868863" y="3557588"/>
              <a:ext cx="236537"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3" name="Line 411"/>
            <p:cNvSpPr>
              <a:spLocks noChangeShapeType="1"/>
            </p:cNvSpPr>
            <p:nvPr/>
          </p:nvSpPr>
          <p:spPr bwMode="auto">
            <a:xfrm>
              <a:off x="48720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4" name="Line 412"/>
            <p:cNvSpPr>
              <a:spLocks noChangeShapeType="1"/>
            </p:cNvSpPr>
            <p:nvPr/>
          </p:nvSpPr>
          <p:spPr bwMode="auto">
            <a:xfrm>
              <a:off x="4999038"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5" name="Line 413"/>
            <p:cNvSpPr>
              <a:spLocks noChangeShapeType="1"/>
            </p:cNvSpPr>
            <p:nvPr/>
          </p:nvSpPr>
          <p:spPr bwMode="auto">
            <a:xfrm>
              <a:off x="51038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6" name="Line 414"/>
            <p:cNvSpPr>
              <a:spLocks noChangeShapeType="1"/>
            </p:cNvSpPr>
            <p:nvPr/>
          </p:nvSpPr>
          <p:spPr bwMode="auto">
            <a:xfrm>
              <a:off x="601027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7" name="Line 415"/>
            <p:cNvSpPr>
              <a:spLocks noChangeShapeType="1"/>
            </p:cNvSpPr>
            <p:nvPr/>
          </p:nvSpPr>
          <p:spPr bwMode="auto">
            <a:xfrm>
              <a:off x="60134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8" name="Line 416"/>
            <p:cNvSpPr>
              <a:spLocks noChangeShapeType="1"/>
            </p:cNvSpPr>
            <p:nvPr/>
          </p:nvSpPr>
          <p:spPr bwMode="auto">
            <a:xfrm>
              <a:off x="6114257" y="3335339"/>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9" name="Line 417"/>
            <p:cNvSpPr>
              <a:spLocks noChangeShapeType="1"/>
            </p:cNvSpPr>
            <p:nvPr/>
          </p:nvSpPr>
          <p:spPr bwMode="auto">
            <a:xfrm>
              <a:off x="6245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Line 418"/>
            <p:cNvSpPr>
              <a:spLocks noChangeShapeType="1"/>
            </p:cNvSpPr>
            <p:nvPr/>
          </p:nvSpPr>
          <p:spPr bwMode="auto">
            <a:xfrm>
              <a:off x="73914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1" name="Line 419"/>
            <p:cNvSpPr>
              <a:spLocks noChangeShapeType="1"/>
            </p:cNvSpPr>
            <p:nvPr/>
          </p:nvSpPr>
          <p:spPr bwMode="auto">
            <a:xfrm>
              <a:off x="73945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2" name="Line 420"/>
            <p:cNvSpPr>
              <a:spLocks noChangeShapeType="1"/>
            </p:cNvSpPr>
            <p:nvPr/>
          </p:nvSpPr>
          <p:spPr bwMode="auto">
            <a:xfrm>
              <a:off x="75215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3" name="Line 421"/>
            <p:cNvSpPr>
              <a:spLocks noChangeShapeType="1"/>
            </p:cNvSpPr>
            <p:nvPr/>
          </p:nvSpPr>
          <p:spPr bwMode="auto">
            <a:xfrm>
              <a:off x="76263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4" name="Line 422"/>
            <p:cNvSpPr>
              <a:spLocks noChangeShapeType="1"/>
            </p:cNvSpPr>
            <p:nvPr/>
          </p:nvSpPr>
          <p:spPr bwMode="auto">
            <a:xfrm>
              <a:off x="5321300" y="3557588"/>
              <a:ext cx="469900" cy="0"/>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5" name="Line 423"/>
            <p:cNvSpPr>
              <a:spLocks noChangeShapeType="1"/>
            </p:cNvSpPr>
            <p:nvPr/>
          </p:nvSpPr>
          <p:spPr bwMode="auto">
            <a:xfrm>
              <a:off x="53260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6" name="Line 424"/>
            <p:cNvSpPr>
              <a:spLocks noChangeShapeType="1"/>
            </p:cNvSpPr>
            <p:nvPr/>
          </p:nvSpPr>
          <p:spPr bwMode="auto">
            <a:xfrm>
              <a:off x="5559425" y="3338513"/>
              <a:ext cx="0" cy="357188"/>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7" name="Line 425"/>
            <p:cNvSpPr>
              <a:spLocks noChangeShapeType="1"/>
            </p:cNvSpPr>
            <p:nvPr/>
          </p:nvSpPr>
          <p:spPr bwMode="auto">
            <a:xfrm>
              <a:off x="57864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18" name="Rectangle 429"/>
          <p:cNvSpPr>
            <a:spLocks noChangeArrowheads="1"/>
          </p:cNvSpPr>
          <p:nvPr/>
        </p:nvSpPr>
        <p:spPr bwMode="auto">
          <a:xfrm>
            <a:off x="4156075" y="1367132"/>
            <a:ext cx="479425"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总经理</a:t>
            </a:r>
            <a:endParaRPr kumimoji="0" lang="zh-CN" sz="1800" b="0" i="0" u="none" strike="noStrike" cap="none" normalizeH="0" baseline="0" dirty="0" smtClean="0">
              <a:ln>
                <a:noFill/>
              </a:ln>
              <a:solidFill>
                <a:schemeClr val="tx1"/>
              </a:solidFill>
              <a:effectLst/>
              <a:cs typeface="+mn-ea"/>
              <a:sym typeface="+mn-lt"/>
            </a:endParaRPr>
          </a:p>
        </p:txBody>
      </p:sp>
      <p:sp>
        <p:nvSpPr>
          <p:cNvPr id="119" name="Rectangle 430"/>
          <p:cNvSpPr>
            <a:spLocks noChangeArrowheads="1"/>
          </p:cNvSpPr>
          <p:nvPr/>
        </p:nvSpPr>
        <p:spPr bwMode="auto">
          <a:xfrm>
            <a:off x="4086224" y="1802107"/>
            <a:ext cx="684213"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行政副总</a:t>
            </a:r>
            <a:endParaRPr kumimoji="0" lang="zh-CN" sz="1800" b="0" i="0" u="none" strike="noStrike" cap="none" normalizeH="0" baseline="0" dirty="0" smtClean="0">
              <a:ln>
                <a:noFill/>
              </a:ln>
              <a:solidFill>
                <a:schemeClr val="tx1"/>
              </a:solidFill>
              <a:effectLst/>
              <a:cs typeface="+mn-ea"/>
              <a:sym typeface="+mn-lt"/>
            </a:endParaRPr>
          </a:p>
        </p:txBody>
      </p:sp>
      <p:sp>
        <p:nvSpPr>
          <p:cNvPr id="120" name="Rectangle 431"/>
          <p:cNvSpPr>
            <a:spLocks noChangeArrowheads="1"/>
          </p:cNvSpPr>
          <p:nvPr/>
        </p:nvSpPr>
        <p:spPr bwMode="auto">
          <a:xfrm>
            <a:off x="6132513" y="1802107"/>
            <a:ext cx="6452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经营副总</a:t>
            </a:r>
            <a:endParaRPr kumimoji="0" lang="zh-CN" sz="1800" b="0" i="0" u="none" strike="noStrike" cap="none" normalizeH="0" baseline="0" dirty="0" smtClean="0">
              <a:ln>
                <a:noFill/>
              </a:ln>
              <a:solidFill>
                <a:schemeClr val="tx1"/>
              </a:solidFill>
              <a:effectLst/>
              <a:cs typeface="+mn-ea"/>
              <a:sym typeface="+mn-lt"/>
            </a:endParaRPr>
          </a:p>
        </p:txBody>
      </p:sp>
      <p:sp>
        <p:nvSpPr>
          <p:cNvPr id="121" name="Rectangle 432"/>
          <p:cNvSpPr>
            <a:spLocks noChangeArrowheads="1"/>
          </p:cNvSpPr>
          <p:nvPr/>
        </p:nvSpPr>
        <p:spPr bwMode="auto">
          <a:xfrm>
            <a:off x="2290763" y="1802107"/>
            <a:ext cx="616744"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生产副总</a:t>
            </a:r>
            <a:endParaRPr kumimoji="0" lang="zh-CN" sz="1800" b="0" i="0" u="none" strike="noStrike" cap="none" normalizeH="0" baseline="0" dirty="0" smtClean="0">
              <a:ln>
                <a:noFill/>
              </a:ln>
              <a:solidFill>
                <a:schemeClr val="tx1"/>
              </a:solidFill>
              <a:effectLst/>
              <a:cs typeface="+mn-ea"/>
              <a:sym typeface="+mn-lt"/>
            </a:endParaRPr>
          </a:p>
        </p:txBody>
      </p:sp>
      <p:sp>
        <p:nvSpPr>
          <p:cNvPr id="122" name="Rectangle 433"/>
          <p:cNvSpPr>
            <a:spLocks noChangeArrowheads="1"/>
          </p:cNvSpPr>
          <p:nvPr/>
        </p:nvSpPr>
        <p:spPr bwMode="auto">
          <a:xfrm>
            <a:off x="16592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研发部</a:t>
            </a:r>
            <a:endParaRPr kumimoji="0" lang="zh-CN" sz="1800" b="0" i="0" u="none" strike="noStrike" cap="none" normalizeH="0" baseline="0" dirty="0" smtClean="0">
              <a:ln>
                <a:noFill/>
              </a:ln>
              <a:solidFill>
                <a:schemeClr val="tx1"/>
              </a:solidFill>
              <a:effectLst/>
              <a:cs typeface="+mn-ea"/>
              <a:sym typeface="+mn-lt"/>
            </a:endParaRPr>
          </a:p>
        </p:txBody>
      </p:sp>
      <p:sp>
        <p:nvSpPr>
          <p:cNvPr id="123" name="Rectangle 434"/>
          <p:cNvSpPr>
            <a:spLocks noChangeArrowheads="1"/>
          </p:cNvSpPr>
          <p:nvPr/>
        </p:nvSpPr>
        <p:spPr bwMode="auto">
          <a:xfrm>
            <a:off x="21291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资料部</a:t>
            </a:r>
            <a:endParaRPr kumimoji="0" lang="zh-CN" sz="1800" b="0" i="0" u="none" strike="noStrike" cap="none" normalizeH="0" baseline="0" dirty="0" smtClean="0">
              <a:ln>
                <a:noFill/>
              </a:ln>
              <a:solidFill>
                <a:schemeClr val="tx1"/>
              </a:solidFill>
              <a:effectLst/>
              <a:cs typeface="+mn-ea"/>
              <a:sym typeface="+mn-lt"/>
            </a:endParaRPr>
          </a:p>
        </p:txBody>
      </p:sp>
      <p:sp>
        <p:nvSpPr>
          <p:cNvPr id="124" name="Rectangle 435"/>
          <p:cNvSpPr>
            <a:spLocks noChangeArrowheads="1"/>
          </p:cNvSpPr>
          <p:nvPr/>
        </p:nvSpPr>
        <p:spPr bwMode="auto">
          <a:xfrm>
            <a:off x="282286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生产部</a:t>
            </a:r>
            <a:endParaRPr kumimoji="0" lang="zh-CN" sz="1800" b="0" i="0" u="none" strike="noStrike" cap="none" normalizeH="0" baseline="0" dirty="0" smtClean="0">
              <a:ln>
                <a:noFill/>
              </a:ln>
              <a:solidFill>
                <a:schemeClr val="tx1"/>
              </a:solidFill>
              <a:effectLst/>
              <a:cs typeface="+mn-ea"/>
              <a:sym typeface="+mn-lt"/>
            </a:endParaRPr>
          </a:p>
        </p:txBody>
      </p:sp>
      <p:sp>
        <p:nvSpPr>
          <p:cNvPr id="125" name="Rectangle 436"/>
          <p:cNvSpPr>
            <a:spLocks noChangeArrowheads="1"/>
          </p:cNvSpPr>
          <p:nvPr/>
        </p:nvSpPr>
        <p:spPr bwMode="auto">
          <a:xfrm>
            <a:off x="3499937"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质管部</a:t>
            </a:r>
            <a:endParaRPr kumimoji="0" lang="zh-CN" sz="1800" b="0" i="0" u="none" strike="noStrike" cap="none" normalizeH="0" baseline="0" dirty="0" smtClean="0">
              <a:ln>
                <a:noFill/>
              </a:ln>
              <a:solidFill>
                <a:schemeClr val="tx1"/>
              </a:solidFill>
              <a:effectLst/>
              <a:cs typeface="+mn-ea"/>
              <a:sym typeface="+mn-lt"/>
            </a:endParaRPr>
          </a:p>
        </p:txBody>
      </p:sp>
      <p:sp>
        <p:nvSpPr>
          <p:cNvPr id="126" name="Rectangle 437"/>
          <p:cNvSpPr>
            <a:spLocks noChangeArrowheads="1"/>
          </p:cNvSpPr>
          <p:nvPr/>
        </p:nvSpPr>
        <p:spPr bwMode="auto">
          <a:xfrm>
            <a:off x="4197644"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行政人事部</a:t>
            </a:r>
            <a:endParaRPr kumimoji="0" lang="zh-CN" sz="1800" b="0" i="0" u="none" strike="noStrike" cap="none" normalizeH="0" baseline="0" dirty="0" smtClean="0">
              <a:ln>
                <a:noFill/>
              </a:ln>
              <a:solidFill>
                <a:schemeClr val="tx1"/>
              </a:solidFill>
              <a:effectLst/>
              <a:cs typeface="+mn-ea"/>
              <a:sym typeface="+mn-lt"/>
            </a:endParaRPr>
          </a:p>
        </p:txBody>
      </p:sp>
      <p:sp>
        <p:nvSpPr>
          <p:cNvPr id="127" name="Rectangle 438"/>
          <p:cNvSpPr>
            <a:spLocks noChangeArrowheads="1"/>
          </p:cNvSpPr>
          <p:nvPr/>
        </p:nvSpPr>
        <p:spPr bwMode="auto">
          <a:xfrm>
            <a:off x="4886619"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信息管理部</a:t>
            </a:r>
            <a:endParaRPr kumimoji="0" lang="zh-CN" sz="1800" b="0" i="0" u="none" strike="noStrike" cap="none" normalizeH="0" baseline="0" dirty="0" smtClean="0">
              <a:ln>
                <a:noFill/>
              </a:ln>
              <a:solidFill>
                <a:schemeClr val="tx1"/>
              </a:solidFill>
              <a:effectLst/>
              <a:cs typeface="+mn-ea"/>
              <a:sym typeface="+mn-lt"/>
            </a:endParaRPr>
          </a:p>
        </p:txBody>
      </p:sp>
      <p:sp>
        <p:nvSpPr>
          <p:cNvPr id="128" name="Rectangle 439"/>
          <p:cNvSpPr>
            <a:spLocks noChangeArrowheads="1"/>
          </p:cNvSpPr>
          <p:nvPr/>
        </p:nvSpPr>
        <p:spPr bwMode="auto">
          <a:xfrm>
            <a:off x="546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财务部</a:t>
            </a:r>
            <a:endParaRPr kumimoji="0" lang="zh-CN" sz="1800" b="0" i="0" u="none" strike="noStrike" cap="none" normalizeH="0" baseline="0" dirty="0" smtClean="0">
              <a:ln>
                <a:noFill/>
              </a:ln>
              <a:solidFill>
                <a:schemeClr val="tx1"/>
              </a:solidFill>
              <a:effectLst/>
              <a:cs typeface="+mn-ea"/>
              <a:sym typeface="+mn-lt"/>
            </a:endParaRPr>
          </a:p>
        </p:txBody>
      </p:sp>
      <p:sp>
        <p:nvSpPr>
          <p:cNvPr id="129" name="Rectangle 440"/>
          <p:cNvSpPr>
            <a:spLocks noChangeArrowheads="1"/>
          </p:cNvSpPr>
          <p:nvPr/>
        </p:nvSpPr>
        <p:spPr bwMode="auto">
          <a:xfrm>
            <a:off x="60296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股份部</a:t>
            </a:r>
            <a:endParaRPr kumimoji="0" lang="zh-CN" sz="1800" b="0" i="0" u="none" strike="noStrike" cap="none" normalizeH="0" baseline="0" dirty="0" smtClean="0">
              <a:ln>
                <a:noFill/>
              </a:ln>
              <a:solidFill>
                <a:schemeClr val="tx1"/>
              </a:solidFill>
              <a:effectLst/>
              <a:cs typeface="+mn-ea"/>
              <a:sym typeface="+mn-lt"/>
            </a:endParaRPr>
          </a:p>
        </p:txBody>
      </p:sp>
      <p:sp>
        <p:nvSpPr>
          <p:cNvPr id="130" name="Rectangle 441"/>
          <p:cNvSpPr>
            <a:spLocks noChangeArrowheads="1"/>
          </p:cNvSpPr>
          <p:nvPr/>
        </p:nvSpPr>
        <p:spPr bwMode="auto">
          <a:xfrm>
            <a:off x="673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营销部</a:t>
            </a:r>
            <a:endParaRPr kumimoji="0" lang="zh-CN" sz="1800" b="0" i="0" u="none" strike="noStrike" cap="none" normalizeH="0" baseline="0" dirty="0" smtClean="0">
              <a:ln>
                <a:noFill/>
              </a:ln>
              <a:solidFill>
                <a:schemeClr val="tx1"/>
              </a:solidFill>
              <a:effectLst/>
              <a:cs typeface="+mn-ea"/>
              <a:sym typeface="+mn-lt"/>
            </a:endParaRPr>
          </a:p>
        </p:txBody>
      </p:sp>
      <p:sp>
        <p:nvSpPr>
          <p:cNvPr id="131" name="Rectangle 442"/>
          <p:cNvSpPr>
            <a:spLocks noChangeArrowheads="1"/>
          </p:cNvSpPr>
          <p:nvPr/>
        </p:nvSpPr>
        <p:spPr bwMode="auto">
          <a:xfrm>
            <a:off x="74139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smtClean="0">
                <a:ln>
                  <a:noFill/>
                </a:ln>
                <a:solidFill>
                  <a:srgbClr val="FFFFFF"/>
                </a:solidFill>
                <a:effectLst/>
                <a:cs typeface="+mn-ea"/>
                <a:sym typeface="+mn-lt"/>
              </a:rPr>
              <a:t>国际部</a:t>
            </a:r>
            <a:endParaRPr kumimoji="0" lang="zh-CN" sz="1800" b="0" i="0" u="none" strike="noStrike" cap="none" normalizeH="0" baseline="0" dirty="0" smtClean="0">
              <a:ln>
                <a:noFill/>
              </a:ln>
              <a:solidFill>
                <a:schemeClr val="tx1"/>
              </a:solidFill>
              <a:effectLst/>
              <a:cs typeface="+mn-ea"/>
              <a:sym typeface="+mn-lt"/>
            </a:endParaRPr>
          </a:p>
        </p:txBody>
      </p:sp>
      <p:sp>
        <p:nvSpPr>
          <p:cNvPr id="132" name="Rectangle 443"/>
          <p:cNvSpPr>
            <a:spLocks noChangeArrowheads="1"/>
          </p:cNvSpPr>
          <p:nvPr/>
        </p:nvSpPr>
        <p:spPr bwMode="auto">
          <a:xfrm>
            <a:off x="7543900"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加工部</a:t>
            </a:r>
            <a:endParaRPr kumimoji="0" lang="zh-CN" sz="1800" b="0" i="0" u="none" strike="noStrike" cap="none" normalizeH="0" baseline="0" dirty="0" smtClean="0">
              <a:ln>
                <a:noFill/>
              </a:ln>
              <a:solidFill>
                <a:schemeClr val="tx1"/>
              </a:solidFill>
              <a:effectLst/>
              <a:cs typeface="+mn-ea"/>
              <a:sym typeface="+mn-lt"/>
            </a:endParaRPr>
          </a:p>
        </p:txBody>
      </p:sp>
      <p:sp>
        <p:nvSpPr>
          <p:cNvPr id="133" name="Rectangle 444"/>
          <p:cNvSpPr>
            <a:spLocks noChangeArrowheads="1"/>
          </p:cNvSpPr>
          <p:nvPr/>
        </p:nvSpPr>
        <p:spPr bwMode="auto">
          <a:xfrm>
            <a:off x="73144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外贸部</a:t>
            </a:r>
            <a:endParaRPr kumimoji="0" lang="zh-CN" sz="1800" b="0" i="0" u="none" strike="noStrike" cap="none" normalizeH="0" baseline="0" dirty="0" smtClean="0">
              <a:ln>
                <a:noFill/>
              </a:ln>
              <a:solidFill>
                <a:schemeClr val="tx1"/>
              </a:solidFill>
              <a:effectLst/>
              <a:cs typeface="+mn-ea"/>
              <a:sym typeface="+mn-lt"/>
            </a:endParaRPr>
          </a:p>
        </p:txBody>
      </p:sp>
      <p:sp>
        <p:nvSpPr>
          <p:cNvPr id="134" name="Rectangle 445"/>
          <p:cNvSpPr>
            <a:spLocks noChangeArrowheads="1"/>
          </p:cNvSpPr>
          <p:nvPr/>
        </p:nvSpPr>
        <p:spPr bwMode="auto">
          <a:xfrm>
            <a:off x="7084268"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售后服务部</a:t>
            </a:r>
            <a:endParaRPr kumimoji="0" lang="zh-CN" sz="1800" b="0" i="0" u="none" strike="noStrike" cap="none" normalizeH="0" baseline="0" dirty="0" smtClean="0">
              <a:ln>
                <a:noFill/>
              </a:ln>
              <a:solidFill>
                <a:schemeClr val="tx1"/>
              </a:solidFill>
              <a:effectLst/>
              <a:cs typeface="+mn-ea"/>
              <a:sym typeface="+mn-lt"/>
            </a:endParaRPr>
          </a:p>
        </p:txBody>
      </p:sp>
      <p:sp>
        <p:nvSpPr>
          <p:cNvPr id="135" name="Rectangle 446"/>
          <p:cNvSpPr>
            <a:spLocks noChangeArrowheads="1"/>
          </p:cNvSpPr>
          <p:nvPr/>
        </p:nvSpPr>
        <p:spPr bwMode="auto">
          <a:xfrm>
            <a:off x="6853337"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销售部</a:t>
            </a:r>
            <a:endParaRPr kumimoji="0" lang="zh-CN" sz="1800" b="0" i="0" u="none" strike="noStrike" cap="none" normalizeH="0" baseline="0" dirty="0" smtClean="0">
              <a:ln>
                <a:noFill/>
              </a:ln>
              <a:solidFill>
                <a:schemeClr val="tx1"/>
              </a:solidFill>
              <a:effectLst/>
              <a:cs typeface="+mn-ea"/>
              <a:sym typeface="+mn-lt"/>
            </a:endParaRPr>
          </a:p>
        </p:txBody>
      </p:sp>
      <p:sp>
        <p:nvSpPr>
          <p:cNvPr id="136" name="Rectangle 447"/>
          <p:cNvSpPr>
            <a:spLocks noChangeArrowheads="1"/>
          </p:cNvSpPr>
          <p:nvPr/>
        </p:nvSpPr>
        <p:spPr bwMode="auto">
          <a:xfrm>
            <a:off x="66238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市场部</a:t>
            </a:r>
            <a:endParaRPr kumimoji="0" lang="zh-CN" sz="1800" b="0" i="0" u="none" strike="noStrike" cap="none" normalizeH="0" baseline="0" dirty="0" smtClean="0">
              <a:ln>
                <a:noFill/>
              </a:ln>
              <a:solidFill>
                <a:schemeClr val="tx1"/>
              </a:solidFill>
              <a:effectLst/>
              <a:cs typeface="+mn-ea"/>
              <a:sym typeface="+mn-lt"/>
            </a:endParaRPr>
          </a:p>
        </p:txBody>
      </p:sp>
      <p:sp>
        <p:nvSpPr>
          <p:cNvPr id="137" name="Rectangle 448"/>
          <p:cNvSpPr>
            <a:spLocks noChangeArrowheads="1"/>
          </p:cNvSpPr>
          <p:nvPr/>
        </p:nvSpPr>
        <p:spPr bwMode="auto">
          <a:xfrm>
            <a:off x="6393706"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商务中心</a:t>
            </a:r>
            <a:endParaRPr kumimoji="0" lang="zh-CN" sz="1800" b="0" i="0" u="none" strike="noStrike" cap="none" normalizeH="0" baseline="0" dirty="0" smtClean="0">
              <a:ln>
                <a:noFill/>
              </a:ln>
              <a:solidFill>
                <a:schemeClr val="tx1"/>
              </a:solidFill>
              <a:effectLst/>
              <a:cs typeface="+mn-ea"/>
              <a:sym typeface="+mn-lt"/>
            </a:endParaRPr>
          </a:p>
        </p:txBody>
      </p:sp>
      <p:sp>
        <p:nvSpPr>
          <p:cNvPr id="138" name="Rectangle 449"/>
          <p:cNvSpPr>
            <a:spLocks noChangeArrowheads="1"/>
          </p:cNvSpPr>
          <p:nvPr/>
        </p:nvSpPr>
        <p:spPr bwMode="auto">
          <a:xfrm>
            <a:off x="61619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对外投资部</a:t>
            </a:r>
            <a:endParaRPr kumimoji="0" lang="zh-CN" sz="1800" b="0" i="0" u="none" strike="noStrike" cap="none" normalizeH="0" baseline="0" dirty="0" smtClean="0">
              <a:ln>
                <a:noFill/>
              </a:ln>
              <a:solidFill>
                <a:schemeClr val="tx1"/>
              </a:solidFill>
              <a:effectLst/>
              <a:cs typeface="+mn-ea"/>
              <a:sym typeface="+mn-lt"/>
            </a:endParaRPr>
          </a:p>
        </p:txBody>
      </p:sp>
      <p:sp>
        <p:nvSpPr>
          <p:cNvPr id="139" name="Rectangle 450"/>
          <p:cNvSpPr>
            <a:spLocks noChangeArrowheads="1"/>
          </p:cNvSpPr>
          <p:nvPr/>
        </p:nvSpPr>
        <p:spPr bwMode="auto">
          <a:xfrm>
            <a:off x="5931743" y="3780879"/>
            <a:ext cx="153888" cy="76944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股份制办公室</a:t>
            </a:r>
            <a:endParaRPr kumimoji="0" lang="zh-CN" sz="1800" b="0" i="0" u="none" strike="noStrike" cap="none" normalizeH="0" baseline="0" dirty="0" smtClean="0">
              <a:ln>
                <a:noFill/>
              </a:ln>
              <a:solidFill>
                <a:schemeClr val="tx1"/>
              </a:solidFill>
              <a:effectLst/>
              <a:cs typeface="+mn-ea"/>
              <a:sym typeface="+mn-lt"/>
            </a:endParaRPr>
          </a:p>
        </p:txBody>
      </p:sp>
      <p:sp>
        <p:nvSpPr>
          <p:cNvPr id="140" name="Rectangle 451"/>
          <p:cNvSpPr>
            <a:spLocks noChangeArrowheads="1"/>
          </p:cNvSpPr>
          <p:nvPr/>
        </p:nvSpPr>
        <p:spPr bwMode="auto">
          <a:xfrm>
            <a:off x="57015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证券部</a:t>
            </a:r>
            <a:endParaRPr kumimoji="0" lang="zh-CN" sz="1800" b="0" i="0" u="none" strike="noStrike" cap="none" normalizeH="0" baseline="0" dirty="0" smtClean="0">
              <a:ln>
                <a:noFill/>
              </a:ln>
              <a:solidFill>
                <a:schemeClr val="tx1"/>
              </a:solidFill>
              <a:effectLst/>
              <a:cs typeface="+mn-ea"/>
              <a:sym typeface="+mn-lt"/>
            </a:endParaRPr>
          </a:p>
        </p:txBody>
      </p:sp>
      <p:sp>
        <p:nvSpPr>
          <p:cNvPr id="141" name="Rectangle 452"/>
          <p:cNvSpPr>
            <a:spLocks noChangeArrowheads="1"/>
          </p:cNvSpPr>
          <p:nvPr/>
        </p:nvSpPr>
        <p:spPr bwMode="auto">
          <a:xfrm>
            <a:off x="5471368" y="3772942"/>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出纳</a:t>
            </a:r>
            <a:endParaRPr kumimoji="0" lang="zh-CN" sz="1800" b="0" i="0" u="none" strike="noStrike" cap="none" normalizeH="0" baseline="0" dirty="0" smtClean="0">
              <a:ln>
                <a:noFill/>
              </a:ln>
              <a:solidFill>
                <a:schemeClr val="tx1"/>
              </a:solidFill>
              <a:effectLst/>
              <a:cs typeface="+mn-ea"/>
              <a:sym typeface="+mn-lt"/>
            </a:endParaRPr>
          </a:p>
        </p:txBody>
      </p:sp>
      <p:sp>
        <p:nvSpPr>
          <p:cNvPr id="142" name="Rectangle 453"/>
          <p:cNvSpPr>
            <a:spLocks noChangeArrowheads="1"/>
          </p:cNvSpPr>
          <p:nvPr/>
        </p:nvSpPr>
        <p:spPr bwMode="auto">
          <a:xfrm>
            <a:off x="5241181"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会计</a:t>
            </a:r>
            <a:endParaRPr kumimoji="0" lang="zh-CN" sz="1800" b="0" i="0" u="none" strike="noStrike" cap="none" normalizeH="0" baseline="0" dirty="0" smtClean="0">
              <a:ln>
                <a:noFill/>
              </a:ln>
              <a:solidFill>
                <a:schemeClr val="tx1"/>
              </a:solidFill>
              <a:effectLst/>
              <a:cs typeface="+mn-ea"/>
              <a:sym typeface="+mn-lt"/>
            </a:endParaRPr>
          </a:p>
        </p:txBody>
      </p:sp>
      <p:sp>
        <p:nvSpPr>
          <p:cNvPr id="143" name="Rectangle 454"/>
          <p:cNvSpPr>
            <a:spLocks noChangeArrowheads="1"/>
          </p:cNvSpPr>
          <p:nvPr/>
        </p:nvSpPr>
        <p:spPr bwMode="auto">
          <a:xfrm>
            <a:off x="5010993"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文管中心</a:t>
            </a:r>
            <a:endParaRPr kumimoji="0" lang="zh-CN" sz="1800" b="0" i="0" u="none" strike="noStrike" cap="none" normalizeH="0" baseline="0" dirty="0" smtClean="0">
              <a:ln>
                <a:noFill/>
              </a:ln>
              <a:solidFill>
                <a:schemeClr val="tx1"/>
              </a:solidFill>
              <a:effectLst/>
              <a:cs typeface="+mn-ea"/>
              <a:sym typeface="+mn-lt"/>
            </a:endParaRPr>
          </a:p>
        </p:txBody>
      </p:sp>
      <p:sp>
        <p:nvSpPr>
          <p:cNvPr id="144" name="Rectangle 455"/>
          <p:cNvSpPr>
            <a:spLocks noChangeArrowheads="1"/>
          </p:cNvSpPr>
          <p:nvPr/>
        </p:nvSpPr>
        <p:spPr bwMode="auto">
          <a:xfrm>
            <a:off x="47808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电脑室</a:t>
            </a:r>
            <a:endParaRPr kumimoji="0" lang="zh-CN" sz="1800" b="0" i="0" u="none" strike="noStrike" cap="none" normalizeH="0" baseline="0" dirty="0" smtClean="0">
              <a:ln>
                <a:noFill/>
              </a:ln>
              <a:solidFill>
                <a:schemeClr val="tx1"/>
              </a:solidFill>
              <a:effectLst/>
              <a:cs typeface="+mn-ea"/>
              <a:sym typeface="+mn-lt"/>
            </a:endParaRPr>
          </a:p>
        </p:txBody>
      </p:sp>
      <p:sp>
        <p:nvSpPr>
          <p:cNvPr id="145" name="Rectangle 456"/>
          <p:cNvSpPr>
            <a:spLocks noChangeArrowheads="1"/>
          </p:cNvSpPr>
          <p:nvPr/>
        </p:nvSpPr>
        <p:spPr bwMode="auto">
          <a:xfrm>
            <a:off x="45506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总务室</a:t>
            </a:r>
            <a:endParaRPr kumimoji="0" lang="zh-CN" sz="1800" b="0" i="0" u="none" strike="noStrike" cap="none" normalizeH="0" baseline="0" dirty="0" smtClean="0">
              <a:ln>
                <a:noFill/>
              </a:ln>
              <a:solidFill>
                <a:schemeClr val="tx1"/>
              </a:solidFill>
              <a:effectLst/>
              <a:cs typeface="+mn-ea"/>
              <a:sym typeface="+mn-lt"/>
            </a:endParaRPr>
          </a:p>
        </p:txBody>
      </p:sp>
      <p:sp>
        <p:nvSpPr>
          <p:cNvPr id="146" name="Rectangle 457"/>
          <p:cNvSpPr>
            <a:spLocks noChangeArrowheads="1"/>
          </p:cNvSpPr>
          <p:nvPr/>
        </p:nvSpPr>
        <p:spPr bwMode="auto">
          <a:xfrm>
            <a:off x="43204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法务部</a:t>
            </a:r>
            <a:endParaRPr kumimoji="0" lang="zh-CN" sz="1800" b="0" i="0" u="none" strike="noStrike" cap="none" normalizeH="0" baseline="0" dirty="0" smtClean="0">
              <a:ln>
                <a:noFill/>
              </a:ln>
              <a:solidFill>
                <a:schemeClr val="tx1"/>
              </a:solidFill>
              <a:effectLst/>
              <a:cs typeface="+mn-ea"/>
              <a:sym typeface="+mn-lt"/>
            </a:endParaRPr>
          </a:p>
        </p:txBody>
      </p:sp>
      <p:sp>
        <p:nvSpPr>
          <p:cNvPr id="147" name="Rectangle 458"/>
          <p:cNvSpPr>
            <a:spLocks noChangeArrowheads="1"/>
          </p:cNvSpPr>
          <p:nvPr/>
        </p:nvSpPr>
        <p:spPr bwMode="auto">
          <a:xfrm>
            <a:off x="4090243"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人力资源部</a:t>
            </a:r>
            <a:endParaRPr kumimoji="0" lang="zh-CN" sz="1800" b="0" i="0" u="none" strike="noStrike" cap="none" normalizeH="0" baseline="0" dirty="0" smtClean="0">
              <a:ln>
                <a:noFill/>
              </a:ln>
              <a:solidFill>
                <a:schemeClr val="tx1"/>
              </a:solidFill>
              <a:effectLst/>
              <a:cs typeface="+mn-ea"/>
              <a:sym typeface="+mn-lt"/>
            </a:endParaRPr>
          </a:p>
        </p:txBody>
      </p:sp>
      <p:sp>
        <p:nvSpPr>
          <p:cNvPr id="148" name="Rectangle 459"/>
          <p:cNvSpPr>
            <a:spLocks noChangeArrowheads="1"/>
          </p:cNvSpPr>
          <p:nvPr/>
        </p:nvSpPr>
        <p:spPr bwMode="auto">
          <a:xfrm>
            <a:off x="3859262"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行政部</a:t>
            </a:r>
            <a:endParaRPr kumimoji="0" lang="zh-CN" sz="1800" b="0" i="0" u="none" strike="noStrike" cap="none" normalizeH="0" baseline="0" dirty="0" smtClean="0">
              <a:ln>
                <a:noFill/>
              </a:ln>
              <a:solidFill>
                <a:schemeClr val="tx1"/>
              </a:solidFill>
              <a:effectLst/>
              <a:cs typeface="+mn-ea"/>
              <a:sym typeface="+mn-lt"/>
            </a:endParaRPr>
          </a:p>
        </p:txBody>
      </p:sp>
      <p:sp>
        <p:nvSpPr>
          <p:cNvPr id="149" name="Rectangle 460"/>
          <p:cNvSpPr>
            <a:spLocks noChangeArrowheads="1"/>
          </p:cNvSpPr>
          <p:nvPr/>
        </p:nvSpPr>
        <p:spPr bwMode="auto">
          <a:xfrm>
            <a:off x="362828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质检部</a:t>
            </a:r>
            <a:endParaRPr kumimoji="0" lang="zh-CN" sz="1800" b="0" i="0" u="none" strike="noStrike" cap="none" normalizeH="0" baseline="0" dirty="0" smtClean="0">
              <a:ln>
                <a:noFill/>
              </a:ln>
              <a:solidFill>
                <a:schemeClr val="tx1"/>
              </a:solidFill>
              <a:effectLst/>
              <a:cs typeface="+mn-ea"/>
              <a:sym typeface="+mn-lt"/>
            </a:endParaRPr>
          </a:p>
        </p:txBody>
      </p:sp>
      <p:sp>
        <p:nvSpPr>
          <p:cNvPr id="150" name="Rectangle 461"/>
          <p:cNvSpPr>
            <a:spLocks noChangeArrowheads="1"/>
          </p:cNvSpPr>
          <p:nvPr/>
        </p:nvSpPr>
        <p:spPr bwMode="auto">
          <a:xfrm>
            <a:off x="33980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质管部</a:t>
            </a:r>
            <a:endParaRPr kumimoji="0" lang="zh-CN" sz="1800" b="0" i="0" u="none" strike="noStrike" cap="none" normalizeH="0" baseline="0" dirty="0" smtClean="0">
              <a:ln>
                <a:noFill/>
              </a:ln>
              <a:solidFill>
                <a:schemeClr val="tx1"/>
              </a:solidFill>
              <a:effectLst/>
              <a:cs typeface="+mn-ea"/>
              <a:sym typeface="+mn-lt"/>
            </a:endParaRPr>
          </a:p>
        </p:txBody>
      </p:sp>
      <p:sp>
        <p:nvSpPr>
          <p:cNvPr id="151" name="Rectangle 462"/>
          <p:cNvSpPr>
            <a:spLocks noChangeArrowheads="1"/>
          </p:cNvSpPr>
          <p:nvPr/>
        </p:nvSpPr>
        <p:spPr bwMode="auto">
          <a:xfrm>
            <a:off x="31679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生技部</a:t>
            </a:r>
            <a:endParaRPr kumimoji="0" lang="zh-CN" sz="1800" b="0" i="0" u="none" strike="noStrike" cap="none" normalizeH="0" baseline="0" dirty="0" smtClean="0">
              <a:ln>
                <a:noFill/>
              </a:ln>
              <a:solidFill>
                <a:schemeClr val="tx1"/>
              </a:solidFill>
              <a:effectLst/>
              <a:cs typeface="+mn-ea"/>
              <a:sym typeface="+mn-lt"/>
            </a:endParaRPr>
          </a:p>
        </p:txBody>
      </p:sp>
      <p:sp>
        <p:nvSpPr>
          <p:cNvPr id="152" name="Rectangle 463"/>
          <p:cNvSpPr>
            <a:spLocks noChangeArrowheads="1"/>
          </p:cNvSpPr>
          <p:nvPr/>
        </p:nvSpPr>
        <p:spPr bwMode="auto">
          <a:xfrm>
            <a:off x="29377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化工厂</a:t>
            </a:r>
            <a:endParaRPr kumimoji="0" lang="zh-CN" sz="1800" b="0" i="0" u="none" strike="noStrike" cap="none" normalizeH="0" baseline="0" dirty="0" smtClean="0">
              <a:ln>
                <a:noFill/>
              </a:ln>
              <a:solidFill>
                <a:schemeClr val="tx1"/>
              </a:solidFill>
              <a:effectLst/>
              <a:cs typeface="+mn-ea"/>
              <a:sym typeface="+mn-lt"/>
            </a:endParaRPr>
          </a:p>
        </p:txBody>
      </p:sp>
      <p:sp>
        <p:nvSpPr>
          <p:cNvPr id="153" name="Rectangle 464"/>
          <p:cNvSpPr>
            <a:spLocks noChangeArrowheads="1"/>
          </p:cNvSpPr>
          <p:nvPr/>
        </p:nvSpPr>
        <p:spPr bwMode="auto">
          <a:xfrm>
            <a:off x="27075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电子厂</a:t>
            </a:r>
            <a:endParaRPr kumimoji="0" lang="zh-CN" sz="1800" b="0" i="0" u="none" strike="noStrike" cap="none" normalizeH="0" baseline="0" dirty="0" smtClean="0">
              <a:ln>
                <a:noFill/>
              </a:ln>
              <a:solidFill>
                <a:schemeClr val="tx1"/>
              </a:solidFill>
              <a:effectLst/>
              <a:cs typeface="+mn-ea"/>
              <a:sym typeface="+mn-lt"/>
            </a:endParaRPr>
          </a:p>
        </p:txBody>
      </p:sp>
      <p:sp>
        <p:nvSpPr>
          <p:cNvPr id="154" name="Rectangle 465"/>
          <p:cNvSpPr>
            <a:spLocks noChangeArrowheads="1"/>
          </p:cNvSpPr>
          <p:nvPr/>
        </p:nvSpPr>
        <p:spPr bwMode="auto">
          <a:xfrm>
            <a:off x="247734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生管部</a:t>
            </a:r>
            <a:endParaRPr kumimoji="0" lang="zh-CN" sz="1800" b="0" i="0" u="none" strike="noStrike" cap="none" normalizeH="0" baseline="0" dirty="0" smtClean="0">
              <a:ln>
                <a:noFill/>
              </a:ln>
              <a:solidFill>
                <a:schemeClr val="tx1"/>
              </a:solidFill>
              <a:effectLst/>
              <a:cs typeface="+mn-ea"/>
              <a:sym typeface="+mn-lt"/>
            </a:endParaRPr>
          </a:p>
        </p:txBody>
      </p:sp>
      <p:sp>
        <p:nvSpPr>
          <p:cNvPr id="155" name="Rectangle 466"/>
          <p:cNvSpPr>
            <a:spLocks noChangeArrowheads="1"/>
          </p:cNvSpPr>
          <p:nvPr/>
        </p:nvSpPr>
        <p:spPr bwMode="auto">
          <a:xfrm>
            <a:off x="2247156"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仓库</a:t>
            </a:r>
            <a:endParaRPr kumimoji="0" lang="zh-CN" sz="1800" b="0" i="0" u="none" strike="noStrike" cap="none" normalizeH="0" baseline="0" dirty="0" smtClean="0">
              <a:ln>
                <a:noFill/>
              </a:ln>
              <a:solidFill>
                <a:schemeClr val="tx1"/>
              </a:solidFill>
              <a:effectLst/>
              <a:cs typeface="+mn-ea"/>
              <a:sym typeface="+mn-lt"/>
            </a:endParaRPr>
          </a:p>
        </p:txBody>
      </p:sp>
      <p:sp>
        <p:nvSpPr>
          <p:cNvPr id="156" name="Rectangle 467"/>
          <p:cNvSpPr>
            <a:spLocks noChangeArrowheads="1"/>
          </p:cNvSpPr>
          <p:nvPr/>
        </p:nvSpPr>
        <p:spPr bwMode="auto">
          <a:xfrm>
            <a:off x="201696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采购部</a:t>
            </a:r>
            <a:endParaRPr kumimoji="0" lang="zh-CN" sz="1800" b="0" i="0" u="none" strike="noStrike" cap="none" normalizeH="0" baseline="0" dirty="0" smtClean="0">
              <a:ln>
                <a:noFill/>
              </a:ln>
              <a:solidFill>
                <a:schemeClr val="tx1"/>
              </a:solidFill>
              <a:effectLst/>
              <a:cs typeface="+mn-ea"/>
              <a:sym typeface="+mn-lt"/>
            </a:endParaRPr>
          </a:p>
        </p:txBody>
      </p:sp>
      <p:sp>
        <p:nvSpPr>
          <p:cNvPr id="157" name="Rectangle 468"/>
          <p:cNvSpPr>
            <a:spLocks noChangeArrowheads="1"/>
          </p:cNvSpPr>
          <p:nvPr/>
        </p:nvSpPr>
        <p:spPr bwMode="auto">
          <a:xfrm>
            <a:off x="17867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化工开发部</a:t>
            </a:r>
            <a:endParaRPr kumimoji="0" lang="zh-CN" sz="1800" b="0" i="0" u="none" strike="noStrike" cap="none" normalizeH="0" baseline="0" dirty="0" smtClean="0">
              <a:ln>
                <a:noFill/>
              </a:ln>
              <a:solidFill>
                <a:schemeClr val="tx1"/>
              </a:solidFill>
              <a:effectLst/>
              <a:cs typeface="+mn-ea"/>
              <a:sym typeface="+mn-lt"/>
            </a:endParaRPr>
          </a:p>
        </p:txBody>
      </p:sp>
      <p:sp>
        <p:nvSpPr>
          <p:cNvPr id="158" name="Rectangle 469"/>
          <p:cNvSpPr>
            <a:spLocks noChangeArrowheads="1"/>
          </p:cNvSpPr>
          <p:nvPr/>
        </p:nvSpPr>
        <p:spPr bwMode="auto">
          <a:xfrm>
            <a:off x="1555800"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smtClean="0">
                <a:ln>
                  <a:noFill/>
                </a:ln>
                <a:solidFill>
                  <a:srgbClr val="FFFFFF"/>
                </a:solidFill>
                <a:effectLst/>
                <a:cs typeface="+mn-ea"/>
                <a:sym typeface="+mn-lt"/>
              </a:rPr>
              <a:t>电子开发部</a:t>
            </a:r>
            <a:endParaRPr kumimoji="0" lang="zh-CN" sz="1800" b="0" i="0" u="none" strike="noStrike" cap="none" normalizeH="0" baseline="0" dirty="0" smtClean="0">
              <a:ln>
                <a:noFill/>
              </a:ln>
              <a:solidFill>
                <a:schemeClr val="tx1"/>
              </a:solidFill>
              <a:effectLst/>
              <a:cs typeface="+mn-ea"/>
              <a:sym typeface="+mn-lt"/>
            </a:endParaRPr>
          </a:p>
        </p:txBody>
      </p:sp>
      <p:sp>
        <p:nvSpPr>
          <p:cNvPr id="159" name="Rectangle 429"/>
          <p:cNvSpPr>
            <a:spLocks noChangeArrowheads="1"/>
          </p:cNvSpPr>
          <p:nvPr/>
        </p:nvSpPr>
        <p:spPr bwMode="auto">
          <a:xfrm>
            <a:off x="4156075" y="934536"/>
            <a:ext cx="55880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100" dirty="0">
                <a:solidFill>
                  <a:srgbClr val="FFFFFF"/>
                </a:solidFill>
                <a:cs typeface="+mn-ea"/>
                <a:sym typeface="+mn-lt"/>
              </a:rPr>
              <a:t>董事会</a:t>
            </a:r>
            <a:endParaRPr lang="zh-CN" sz="1100" dirty="0">
              <a:solidFill>
                <a:srgbClr val="FFFFFF"/>
              </a:solidFill>
              <a:cs typeface="+mn-ea"/>
              <a:sym typeface="+mn-lt"/>
            </a:endParaRPr>
          </a:p>
        </p:txBody>
      </p:sp>
      <p:sp>
        <p:nvSpPr>
          <p:cNvPr id="160" name="矩形 159"/>
          <p:cNvSpPr/>
          <p:nvPr/>
        </p:nvSpPr>
        <p:spPr>
          <a:xfrm>
            <a:off x="0" y="4940300"/>
            <a:ext cx="9144000" cy="215900"/>
          </a:xfrm>
          <a:prstGeom prst="rect">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500"/>
                                        <p:tgtEl>
                                          <p:spTgt spid="4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par>
                                <p:cTn id="25" presetID="47" presetClass="entr" presetSubtype="0" fill="hold" grpId="0" nodeType="withEffect">
                                  <p:stCondLst>
                                    <p:cond delay="35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300"/>
                                        <p:tgtEl>
                                          <p:spTgt spid="43"/>
                                        </p:tgtEl>
                                      </p:cBhvr>
                                    </p:animEffect>
                                    <p:anim calcmode="lin" valueType="num">
                                      <p:cBhvr>
                                        <p:cTn id="28" dur="300" fill="hold"/>
                                        <p:tgtEl>
                                          <p:spTgt spid="43"/>
                                        </p:tgtEl>
                                        <p:attrNameLst>
                                          <p:attrName>ppt_x</p:attrName>
                                        </p:attrNameLst>
                                      </p:cBhvr>
                                      <p:tavLst>
                                        <p:tav tm="0">
                                          <p:val>
                                            <p:strVal val="#ppt_x"/>
                                          </p:val>
                                        </p:tav>
                                        <p:tav tm="100000">
                                          <p:val>
                                            <p:strVal val="#ppt_x"/>
                                          </p:val>
                                        </p:tav>
                                      </p:tavLst>
                                    </p:anim>
                                    <p:anim calcmode="lin" valueType="num">
                                      <p:cBhvr>
                                        <p:cTn id="29" dur="3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35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300"/>
                                        <p:tgtEl>
                                          <p:spTgt spid="121"/>
                                        </p:tgtEl>
                                      </p:cBhvr>
                                    </p:animEffect>
                                    <p:anim calcmode="lin" valueType="num">
                                      <p:cBhvr>
                                        <p:cTn id="33" dur="300" fill="hold"/>
                                        <p:tgtEl>
                                          <p:spTgt spid="121"/>
                                        </p:tgtEl>
                                        <p:attrNameLst>
                                          <p:attrName>ppt_x</p:attrName>
                                        </p:attrNameLst>
                                      </p:cBhvr>
                                      <p:tavLst>
                                        <p:tav tm="0">
                                          <p:val>
                                            <p:strVal val="#ppt_x"/>
                                          </p:val>
                                        </p:tav>
                                        <p:tav tm="100000">
                                          <p:val>
                                            <p:strVal val="#ppt_x"/>
                                          </p:val>
                                        </p:tav>
                                      </p:tavLst>
                                    </p:anim>
                                    <p:anim calcmode="lin" valueType="num">
                                      <p:cBhvr>
                                        <p:cTn id="34" dur="300" fill="hold"/>
                                        <p:tgtEl>
                                          <p:spTgt spid="12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5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300"/>
                                        <p:tgtEl>
                                          <p:spTgt spid="119"/>
                                        </p:tgtEl>
                                      </p:cBhvr>
                                    </p:animEffect>
                                    <p:anim calcmode="lin" valueType="num">
                                      <p:cBhvr>
                                        <p:cTn id="38" dur="300" fill="hold"/>
                                        <p:tgtEl>
                                          <p:spTgt spid="119"/>
                                        </p:tgtEl>
                                        <p:attrNameLst>
                                          <p:attrName>ppt_x</p:attrName>
                                        </p:attrNameLst>
                                      </p:cBhvr>
                                      <p:tavLst>
                                        <p:tav tm="0">
                                          <p:val>
                                            <p:strVal val="#ppt_x"/>
                                          </p:val>
                                        </p:tav>
                                        <p:tav tm="100000">
                                          <p:val>
                                            <p:strVal val="#ppt_x"/>
                                          </p:val>
                                        </p:tav>
                                      </p:tavLst>
                                    </p:anim>
                                    <p:anim calcmode="lin" valueType="num">
                                      <p:cBhvr>
                                        <p:cTn id="39" dur="300" fill="hold"/>
                                        <p:tgtEl>
                                          <p:spTgt spid="1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35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300"/>
                                        <p:tgtEl>
                                          <p:spTgt spid="42"/>
                                        </p:tgtEl>
                                      </p:cBhvr>
                                    </p:animEffect>
                                    <p:anim calcmode="lin" valueType="num">
                                      <p:cBhvr>
                                        <p:cTn id="43" dur="300" fill="hold"/>
                                        <p:tgtEl>
                                          <p:spTgt spid="42"/>
                                        </p:tgtEl>
                                        <p:attrNameLst>
                                          <p:attrName>ppt_x</p:attrName>
                                        </p:attrNameLst>
                                      </p:cBhvr>
                                      <p:tavLst>
                                        <p:tav tm="0">
                                          <p:val>
                                            <p:strVal val="#ppt_x"/>
                                          </p:val>
                                        </p:tav>
                                        <p:tav tm="100000">
                                          <p:val>
                                            <p:strVal val="#ppt_x"/>
                                          </p:val>
                                        </p:tav>
                                      </p:tavLst>
                                    </p:anim>
                                    <p:anim calcmode="lin" valueType="num">
                                      <p:cBhvr>
                                        <p:cTn id="44" dur="300" fill="hold"/>
                                        <p:tgtEl>
                                          <p:spTgt spid="4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35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300"/>
                                        <p:tgtEl>
                                          <p:spTgt spid="120"/>
                                        </p:tgtEl>
                                      </p:cBhvr>
                                    </p:animEffect>
                                    <p:anim calcmode="lin" valueType="num">
                                      <p:cBhvr>
                                        <p:cTn id="48" dur="300" fill="hold"/>
                                        <p:tgtEl>
                                          <p:spTgt spid="120"/>
                                        </p:tgtEl>
                                        <p:attrNameLst>
                                          <p:attrName>ppt_x</p:attrName>
                                        </p:attrNameLst>
                                      </p:cBhvr>
                                      <p:tavLst>
                                        <p:tav tm="0">
                                          <p:val>
                                            <p:strVal val="#ppt_x"/>
                                          </p:val>
                                        </p:tav>
                                        <p:tav tm="100000">
                                          <p:val>
                                            <p:strVal val="#ppt_x"/>
                                          </p:val>
                                        </p:tav>
                                      </p:tavLst>
                                    </p:anim>
                                    <p:anim calcmode="lin" valueType="num">
                                      <p:cBhvr>
                                        <p:cTn id="49" dur="300" fill="hold"/>
                                        <p:tgtEl>
                                          <p:spTgt spid="12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5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300"/>
                                        <p:tgtEl>
                                          <p:spTgt spid="41"/>
                                        </p:tgtEl>
                                      </p:cBhvr>
                                    </p:animEffect>
                                    <p:anim calcmode="lin" valueType="num">
                                      <p:cBhvr>
                                        <p:cTn id="53" dur="300" fill="hold"/>
                                        <p:tgtEl>
                                          <p:spTgt spid="41"/>
                                        </p:tgtEl>
                                        <p:attrNameLst>
                                          <p:attrName>ppt_x</p:attrName>
                                        </p:attrNameLst>
                                      </p:cBhvr>
                                      <p:tavLst>
                                        <p:tav tm="0">
                                          <p:val>
                                            <p:strVal val="#ppt_x"/>
                                          </p:val>
                                        </p:tav>
                                        <p:tav tm="100000">
                                          <p:val>
                                            <p:strVal val="#ppt_x"/>
                                          </p:val>
                                        </p:tav>
                                      </p:tavLst>
                                    </p:anim>
                                    <p:anim calcmode="lin" valueType="num">
                                      <p:cBhvr>
                                        <p:cTn id="54" dur="300" fill="hold"/>
                                        <p:tgtEl>
                                          <p:spTgt spid="41"/>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up)">
                                      <p:cBhvr>
                                        <p:cTn id="58" dur="500"/>
                                        <p:tgtEl>
                                          <p:spTgt spid="52"/>
                                        </p:tgtEl>
                                      </p:cBhvr>
                                    </p:animEffect>
                                  </p:childTnLst>
                                </p:cTn>
                              </p:par>
                              <p:par>
                                <p:cTn id="59" presetID="22" presetClass="entr" presetSubtype="1"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up)">
                                      <p:cBhvr>
                                        <p:cTn id="61" dur="500"/>
                                        <p:tgtEl>
                                          <p:spTgt spid="59"/>
                                        </p:tgtEl>
                                      </p:cBhvr>
                                    </p:animEffect>
                                  </p:childTnLst>
                                </p:cTn>
                              </p:par>
                              <p:par>
                                <p:cTn id="62" presetID="22" presetClass="entr" presetSubtype="1"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up)">
                                      <p:cBhvr>
                                        <p:cTn id="64" dur="500"/>
                                        <p:tgtEl>
                                          <p:spTgt spid="64"/>
                                        </p:tgtEl>
                                      </p:cBhvr>
                                    </p:animEffect>
                                  </p:childTnLst>
                                </p:cTn>
                              </p:par>
                              <p:par>
                                <p:cTn id="65" presetID="42" presetClass="entr" presetSubtype="0" fill="hold" grpId="0" nodeType="withEffect">
                                  <p:stCondLst>
                                    <p:cond delay="60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anim calcmode="lin" valueType="num">
                                      <p:cBhvr>
                                        <p:cTn id="68" dur="500" fill="hold"/>
                                        <p:tgtEl>
                                          <p:spTgt spid="40"/>
                                        </p:tgtEl>
                                        <p:attrNameLst>
                                          <p:attrName>ppt_x</p:attrName>
                                        </p:attrNameLst>
                                      </p:cBhvr>
                                      <p:tavLst>
                                        <p:tav tm="0">
                                          <p:val>
                                            <p:strVal val="#ppt_x"/>
                                          </p:val>
                                        </p:tav>
                                        <p:tav tm="100000">
                                          <p:val>
                                            <p:strVal val="#ppt_x"/>
                                          </p:val>
                                        </p:tav>
                                      </p:tavLst>
                                    </p:anim>
                                    <p:anim calcmode="lin" valueType="num">
                                      <p:cBhvr>
                                        <p:cTn id="69" dur="5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500"/>
                                        <p:tgtEl>
                                          <p:spTgt spid="122"/>
                                        </p:tgtEl>
                                      </p:cBhvr>
                                    </p:animEffect>
                                    <p:anim calcmode="lin" valueType="num">
                                      <p:cBhvr>
                                        <p:cTn id="73" dur="500" fill="hold"/>
                                        <p:tgtEl>
                                          <p:spTgt spid="122"/>
                                        </p:tgtEl>
                                        <p:attrNameLst>
                                          <p:attrName>ppt_x</p:attrName>
                                        </p:attrNameLst>
                                      </p:cBhvr>
                                      <p:tavLst>
                                        <p:tav tm="0">
                                          <p:val>
                                            <p:strVal val="#ppt_x"/>
                                          </p:val>
                                        </p:tav>
                                        <p:tav tm="100000">
                                          <p:val>
                                            <p:strVal val="#ppt_x"/>
                                          </p:val>
                                        </p:tav>
                                      </p:tavLst>
                                    </p:anim>
                                    <p:anim calcmode="lin" valueType="num">
                                      <p:cBhvr>
                                        <p:cTn id="74" dur="5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anim calcmode="lin" valueType="num">
                                      <p:cBhvr>
                                        <p:cTn id="78" dur="500" fill="hold"/>
                                        <p:tgtEl>
                                          <p:spTgt spid="123"/>
                                        </p:tgtEl>
                                        <p:attrNameLst>
                                          <p:attrName>ppt_x</p:attrName>
                                        </p:attrNameLst>
                                      </p:cBhvr>
                                      <p:tavLst>
                                        <p:tav tm="0">
                                          <p:val>
                                            <p:strVal val="#ppt_x"/>
                                          </p:val>
                                        </p:tav>
                                        <p:tav tm="100000">
                                          <p:val>
                                            <p:strVal val="#ppt_x"/>
                                          </p:val>
                                        </p:tav>
                                      </p:tavLst>
                                    </p:anim>
                                    <p:anim calcmode="lin" valueType="num">
                                      <p:cBhvr>
                                        <p:cTn id="79" dur="500" fill="hold"/>
                                        <p:tgtEl>
                                          <p:spTgt spid="1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60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anim calcmode="lin" valueType="num">
                                      <p:cBhvr>
                                        <p:cTn id="83" dur="500" fill="hold"/>
                                        <p:tgtEl>
                                          <p:spTgt spid="32"/>
                                        </p:tgtEl>
                                        <p:attrNameLst>
                                          <p:attrName>ppt_x</p:attrName>
                                        </p:attrNameLst>
                                      </p:cBhvr>
                                      <p:tavLst>
                                        <p:tav tm="0">
                                          <p:val>
                                            <p:strVal val="#ppt_x"/>
                                          </p:val>
                                        </p:tav>
                                        <p:tav tm="100000">
                                          <p:val>
                                            <p:strVal val="#ppt_x"/>
                                          </p:val>
                                        </p:tav>
                                      </p:tavLst>
                                    </p:anim>
                                    <p:anim calcmode="lin" valueType="num">
                                      <p:cBhvr>
                                        <p:cTn id="84" dur="5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500"/>
                                        <p:tgtEl>
                                          <p:spTgt spid="124"/>
                                        </p:tgtEl>
                                      </p:cBhvr>
                                    </p:animEffect>
                                    <p:anim calcmode="lin" valueType="num">
                                      <p:cBhvr>
                                        <p:cTn id="88" dur="500" fill="hold"/>
                                        <p:tgtEl>
                                          <p:spTgt spid="124"/>
                                        </p:tgtEl>
                                        <p:attrNameLst>
                                          <p:attrName>ppt_x</p:attrName>
                                        </p:attrNameLst>
                                      </p:cBhvr>
                                      <p:tavLst>
                                        <p:tav tm="0">
                                          <p:val>
                                            <p:strVal val="#ppt_x"/>
                                          </p:val>
                                        </p:tav>
                                        <p:tav tm="100000">
                                          <p:val>
                                            <p:strVal val="#ppt_x"/>
                                          </p:val>
                                        </p:tav>
                                      </p:tavLst>
                                    </p:anim>
                                    <p:anim calcmode="lin" valueType="num">
                                      <p:cBhvr>
                                        <p:cTn id="89" dur="500" fill="hold"/>
                                        <p:tgtEl>
                                          <p:spTgt spid="1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60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anim calcmode="lin" valueType="num">
                                      <p:cBhvr>
                                        <p:cTn id="93" dur="500" fill="hold"/>
                                        <p:tgtEl>
                                          <p:spTgt spid="33"/>
                                        </p:tgtEl>
                                        <p:attrNameLst>
                                          <p:attrName>ppt_x</p:attrName>
                                        </p:attrNameLst>
                                      </p:cBhvr>
                                      <p:tavLst>
                                        <p:tav tm="0">
                                          <p:val>
                                            <p:strVal val="#ppt_x"/>
                                          </p:val>
                                        </p:tav>
                                        <p:tav tm="100000">
                                          <p:val>
                                            <p:strVal val="#ppt_x"/>
                                          </p:val>
                                        </p:tav>
                                      </p:tavLst>
                                    </p:anim>
                                    <p:anim calcmode="lin" valueType="num">
                                      <p:cBhvr>
                                        <p:cTn id="94" dur="5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600"/>
                                  </p:stCondLst>
                                  <p:childTnLst>
                                    <p:set>
                                      <p:cBhvr>
                                        <p:cTn id="96" dur="1" fill="hold">
                                          <p:stCondLst>
                                            <p:cond delay="0"/>
                                          </p:stCondLst>
                                        </p:cTn>
                                        <p:tgtEl>
                                          <p:spTgt spid="125"/>
                                        </p:tgtEl>
                                        <p:attrNameLst>
                                          <p:attrName>style.visibility</p:attrName>
                                        </p:attrNameLst>
                                      </p:cBhvr>
                                      <p:to>
                                        <p:strVal val="visible"/>
                                      </p:to>
                                    </p:set>
                                    <p:animEffect transition="in" filter="fade">
                                      <p:cBhvr>
                                        <p:cTn id="97" dur="500"/>
                                        <p:tgtEl>
                                          <p:spTgt spid="125"/>
                                        </p:tgtEl>
                                      </p:cBhvr>
                                    </p:animEffect>
                                    <p:anim calcmode="lin" valueType="num">
                                      <p:cBhvr>
                                        <p:cTn id="98" dur="500" fill="hold"/>
                                        <p:tgtEl>
                                          <p:spTgt spid="125"/>
                                        </p:tgtEl>
                                        <p:attrNameLst>
                                          <p:attrName>ppt_x</p:attrName>
                                        </p:attrNameLst>
                                      </p:cBhvr>
                                      <p:tavLst>
                                        <p:tav tm="0">
                                          <p:val>
                                            <p:strVal val="#ppt_x"/>
                                          </p:val>
                                        </p:tav>
                                        <p:tav tm="100000">
                                          <p:val>
                                            <p:strVal val="#ppt_x"/>
                                          </p:val>
                                        </p:tav>
                                      </p:tavLst>
                                    </p:anim>
                                    <p:anim calcmode="lin" valueType="num">
                                      <p:cBhvr>
                                        <p:cTn id="99" dur="500" fill="hold"/>
                                        <p:tgtEl>
                                          <p:spTgt spid="1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anim calcmode="lin" valueType="num">
                                      <p:cBhvr>
                                        <p:cTn id="103" dur="500" fill="hold"/>
                                        <p:tgtEl>
                                          <p:spTgt spid="34"/>
                                        </p:tgtEl>
                                        <p:attrNameLst>
                                          <p:attrName>ppt_x</p:attrName>
                                        </p:attrNameLst>
                                      </p:cBhvr>
                                      <p:tavLst>
                                        <p:tav tm="0">
                                          <p:val>
                                            <p:strVal val="#ppt_x"/>
                                          </p:val>
                                        </p:tav>
                                        <p:tav tm="100000">
                                          <p:val>
                                            <p:strVal val="#ppt_x"/>
                                          </p:val>
                                        </p:tav>
                                      </p:tavLst>
                                    </p:anim>
                                    <p:anim calcmode="lin" valueType="num">
                                      <p:cBhvr>
                                        <p:cTn id="104" dur="5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500"/>
                                        <p:tgtEl>
                                          <p:spTgt spid="126"/>
                                        </p:tgtEl>
                                      </p:cBhvr>
                                    </p:animEffect>
                                    <p:anim calcmode="lin" valueType="num">
                                      <p:cBhvr>
                                        <p:cTn id="108" dur="500" fill="hold"/>
                                        <p:tgtEl>
                                          <p:spTgt spid="126"/>
                                        </p:tgtEl>
                                        <p:attrNameLst>
                                          <p:attrName>ppt_x</p:attrName>
                                        </p:attrNameLst>
                                      </p:cBhvr>
                                      <p:tavLst>
                                        <p:tav tm="0">
                                          <p:val>
                                            <p:strVal val="#ppt_x"/>
                                          </p:val>
                                        </p:tav>
                                        <p:tav tm="100000">
                                          <p:val>
                                            <p:strVal val="#ppt_x"/>
                                          </p:val>
                                        </p:tav>
                                      </p:tavLst>
                                    </p:anim>
                                    <p:anim calcmode="lin" valueType="num">
                                      <p:cBhvr>
                                        <p:cTn id="109" dur="500" fill="hold"/>
                                        <p:tgtEl>
                                          <p:spTgt spid="12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60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strVal val="#ppt_x"/>
                                          </p:val>
                                        </p:tav>
                                        <p:tav tm="100000">
                                          <p:val>
                                            <p:strVal val="#ppt_x"/>
                                          </p:val>
                                        </p:tav>
                                      </p:tavLst>
                                    </p:anim>
                                    <p:anim calcmode="lin" valueType="num">
                                      <p:cBhvr>
                                        <p:cTn id="114" dur="500" fill="hold"/>
                                        <p:tgtEl>
                                          <p:spTgt spid="3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60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anim calcmode="lin" valueType="num">
                                      <p:cBhvr>
                                        <p:cTn id="118" dur="500" fill="hold"/>
                                        <p:tgtEl>
                                          <p:spTgt spid="127"/>
                                        </p:tgtEl>
                                        <p:attrNameLst>
                                          <p:attrName>ppt_x</p:attrName>
                                        </p:attrNameLst>
                                      </p:cBhvr>
                                      <p:tavLst>
                                        <p:tav tm="0">
                                          <p:val>
                                            <p:strVal val="#ppt_x"/>
                                          </p:val>
                                        </p:tav>
                                        <p:tav tm="100000">
                                          <p:val>
                                            <p:strVal val="#ppt_x"/>
                                          </p:val>
                                        </p:tav>
                                      </p:tavLst>
                                    </p:anim>
                                    <p:anim calcmode="lin" valueType="num">
                                      <p:cBhvr>
                                        <p:cTn id="119" dur="500" fill="hold"/>
                                        <p:tgtEl>
                                          <p:spTgt spid="1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60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500"/>
                                        <p:tgtEl>
                                          <p:spTgt spid="36"/>
                                        </p:tgtEl>
                                      </p:cBhvr>
                                    </p:animEffect>
                                    <p:anim calcmode="lin" valueType="num">
                                      <p:cBhvr>
                                        <p:cTn id="123" dur="500" fill="hold"/>
                                        <p:tgtEl>
                                          <p:spTgt spid="36"/>
                                        </p:tgtEl>
                                        <p:attrNameLst>
                                          <p:attrName>ppt_x</p:attrName>
                                        </p:attrNameLst>
                                      </p:cBhvr>
                                      <p:tavLst>
                                        <p:tav tm="0">
                                          <p:val>
                                            <p:strVal val="#ppt_x"/>
                                          </p:val>
                                        </p:tav>
                                        <p:tav tm="100000">
                                          <p:val>
                                            <p:strVal val="#ppt_x"/>
                                          </p:val>
                                        </p:tav>
                                      </p:tavLst>
                                    </p:anim>
                                    <p:anim calcmode="lin" valueType="num">
                                      <p:cBhvr>
                                        <p:cTn id="124" dur="500" fill="hold"/>
                                        <p:tgtEl>
                                          <p:spTgt spid="3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600"/>
                                  </p:stCondLst>
                                  <p:childTnLst>
                                    <p:set>
                                      <p:cBhvr>
                                        <p:cTn id="126" dur="1" fill="hold">
                                          <p:stCondLst>
                                            <p:cond delay="0"/>
                                          </p:stCondLst>
                                        </p:cTn>
                                        <p:tgtEl>
                                          <p:spTgt spid="128"/>
                                        </p:tgtEl>
                                        <p:attrNameLst>
                                          <p:attrName>style.visibility</p:attrName>
                                        </p:attrNameLst>
                                      </p:cBhvr>
                                      <p:to>
                                        <p:strVal val="visible"/>
                                      </p:to>
                                    </p:set>
                                    <p:animEffect transition="in" filter="fade">
                                      <p:cBhvr>
                                        <p:cTn id="127" dur="500"/>
                                        <p:tgtEl>
                                          <p:spTgt spid="128"/>
                                        </p:tgtEl>
                                      </p:cBhvr>
                                    </p:animEffect>
                                    <p:anim calcmode="lin" valueType="num">
                                      <p:cBhvr>
                                        <p:cTn id="128" dur="500" fill="hold"/>
                                        <p:tgtEl>
                                          <p:spTgt spid="128"/>
                                        </p:tgtEl>
                                        <p:attrNameLst>
                                          <p:attrName>ppt_x</p:attrName>
                                        </p:attrNameLst>
                                      </p:cBhvr>
                                      <p:tavLst>
                                        <p:tav tm="0">
                                          <p:val>
                                            <p:strVal val="#ppt_x"/>
                                          </p:val>
                                        </p:tav>
                                        <p:tav tm="100000">
                                          <p:val>
                                            <p:strVal val="#ppt_x"/>
                                          </p:val>
                                        </p:tav>
                                      </p:tavLst>
                                    </p:anim>
                                    <p:anim calcmode="lin" valueType="num">
                                      <p:cBhvr>
                                        <p:cTn id="129" dur="500" fill="hold"/>
                                        <p:tgtEl>
                                          <p:spTgt spid="1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60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anim calcmode="lin" valueType="num">
                                      <p:cBhvr>
                                        <p:cTn id="133" dur="500" fill="hold"/>
                                        <p:tgtEl>
                                          <p:spTgt spid="37"/>
                                        </p:tgtEl>
                                        <p:attrNameLst>
                                          <p:attrName>ppt_x</p:attrName>
                                        </p:attrNameLst>
                                      </p:cBhvr>
                                      <p:tavLst>
                                        <p:tav tm="0">
                                          <p:val>
                                            <p:strVal val="#ppt_x"/>
                                          </p:val>
                                        </p:tav>
                                        <p:tav tm="100000">
                                          <p:val>
                                            <p:strVal val="#ppt_x"/>
                                          </p:val>
                                        </p:tav>
                                      </p:tavLst>
                                    </p:anim>
                                    <p:anim calcmode="lin" valueType="num">
                                      <p:cBhvr>
                                        <p:cTn id="134" dur="500" fill="hold"/>
                                        <p:tgtEl>
                                          <p:spTgt spid="3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600"/>
                                  </p:stCondLst>
                                  <p:childTnLst>
                                    <p:set>
                                      <p:cBhvr>
                                        <p:cTn id="136" dur="1" fill="hold">
                                          <p:stCondLst>
                                            <p:cond delay="0"/>
                                          </p:stCondLst>
                                        </p:cTn>
                                        <p:tgtEl>
                                          <p:spTgt spid="129"/>
                                        </p:tgtEl>
                                        <p:attrNameLst>
                                          <p:attrName>style.visibility</p:attrName>
                                        </p:attrNameLst>
                                      </p:cBhvr>
                                      <p:to>
                                        <p:strVal val="visible"/>
                                      </p:to>
                                    </p:set>
                                    <p:animEffect transition="in" filter="fade">
                                      <p:cBhvr>
                                        <p:cTn id="137" dur="500"/>
                                        <p:tgtEl>
                                          <p:spTgt spid="129"/>
                                        </p:tgtEl>
                                      </p:cBhvr>
                                    </p:animEffect>
                                    <p:anim calcmode="lin" valueType="num">
                                      <p:cBhvr>
                                        <p:cTn id="138" dur="500" fill="hold"/>
                                        <p:tgtEl>
                                          <p:spTgt spid="129"/>
                                        </p:tgtEl>
                                        <p:attrNameLst>
                                          <p:attrName>ppt_x</p:attrName>
                                        </p:attrNameLst>
                                      </p:cBhvr>
                                      <p:tavLst>
                                        <p:tav tm="0">
                                          <p:val>
                                            <p:strVal val="#ppt_x"/>
                                          </p:val>
                                        </p:tav>
                                        <p:tav tm="100000">
                                          <p:val>
                                            <p:strVal val="#ppt_x"/>
                                          </p:val>
                                        </p:tav>
                                      </p:tavLst>
                                    </p:anim>
                                    <p:anim calcmode="lin" valueType="num">
                                      <p:cBhvr>
                                        <p:cTn id="139" dur="500" fill="hold"/>
                                        <p:tgtEl>
                                          <p:spTgt spid="12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60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anim calcmode="lin" valueType="num">
                                      <p:cBhvr>
                                        <p:cTn id="143" dur="500" fill="hold"/>
                                        <p:tgtEl>
                                          <p:spTgt spid="38"/>
                                        </p:tgtEl>
                                        <p:attrNameLst>
                                          <p:attrName>ppt_x</p:attrName>
                                        </p:attrNameLst>
                                      </p:cBhvr>
                                      <p:tavLst>
                                        <p:tav tm="0">
                                          <p:val>
                                            <p:strVal val="#ppt_x"/>
                                          </p:val>
                                        </p:tav>
                                        <p:tav tm="100000">
                                          <p:val>
                                            <p:strVal val="#ppt_x"/>
                                          </p:val>
                                        </p:tav>
                                      </p:tavLst>
                                    </p:anim>
                                    <p:anim calcmode="lin" valueType="num">
                                      <p:cBhvr>
                                        <p:cTn id="144" dur="500" fill="hold"/>
                                        <p:tgtEl>
                                          <p:spTgt spid="38"/>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60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500"/>
                                        <p:tgtEl>
                                          <p:spTgt spid="130"/>
                                        </p:tgtEl>
                                      </p:cBhvr>
                                    </p:animEffect>
                                    <p:anim calcmode="lin" valueType="num">
                                      <p:cBhvr>
                                        <p:cTn id="148" dur="500" fill="hold"/>
                                        <p:tgtEl>
                                          <p:spTgt spid="130"/>
                                        </p:tgtEl>
                                        <p:attrNameLst>
                                          <p:attrName>ppt_x</p:attrName>
                                        </p:attrNameLst>
                                      </p:cBhvr>
                                      <p:tavLst>
                                        <p:tav tm="0">
                                          <p:val>
                                            <p:strVal val="#ppt_x"/>
                                          </p:val>
                                        </p:tav>
                                        <p:tav tm="100000">
                                          <p:val>
                                            <p:strVal val="#ppt_x"/>
                                          </p:val>
                                        </p:tav>
                                      </p:tavLst>
                                    </p:anim>
                                    <p:anim calcmode="lin" valueType="num">
                                      <p:cBhvr>
                                        <p:cTn id="149" dur="500" fill="hold"/>
                                        <p:tgtEl>
                                          <p:spTgt spid="1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60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500"/>
                                        <p:tgtEl>
                                          <p:spTgt spid="39"/>
                                        </p:tgtEl>
                                      </p:cBhvr>
                                    </p:animEffect>
                                    <p:anim calcmode="lin" valueType="num">
                                      <p:cBhvr>
                                        <p:cTn id="153" dur="500" fill="hold"/>
                                        <p:tgtEl>
                                          <p:spTgt spid="39"/>
                                        </p:tgtEl>
                                        <p:attrNameLst>
                                          <p:attrName>ppt_x</p:attrName>
                                        </p:attrNameLst>
                                      </p:cBhvr>
                                      <p:tavLst>
                                        <p:tav tm="0">
                                          <p:val>
                                            <p:strVal val="#ppt_x"/>
                                          </p:val>
                                        </p:tav>
                                        <p:tav tm="100000">
                                          <p:val>
                                            <p:strVal val="#ppt_x"/>
                                          </p:val>
                                        </p:tav>
                                      </p:tavLst>
                                    </p:anim>
                                    <p:anim calcmode="lin" valueType="num">
                                      <p:cBhvr>
                                        <p:cTn id="154" dur="5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600"/>
                                  </p:stCondLst>
                                  <p:childTnLst>
                                    <p:set>
                                      <p:cBhvr>
                                        <p:cTn id="156" dur="1" fill="hold">
                                          <p:stCondLst>
                                            <p:cond delay="0"/>
                                          </p:stCondLst>
                                        </p:cTn>
                                        <p:tgtEl>
                                          <p:spTgt spid="131"/>
                                        </p:tgtEl>
                                        <p:attrNameLst>
                                          <p:attrName>style.visibility</p:attrName>
                                        </p:attrNameLst>
                                      </p:cBhvr>
                                      <p:to>
                                        <p:strVal val="visible"/>
                                      </p:to>
                                    </p:set>
                                    <p:animEffect transition="in" filter="fade">
                                      <p:cBhvr>
                                        <p:cTn id="157" dur="500"/>
                                        <p:tgtEl>
                                          <p:spTgt spid="131"/>
                                        </p:tgtEl>
                                      </p:cBhvr>
                                    </p:animEffect>
                                    <p:anim calcmode="lin" valueType="num">
                                      <p:cBhvr>
                                        <p:cTn id="158" dur="500" fill="hold"/>
                                        <p:tgtEl>
                                          <p:spTgt spid="131"/>
                                        </p:tgtEl>
                                        <p:attrNameLst>
                                          <p:attrName>ppt_x</p:attrName>
                                        </p:attrNameLst>
                                      </p:cBhvr>
                                      <p:tavLst>
                                        <p:tav tm="0">
                                          <p:val>
                                            <p:strVal val="#ppt_x"/>
                                          </p:val>
                                        </p:tav>
                                        <p:tav tm="100000">
                                          <p:val>
                                            <p:strVal val="#ppt_x"/>
                                          </p:val>
                                        </p:tav>
                                      </p:tavLst>
                                    </p:anim>
                                    <p:anim calcmode="lin" valueType="num">
                                      <p:cBhvr>
                                        <p:cTn id="159" dur="500" fill="hold"/>
                                        <p:tgtEl>
                                          <p:spTgt spid="13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60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500"/>
                                        <p:tgtEl>
                                          <p:spTgt spid="31"/>
                                        </p:tgtEl>
                                      </p:cBhvr>
                                    </p:animEffect>
                                    <p:anim calcmode="lin" valueType="num">
                                      <p:cBhvr>
                                        <p:cTn id="163" dur="500" fill="hold"/>
                                        <p:tgtEl>
                                          <p:spTgt spid="31"/>
                                        </p:tgtEl>
                                        <p:attrNameLst>
                                          <p:attrName>ppt_x</p:attrName>
                                        </p:attrNameLst>
                                      </p:cBhvr>
                                      <p:tavLst>
                                        <p:tav tm="0">
                                          <p:val>
                                            <p:strVal val="#ppt_x"/>
                                          </p:val>
                                        </p:tav>
                                        <p:tav tm="100000">
                                          <p:val>
                                            <p:strVal val="#ppt_x"/>
                                          </p:val>
                                        </p:tav>
                                      </p:tavLst>
                                    </p:anim>
                                    <p:anim calcmode="lin" valueType="num">
                                      <p:cBhvr>
                                        <p:cTn id="164" dur="500" fill="hold"/>
                                        <p:tgtEl>
                                          <p:spTgt spid="31"/>
                                        </p:tgtEl>
                                        <p:attrNameLst>
                                          <p:attrName>ppt_y</p:attrName>
                                        </p:attrNameLst>
                                      </p:cBhvr>
                                      <p:tavLst>
                                        <p:tav tm="0">
                                          <p:val>
                                            <p:strVal val="#ppt_y+.1"/>
                                          </p:val>
                                        </p:tav>
                                        <p:tav tm="100000">
                                          <p:val>
                                            <p:strVal val="#ppt_y"/>
                                          </p:val>
                                        </p:tav>
                                      </p:tavLst>
                                    </p:anim>
                                  </p:childTnLst>
                                </p:cTn>
                              </p:par>
                            </p:childTnLst>
                          </p:cTn>
                        </p:par>
                        <p:par>
                          <p:cTn id="165" fill="hold">
                            <p:stCondLst>
                              <p:cond delay="2000"/>
                            </p:stCondLst>
                            <p:childTnLst>
                              <p:par>
                                <p:cTn id="166" presetID="22" presetClass="entr" presetSubtype="1" fill="hold" nodeType="after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wipe(up)">
                                      <p:cBhvr>
                                        <p:cTn id="168" dur="500"/>
                                        <p:tgtEl>
                                          <p:spTgt spid="71"/>
                                        </p:tgtEl>
                                      </p:cBhvr>
                                    </p:animEffect>
                                  </p:childTnLst>
                                </p:cTn>
                              </p:par>
                              <p:par>
                                <p:cTn id="169" presetID="42" presetClass="entr" presetSubtype="0" fill="hold" grpId="0" nodeType="withEffect">
                                  <p:stCondLst>
                                    <p:cond delay="700"/>
                                  </p:stCondLst>
                                  <p:childTnLst>
                                    <p:set>
                                      <p:cBhvr>
                                        <p:cTn id="170" dur="1" fill="hold">
                                          <p:stCondLst>
                                            <p:cond delay="0"/>
                                          </p:stCondLst>
                                        </p:cTn>
                                        <p:tgtEl>
                                          <p:spTgt spid="4"/>
                                        </p:tgtEl>
                                        <p:attrNameLst>
                                          <p:attrName>style.visibility</p:attrName>
                                        </p:attrNameLst>
                                      </p:cBhvr>
                                      <p:to>
                                        <p:strVal val="visible"/>
                                      </p:to>
                                    </p:set>
                                    <p:animEffect transition="in" filter="fade">
                                      <p:cBhvr>
                                        <p:cTn id="171" dur="600"/>
                                        <p:tgtEl>
                                          <p:spTgt spid="4"/>
                                        </p:tgtEl>
                                      </p:cBhvr>
                                    </p:animEffect>
                                    <p:anim calcmode="lin" valueType="num">
                                      <p:cBhvr>
                                        <p:cTn id="172" dur="600" fill="hold"/>
                                        <p:tgtEl>
                                          <p:spTgt spid="4"/>
                                        </p:tgtEl>
                                        <p:attrNameLst>
                                          <p:attrName>ppt_x</p:attrName>
                                        </p:attrNameLst>
                                      </p:cBhvr>
                                      <p:tavLst>
                                        <p:tav tm="0">
                                          <p:val>
                                            <p:strVal val="#ppt_x"/>
                                          </p:val>
                                        </p:tav>
                                        <p:tav tm="100000">
                                          <p:val>
                                            <p:strVal val="#ppt_x"/>
                                          </p:val>
                                        </p:tav>
                                      </p:tavLst>
                                    </p:anim>
                                    <p:anim calcmode="lin" valueType="num">
                                      <p:cBhvr>
                                        <p:cTn id="173" dur="600" fill="hold"/>
                                        <p:tgtEl>
                                          <p:spTgt spid="4"/>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750"/>
                                  </p:stCondLst>
                                  <p:childTnLst>
                                    <p:set>
                                      <p:cBhvr>
                                        <p:cTn id="175" dur="1" fill="hold">
                                          <p:stCondLst>
                                            <p:cond delay="0"/>
                                          </p:stCondLst>
                                        </p:cTn>
                                        <p:tgtEl>
                                          <p:spTgt spid="5"/>
                                        </p:tgtEl>
                                        <p:attrNameLst>
                                          <p:attrName>style.visibility</p:attrName>
                                        </p:attrNameLst>
                                      </p:cBhvr>
                                      <p:to>
                                        <p:strVal val="visible"/>
                                      </p:to>
                                    </p:set>
                                    <p:animEffect transition="in" filter="fade">
                                      <p:cBhvr>
                                        <p:cTn id="176" dur="600"/>
                                        <p:tgtEl>
                                          <p:spTgt spid="5"/>
                                        </p:tgtEl>
                                      </p:cBhvr>
                                    </p:animEffect>
                                    <p:anim calcmode="lin" valueType="num">
                                      <p:cBhvr>
                                        <p:cTn id="177" dur="600" fill="hold"/>
                                        <p:tgtEl>
                                          <p:spTgt spid="5"/>
                                        </p:tgtEl>
                                        <p:attrNameLst>
                                          <p:attrName>ppt_x</p:attrName>
                                        </p:attrNameLst>
                                      </p:cBhvr>
                                      <p:tavLst>
                                        <p:tav tm="0">
                                          <p:val>
                                            <p:strVal val="#ppt_x"/>
                                          </p:val>
                                        </p:tav>
                                        <p:tav tm="100000">
                                          <p:val>
                                            <p:strVal val="#ppt_x"/>
                                          </p:val>
                                        </p:tav>
                                      </p:tavLst>
                                    </p:anim>
                                    <p:anim calcmode="lin" valueType="num">
                                      <p:cBhvr>
                                        <p:cTn id="178" dur="600" fill="hold"/>
                                        <p:tgtEl>
                                          <p:spTgt spid="5"/>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700"/>
                                  </p:stCondLst>
                                  <p:childTnLst>
                                    <p:set>
                                      <p:cBhvr>
                                        <p:cTn id="180" dur="1" fill="hold">
                                          <p:stCondLst>
                                            <p:cond delay="0"/>
                                          </p:stCondLst>
                                        </p:cTn>
                                        <p:tgtEl>
                                          <p:spTgt spid="6"/>
                                        </p:tgtEl>
                                        <p:attrNameLst>
                                          <p:attrName>style.visibility</p:attrName>
                                        </p:attrNameLst>
                                      </p:cBhvr>
                                      <p:to>
                                        <p:strVal val="visible"/>
                                      </p:to>
                                    </p:set>
                                    <p:animEffect transition="in" filter="fade">
                                      <p:cBhvr>
                                        <p:cTn id="181" dur="600"/>
                                        <p:tgtEl>
                                          <p:spTgt spid="6"/>
                                        </p:tgtEl>
                                      </p:cBhvr>
                                    </p:animEffect>
                                    <p:anim calcmode="lin" valueType="num">
                                      <p:cBhvr>
                                        <p:cTn id="182" dur="600" fill="hold"/>
                                        <p:tgtEl>
                                          <p:spTgt spid="6"/>
                                        </p:tgtEl>
                                        <p:attrNameLst>
                                          <p:attrName>ppt_x</p:attrName>
                                        </p:attrNameLst>
                                      </p:cBhvr>
                                      <p:tavLst>
                                        <p:tav tm="0">
                                          <p:val>
                                            <p:strVal val="#ppt_x"/>
                                          </p:val>
                                        </p:tav>
                                        <p:tav tm="100000">
                                          <p:val>
                                            <p:strVal val="#ppt_x"/>
                                          </p:val>
                                        </p:tav>
                                      </p:tavLst>
                                    </p:anim>
                                    <p:anim calcmode="lin" valueType="num">
                                      <p:cBhvr>
                                        <p:cTn id="183" dur="600" fill="hold"/>
                                        <p:tgtEl>
                                          <p:spTgt spid="6"/>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700"/>
                                  </p:stCondLst>
                                  <p:childTnLst>
                                    <p:set>
                                      <p:cBhvr>
                                        <p:cTn id="185" dur="1" fill="hold">
                                          <p:stCondLst>
                                            <p:cond delay="0"/>
                                          </p:stCondLst>
                                        </p:cTn>
                                        <p:tgtEl>
                                          <p:spTgt spid="7"/>
                                        </p:tgtEl>
                                        <p:attrNameLst>
                                          <p:attrName>style.visibility</p:attrName>
                                        </p:attrNameLst>
                                      </p:cBhvr>
                                      <p:to>
                                        <p:strVal val="visible"/>
                                      </p:to>
                                    </p:set>
                                    <p:animEffect transition="in" filter="fade">
                                      <p:cBhvr>
                                        <p:cTn id="186" dur="600"/>
                                        <p:tgtEl>
                                          <p:spTgt spid="7"/>
                                        </p:tgtEl>
                                      </p:cBhvr>
                                    </p:animEffect>
                                    <p:anim calcmode="lin" valueType="num">
                                      <p:cBhvr>
                                        <p:cTn id="187" dur="600" fill="hold"/>
                                        <p:tgtEl>
                                          <p:spTgt spid="7"/>
                                        </p:tgtEl>
                                        <p:attrNameLst>
                                          <p:attrName>ppt_x</p:attrName>
                                        </p:attrNameLst>
                                      </p:cBhvr>
                                      <p:tavLst>
                                        <p:tav tm="0">
                                          <p:val>
                                            <p:strVal val="#ppt_x"/>
                                          </p:val>
                                        </p:tav>
                                        <p:tav tm="100000">
                                          <p:val>
                                            <p:strVal val="#ppt_x"/>
                                          </p:val>
                                        </p:tav>
                                      </p:tavLst>
                                    </p:anim>
                                    <p:anim calcmode="lin" valueType="num">
                                      <p:cBhvr>
                                        <p:cTn id="188" dur="600" fill="hold"/>
                                        <p:tgtEl>
                                          <p:spTgt spid="7"/>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700"/>
                                  </p:stCondLst>
                                  <p:childTnLst>
                                    <p:set>
                                      <p:cBhvr>
                                        <p:cTn id="190" dur="1" fill="hold">
                                          <p:stCondLst>
                                            <p:cond delay="0"/>
                                          </p:stCondLst>
                                        </p:cTn>
                                        <p:tgtEl>
                                          <p:spTgt spid="8"/>
                                        </p:tgtEl>
                                        <p:attrNameLst>
                                          <p:attrName>style.visibility</p:attrName>
                                        </p:attrNameLst>
                                      </p:cBhvr>
                                      <p:to>
                                        <p:strVal val="visible"/>
                                      </p:to>
                                    </p:set>
                                    <p:animEffect transition="in" filter="fade">
                                      <p:cBhvr>
                                        <p:cTn id="191" dur="600"/>
                                        <p:tgtEl>
                                          <p:spTgt spid="8"/>
                                        </p:tgtEl>
                                      </p:cBhvr>
                                    </p:animEffect>
                                    <p:anim calcmode="lin" valueType="num">
                                      <p:cBhvr>
                                        <p:cTn id="192" dur="600" fill="hold"/>
                                        <p:tgtEl>
                                          <p:spTgt spid="8"/>
                                        </p:tgtEl>
                                        <p:attrNameLst>
                                          <p:attrName>ppt_x</p:attrName>
                                        </p:attrNameLst>
                                      </p:cBhvr>
                                      <p:tavLst>
                                        <p:tav tm="0">
                                          <p:val>
                                            <p:strVal val="#ppt_x"/>
                                          </p:val>
                                        </p:tav>
                                        <p:tav tm="100000">
                                          <p:val>
                                            <p:strVal val="#ppt_x"/>
                                          </p:val>
                                        </p:tav>
                                      </p:tavLst>
                                    </p:anim>
                                    <p:anim calcmode="lin" valueType="num">
                                      <p:cBhvr>
                                        <p:cTn id="193" dur="600" fill="hold"/>
                                        <p:tgtEl>
                                          <p:spTgt spid="8"/>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700"/>
                                  </p:stCondLst>
                                  <p:childTnLst>
                                    <p:set>
                                      <p:cBhvr>
                                        <p:cTn id="195" dur="1" fill="hold">
                                          <p:stCondLst>
                                            <p:cond delay="0"/>
                                          </p:stCondLst>
                                        </p:cTn>
                                        <p:tgtEl>
                                          <p:spTgt spid="9"/>
                                        </p:tgtEl>
                                        <p:attrNameLst>
                                          <p:attrName>style.visibility</p:attrName>
                                        </p:attrNameLst>
                                      </p:cBhvr>
                                      <p:to>
                                        <p:strVal val="visible"/>
                                      </p:to>
                                    </p:set>
                                    <p:animEffect transition="in" filter="fade">
                                      <p:cBhvr>
                                        <p:cTn id="196" dur="600"/>
                                        <p:tgtEl>
                                          <p:spTgt spid="9"/>
                                        </p:tgtEl>
                                      </p:cBhvr>
                                    </p:animEffect>
                                    <p:anim calcmode="lin" valueType="num">
                                      <p:cBhvr>
                                        <p:cTn id="197" dur="600" fill="hold"/>
                                        <p:tgtEl>
                                          <p:spTgt spid="9"/>
                                        </p:tgtEl>
                                        <p:attrNameLst>
                                          <p:attrName>ppt_x</p:attrName>
                                        </p:attrNameLst>
                                      </p:cBhvr>
                                      <p:tavLst>
                                        <p:tav tm="0">
                                          <p:val>
                                            <p:strVal val="#ppt_x"/>
                                          </p:val>
                                        </p:tav>
                                        <p:tav tm="100000">
                                          <p:val>
                                            <p:strVal val="#ppt_x"/>
                                          </p:val>
                                        </p:tav>
                                      </p:tavLst>
                                    </p:anim>
                                    <p:anim calcmode="lin" valueType="num">
                                      <p:cBhvr>
                                        <p:cTn id="198" dur="600" fill="hold"/>
                                        <p:tgtEl>
                                          <p:spTgt spid="9"/>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700"/>
                                  </p:stCondLst>
                                  <p:childTnLst>
                                    <p:set>
                                      <p:cBhvr>
                                        <p:cTn id="200" dur="1" fill="hold">
                                          <p:stCondLst>
                                            <p:cond delay="0"/>
                                          </p:stCondLst>
                                        </p:cTn>
                                        <p:tgtEl>
                                          <p:spTgt spid="10"/>
                                        </p:tgtEl>
                                        <p:attrNameLst>
                                          <p:attrName>style.visibility</p:attrName>
                                        </p:attrNameLst>
                                      </p:cBhvr>
                                      <p:to>
                                        <p:strVal val="visible"/>
                                      </p:to>
                                    </p:set>
                                    <p:animEffect transition="in" filter="fade">
                                      <p:cBhvr>
                                        <p:cTn id="201" dur="600"/>
                                        <p:tgtEl>
                                          <p:spTgt spid="10"/>
                                        </p:tgtEl>
                                      </p:cBhvr>
                                    </p:animEffect>
                                    <p:anim calcmode="lin" valueType="num">
                                      <p:cBhvr>
                                        <p:cTn id="202" dur="600" fill="hold"/>
                                        <p:tgtEl>
                                          <p:spTgt spid="10"/>
                                        </p:tgtEl>
                                        <p:attrNameLst>
                                          <p:attrName>ppt_x</p:attrName>
                                        </p:attrNameLst>
                                      </p:cBhvr>
                                      <p:tavLst>
                                        <p:tav tm="0">
                                          <p:val>
                                            <p:strVal val="#ppt_x"/>
                                          </p:val>
                                        </p:tav>
                                        <p:tav tm="100000">
                                          <p:val>
                                            <p:strVal val="#ppt_x"/>
                                          </p:val>
                                        </p:tav>
                                      </p:tavLst>
                                    </p:anim>
                                    <p:anim calcmode="lin" valueType="num">
                                      <p:cBhvr>
                                        <p:cTn id="203" dur="600" fill="hold"/>
                                        <p:tgtEl>
                                          <p:spTgt spid="10"/>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700"/>
                                  </p:stCondLst>
                                  <p:childTnLst>
                                    <p:set>
                                      <p:cBhvr>
                                        <p:cTn id="205" dur="1" fill="hold">
                                          <p:stCondLst>
                                            <p:cond delay="0"/>
                                          </p:stCondLst>
                                        </p:cTn>
                                        <p:tgtEl>
                                          <p:spTgt spid="11"/>
                                        </p:tgtEl>
                                        <p:attrNameLst>
                                          <p:attrName>style.visibility</p:attrName>
                                        </p:attrNameLst>
                                      </p:cBhvr>
                                      <p:to>
                                        <p:strVal val="visible"/>
                                      </p:to>
                                    </p:set>
                                    <p:animEffect transition="in" filter="fade">
                                      <p:cBhvr>
                                        <p:cTn id="206" dur="600"/>
                                        <p:tgtEl>
                                          <p:spTgt spid="11"/>
                                        </p:tgtEl>
                                      </p:cBhvr>
                                    </p:animEffect>
                                    <p:anim calcmode="lin" valueType="num">
                                      <p:cBhvr>
                                        <p:cTn id="207" dur="600" fill="hold"/>
                                        <p:tgtEl>
                                          <p:spTgt spid="11"/>
                                        </p:tgtEl>
                                        <p:attrNameLst>
                                          <p:attrName>ppt_x</p:attrName>
                                        </p:attrNameLst>
                                      </p:cBhvr>
                                      <p:tavLst>
                                        <p:tav tm="0">
                                          <p:val>
                                            <p:strVal val="#ppt_x"/>
                                          </p:val>
                                        </p:tav>
                                        <p:tav tm="100000">
                                          <p:val>
                                            <p:strVal val="#ppt_x"/>
                                          </p:val>
                                        </p:tav>
                                      </p:tavLst>
                                    </p:anim>
                                    <p:anim calcmode="lin" valueType="num">
                                      <p:cBhvr>
                                        <p:cTn id="208" dur="600" fill="hold"/>
                                        <p:tgtEl>
                                          <p:spTgt spid="11"/>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700"/>
                                  </p:stCondLst>
                                  <p:childTnLst>
                                    <p:set>
                                      <p:cBhvr>
                                        <p:cTn id="210" dur="1" fill="hold">
                                          <p:stCondLst>
                                            <p:cond delay="0"/>
                                          </p:stCondLst>
                                        </p:cTn>
                                        <p:tgtEl>
                                          <p:spTgt spid="12"/>
                                        </p:tgtEl>
                                        <p:attrNameLst>
                                          <p:attrName>style.visibility</p:attrName>
                                        </p:attrNameLst>
                                      </p:cBhvr>
                                      <p:to>
                                        <p:strVal val="visible"/>
                                      </p:to>
                                    </p:set>
                                    <p:animEffect transition="in" filter="fade">
                                      <p:cBhvr>
                                        <p:cTn id="211" dur="600"/>
                                        <p:tgtEl>
                                          <p:spTgt spid="12"/>
                                        </p:tgtEl>
                                      </p:cBhvr>
                                    </p:animEffect>
                                    <p:anim calcmode="lin" valueType="num">
                                      <p:cBhvr>
                                        <p:cTn id="212" dur="600" fill="hold"/>
                                        <p:tgtEl>
                                          <p:spTgt spid="12"/>
                                        </p:tgtEl>
                                        <p:attrNameLst>
                                          <p:attrName>ppt_x</p:attrName>
                                        </p:attrNameLst>
                                      </p:cBhvr>
                                      <p:tavLst>
                                        <p:tav tm="0">
                                          <p:val>
                                            <p:strVal val="#ppt_x"/>
                                          </p:val>
                                        </p:tav>
                                        <p:tav tm="100000">
                                          <p:val>
                                            <p:strVal val="#ppt_x"/>
                                          </p:val>
                                        </p:tav>
                                      </p:tavLst>
                                    </p:anim>
                                    <p:anim calcmode="lin" valueType="num">
                                      <p:cBhvr>
                                        <p:cTn id="213" dur="600" fill="hold"/>
                                        <p:tgtEl>
                                          <p:spTgt spid="12"/>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700"/>
                                  </p:stCondLst>
                                  <p:childTnLst>
                                    <p:set>
                                      <p:cBhvr>
                                        <p:cTn id="215" dur="1" fill="hold">
                                          <p:stCondLst>
                                            <p:cond delay="0"/>
                                          </p:stCondLst>
                                        </p:cTn>
                                        <p:tgtEl>
                                          <p:spTgt spid="13"/>
                                        </p:tgtEl>
                                        <p:attrNameLst>
                                          <p:attrName>style.visibility</p:attrName>
                                        </p:attrNameLst>
                                      </p:cBhvr>
                                      <p:to>
                                        <p:strVal val="visible"/>
                                      </p:to>
                                    </p:set>
                                    <p:animEffect transition="in" filter="fade">
                                      <p:cBhvr>
                                        <p:cTn id="216" dur="600"/>
                                        <p:tgtEl>
                                          <p:spTgt spid="13"/>
                                        </p:tgtEl>
                                      </p:cBhvr>
                                    </p:animEffect>
                                    <p:anim calcmode="lin" valueType="num">
                                      <p:cBhvr>
                                        <p:cTn id="217" dur="600" fill="hold"/>
                                        <p:tgtEl>
                                          <p:spTgt spid="13"/>
                                        </p:tgtEl>
                                        <p:attrNameLst>
                                          <p:attrName>ppt_x</p:attrName>
                                        </p:attrNameLst>
                                      </p:cBhvr>
                                      <p:tavLst>
                                        <p:tav tm="0">
                                          <p:val>
                                            <p:strVal val="#ppt_x"/>
                                          </p:val>
                                        </p:tav>
                                        <p:tav tm="100000">
                                          <p:val>
                                            <p:strVal val="#ppt_x"/>
                                          </p:val>
                                        </p:tav>
                                      </p:tavLst>
                                    </p:anim>
                                    <p:anim calcmode="lin" valueType="num">
                                      <p:cBhvr>
                                        <p:cTn id="218" dur="600" fill="hold"/>
                                        <p:tgtEl>
                                          <p:spTgt spid="13"/>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700"/>
                                  </p:stCondLst>
                                  <p:childTnLst>
                                    <p:set>
                                      <p:cBhvr>
                                        <p:cTn id="220" dur="1" fill="hold">
                                          <p:stCondLst>
                                            <p:cond delay="0"/>
                                          </p:stCondLst>
                                        </p:cTn>
                                        <p:tgtEl>
                                          <p:spTgt spid="14"/>
                                        </p:tgtEl>
                                        <p:attrNameLst>
                                          <p:attrName>style.visibility</p:attrName>
                                        </p:attrNameLst>
                                      </p:cBhvr>
                                      <p:to>
                                        <p:strVal val="visible"/>
                                      </p:to>
                                    </p:set>
                                    <p:animEffect transition="in" filter="fade">
                                      <p:cBhvr>
                                        <p:cTn id="221" dur="600"/>
                                        <p:tgtEl>
                                          <p:spTgt spid="14"/>
                                        </p:tgtEl>
                                      </p:cBhvr>
                                    </p:animEffect>
                                    <p:anim calcmode="lin" valueType="num">
                                      <p:cBhvr>
                                        <p:cTn id="222" dur="600" fill="hold"/>
                                        <p:tgtEl>
                                          <p:spTgt spid="14"/>
                                        </p:tgtEl>
                                        <p:attrNameLst>
                                          <p:attrName>ppt_x</p:attrName>
                                        </p:attrNameLst>
                                      </p:cBhvr>
                                      <p:tavLst>
                                        <p:tav tm="0">
                                          <p:val>
                                            <p:strVal val="#ppt_x"/>
                                          </p:val>
                                        </p:tav>
                                        <p:tav tm="100000">
                                          <p:val>
                                            <p:strVal val="#ppt_x"/>
                                          </p:val>
                                        </p:tav>
                                      </p:tavLst>
                                    </p:anim>
                                    <p:anim calcmode="lin" valueType="num">
                                      <p:cBhvr>
                                        <p:cTn id="223" dur="600" fill="hold"/>
                                        <p:tgtEl>
                                          <p:spTgt spid="14"/>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700"/>
                                  </p:stCondLst>
                                  <p:childTnLst>
                                    <p:set>
                                      <p:cBhvr>
                                        <p:cTn id="225" dur="1" fill="hold">
                                          <p:stCondLst>
                                            <p:cond delay="0"/>
                                          </p:stCondLst>
                                        </p:cTn>
                                        <p:tgtEl>
                                          <p:spTgt spid="15"/>
                                        </p:tgtEl>
                                        <p:attrNameLst>
                                          <p:attrName>style.visibility</p:attrName>
                                        </p:attrNameLst>
                                      </p:cBhvr>
                                      <p:to>
                                        <p:strVal val="visible"/>
                                      </p:to>
                                    </p:set>
                                    <p:animEffect transition="in" filter="fade">
                                      <p:cBhvr>
                                        <p:cTn id="226" dur="600"/>
                                        <p:tgtEl>
                                          <p:spTgt spid="15"/>
                                        </p:tgtEl>
                                      </p:cBhvr>
                                    </p:animEffect>
                                    <p:anim calcmode="lin" valueType="num">
                                      <p:cBhvr>
                                        <p:cTn id="227" dur="600" fill="hold"/>
                                        <p:tgtEl>
                                          <p:spTgt spid="15"/>
                                        </p:tgtEl>
                                        <p:attrNameLst>
                                          <p:attrName>ppt_x</p:attrName>
                                        </p:attrNameLst>
                                      </p:cBhvr>
                                      <p:tavLst>
                                        <p:tav tm="0">
                                          <p:val>
                                            <p:strVal val="#ppt_x"/>
                                          </p:val>
                                        </p:tav>
                                        <p:tav tm="100000">
                                          <p:val>
                                            <p:strVal val="#ppt_x"/>
                                          </p:val>
                                        </p:tav>
                                      </p:tavLst>
                                    </p:anim>
                                    <p:anim calcmode="lin" valueType="num">
                                      <p:cBhvr>
                                        <p:cTn id="228" dur="600" fill="hold"/>
                                        <p:tgtEl>
                                          <p:spTgt spid="15"/>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700"/>
                                  </p:stCondLst>
                                  <p:childTnLst>
                                    <p:set>
                                      <p:cBhvr>
                                        <p:cTn id="230" dur="1" fill="hold">
                                          <p:stCondLst>
                                            <p:cond delay="0"/>
                                          </p:stCondLst>
                                        </p:cTn>
                                        <p:tgtEl>
                                          <p:spTgt spid="16"/>
                                        </p:tgtEl>
                                        <p:attrNameLst>
                                          <p:attrName>style.visibility</p:attrName>
                                        </p:attrNameLst>
                                      </p:cBhvr>
                                      <p:to>
                                        <p:strVal val="visible"/>
                                      </p:to>
                                    </p:set>
                                    <p:animEffect transition="in" filter="fade">
                                      <p:cBhvr>
                                        <p:cTn id="231" dur="600"/>
                                        <p:tgtEl>
                                          <p:spTgt spid="16"/>
                                        </p:tgtEl>
                                      </p:cBhvr>
                                    </p:animEffect>
                                    <p:anim calcmode="lin" valueType="num">
                                      <p:cBhvr>
                                        <p:cTn id="232" dur="600" fill="hold"/>
                                        <p:tgtEl>
                                          <p:spTgt spid="16"/>
                                        </p:tgtEl>
                                        <p:attrNameLst>
                                          <p:attrName>ppt_x</p:attrName>
                                        </p:attrNameLst>
                                      </p:cBhvr>
                                      <p:tavLst>
                                        <p:tav tm="0">
                                          <p:val>
                                            <p:strVal val="#ppt_x"/>
                                          </p:val>
                                        </p:tav>
                                        <p:tav tm="100000">
                                          <p:val>
                                            <p:strVal val="#ppt_x"/>
                                          </p:val>
                                        </p:tav>
                                      </p:tavLst>
                                    </p:anim>
                                    <p:anim calcmode="lin" valueType="num">
                                      <p:cBhvr>
                                        <p:cTn id="233" dur="600" fill="hold"/>
                                        <p:tgtEl>
                                          <p:spTgt spid="16"/>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700"/>
                                  </p:stCondLst>
                                  <p:childTnLst>
                                    <p:set>
                                      <p:cBhvr>
                                        <p:cTn id="235" dur="1" fill="hold">
                                          <p:stCondLst>
                                            <p:cond delay="0"/>
                                          </p:stCondLst>
                                        </p:cTn>
                                        <p:tgtEl>
                                          <p:spTgt spid="17"/>
                                        </p:tgtEl>
                                        <p:attrNameLst>
                                          <p:attrName>style.visibility</p:attrName>
                                        </p:attrNameLst>
                                      </p:cBhvr>
                                      <p:to>
                                        <p:strVal val="visible"/>
                                      </p:to>
                                    </p:set>
                                    <p:animEffect transition="in" filter="fade">
                                      <p:cBhvr>
                                        <p:cTn id="236" dur="600"/>
                                        <p:tgtEl>
                                          <p:spTgt spid="17"/>
                                        </p:tgtEl>
                                      </p:cBhvr>
                                    </p:animEffect>
                                    <p:anim calcmode="lin" valueType="num">
                                      <p:cBhvr>
                                        <p:cTn id="237" dur="600" fill="hold"/>
                                        <p:tgtEl>
                                          <p:spTgt spid="17"/>
                                        </p:tgtEl>
                                        <p:attrNameLst>
                                          <p:attrName>ppt_x</p:attrName>
                                        </p:attrNameLst>
                                      </p:cBhvr>
                                      <p:tavLst>
                                        <p:tav tm="0">
                                          <p:val>
                                            <p:strVal val="#ppt_x"/>
                                          </p:val>
                                        </p:tav>
                                        <p:tav tm="100000">
                                          <p:val>
                                            <p:strVal val="#ppt_x"/>
                                          </p:val>
                                        </p:tav>
                                      </p:tavLst>
                                    </p:anim>
                                    <p:anim calcmode="lin" valueType="num">
                                      <p:cBhvr>
                                        <p:cTn id="238" dur="600" fill="hold"/>
                                        <p:tgtEl>
                                          <p:spTgt spid="17"/>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700"/>
                                  </p:stCondLst>
                                  <p:childTnLst>
                                    <p:set>
                                      <p:cBhvr>
                                        <p:cTn id="240" dur="1" fill="hold">
                                          <p:stCondLst>
                                            <p:cond delay="0"/>
                                          </p:stCondLst>
                                        </p:cTn>
                                        <p:tgtEl>
                                          <p:spTgt spid="18"/>
                                        </p:tgtEl>
                                        <p:attrNameLst>
                                          <p:attrName>style.visibility</p:attrName>
                                        </p:attrNameLst>
                                      </p:cBhvr>
                                      <p:to>
                                        <p:strVal val="visible"/>
                                      </p:to>
                                    </p:set>
                                    <p:animEffect transition="in" filter="fade">
                                      <p:cBhvr>
                                        <p:cTn id="241" dur="600"/>
                                        <p:tgtEl>
                                          <p:spTgt spid="18"/>
                                        </p:tgtEl>
                                      </p:cBhvr>
                                    </p:animEffect>
                                    <p:anim calcmode="lin" valueType="num">
                                      <p:cBhvr>
                                        <p:cTn id="242" dur="600" fill="hold"/>
                                        <p:tgtEl>
                                          <p:spTgt spid="18"/>
                                        </p:tgtEl>
                                        <p:attrNameLst>
                                          <p:attrName>ppt_x</p:attrName>
                                        </p:attrNameLst>
                                      </p:cBhvr>
                                      <p:tavLst>
                                        <p:tav tm="0">
                                          <p:val>
                                            <p:strVal val="#ppt_x"/>
                                          </p:val>
                                        </p:tav>
                                        <p:tav tm="100000">
                                          <p:val>
                                            <p:strVal val="#ppt_x"/>
                                          </p:val>
                                        </p:tav>
                                      </p:tavLst>
                                    </p:anim>
                                    <p:anim calcmode="lin" valueType="num">
                                      <p:cBhvr>
                                        <p:cTn id="243" dur="600" fill="hold"/>
                                        <p:tgtEl>
                                          <p:spTgt spid="18"/>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700"/>
                                  </p:stCondLst>
                                  <p:childTnLst>
                                    <p:set>
                                      <p:cBhvr>
                                        <p:cTn id="245" dur="1" fill="hold">
                                          <p:stCondLst>
                                            <p:cond delay="0"/>
                                          </p:stCondLst>
                                        </p:cTn>
                                        <p:tgtEl>
                                          <p:spTgt spid="19"/>
                                        </p:tgtEl>
                                        <p:attrNameLst>
                                          <p:attrName>style.visibility</p:attrName>
                                        </p:attrNameLst>
                                      </p:cBhvr>
                                      <p:to>
                                        <p:strVal val="visible"/>
                                      </p:to>
                                    </p:set>
                                    <p:animEffect transition="in" filter="fade">
                                      <p:cBhvr>
                                        <p:cTn id="246" dur="600"/>
                                        <p:tgtEl>
                                          <p:spTgt spid="19"/>
                                        </p:tgtEl>
                                      </p:cBhvr>
                                    </p:animEffect>
                                    <p:anim calcmode="lin" valueType="num">
                                      <p:cBhvr>
                                        <p:cTn id="247" dur="600" fill="hold"/>
                                        <p:tgtEl>
                                          <p:spTgt spid="19"/>
                                        </p:tgtEl>
                                        <p:attrNameLst>
                                          <p:attrName>ppt_x</p:attrName>
                                        </p:attrNameLst>
                                      </p:cBhvr>
                                      <p:tavLst>
                                        <p:tav tm="0">
                                          <p:val>
                                            <p:strVal val="#ppt_x"/>
                                          </p:val>
                                        </p:tav>
                                        <p:tav tm="100000">
                                          <p:val>
                                            <p:strVal val="#ppt_x"/>
                                          </p:val>
                                        </p:tav>
                                      </p:tavLst>
                                    </p:anim>
                                    <p:anim calcmode="lin" valueType="num">
                                      <p:cBhvr>
                                        <p:cTn id="248" dur="600" fill="hold"/>
                                        <p:tgtEl>
                                          <p:spTgt spid="19"/>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700"/>
                                  </p:stCondLst>
                                  <p:childTnLst>
                                    <p:set>
                                      <p:cBhvr>
                                        <p:cTn id="250" dur="1" fill="hold">
                                          <p:stCondLst>
                                            <p:cond delay="0"/>
                                          </p:stCondLst>
                                        </p:cTn>
                                        <p:tgtEl>
                                          <p:spTgt spid="20"/>
                                        </p:tgtEl>
                                        <p:attrNameLst>
                                          <p:attrName>style.visibility</p:attrName>
                                        </p:attrNameLst>
                                      </p:cBhvr>
                                      <p:to>
                                        <p:strVal val="visible"/>
                                      </p:to>
                                    </p:set>
                                    <p:animEffect transition="in" filter="fade">
                                      <p:cBhvr>
                                        <p:cTn id="251" dur="600"/>
                                        <p:tgtEl>
                                          <p:spTgt spid="20"/>
                                        </p:tgtEl>
                                      </p:cBhvr>
                                    </p:animEffect>
                                    <p:anim calcmode="lin" valueType="num">
                                      <p:cBhvr>
                                        <p:cTn id="252" dur="600" fill="hold"/>
                                        <p:tgtEl>
                                          <p:spTgt spid="20"/>
                                        </p:tgtEl>
                                        <p:attrNameLst>
                                          <p:attrName>ppt_x</p:attrName>
                                        </p:attrNameLst>
                                      </p:cBhvr>
                                      <p:tavLst>
                                        <p:tav tm="0">
                                          <p:val>
                                            <p:strVal val="#ppt_x"/>
                                          </p:val>
                                        </p:tav>
                                        <p:tav tm="100000">
                                          <p:val>
                                            <p:strVal val="#ppt_x"/>
                                          </p:val>
                                        </p:tav>
                                      </p:tavLst>
                                    </p:anim>
                                    <p:anim calcmode="lin" valueType="num">
                                      <p:cBhvr>
                                        <p:cTn id="253" dur="600" fill="hold"/>
                                        <p:tgtEl>
                                          <p:spTgt spid="20"/>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700"/>
                                  </p:stCondLst>
                                  <p:childTnLst>
                                    <p:set>
                                      <p:cBhvr>
                                        <p:cTn id="255" dur="1" fill="hold">
                                          <p:stCondLst>
                                            <p:cond delay="0"/>
                                          </p:stCondLst>
                                        </p:cTn>
                                        <p:tgtEl>
                                          <p:spTgt spid="21"/>
                                        </p:tgtEl>
                                        <p:attrNameLst>
                                          <p:attrName>style.visibility</p:attrName>
                                        </p:attrNameLst>
                                      </p:cBhvr>
                                      <p:to>
                                        <p:strVal val="visible"/>
                                      </p:to>
                                    </p:set>
                                    <p:animEffect transition="in" filter="fade">
                                      <p:cBhvr>
                                        <p:cTn id="256" dur="600"/>
                                        <p:tgtEl>
                                          <p:spTgt spid="21"/>
                                        </p:tgtEl>
                                      </p:cBhvr>
                                    </p:animEffect>
                                    <p:anim calcmode="lin" valueType="num">
                                      <p:cBhvr>
                                        <p:cTn id="257" dur="600" fill="hold"/>
                                        <p:tgtEl>
                                          <p:spTgt spid="21"/>
                                        </p:tgtEl>
                                        <p:attrNameLst>
                                          <p:attrName>ppt_x</p:attrName>
                                        </p:attrNameLst>
                                      </p:cBhvr>
                                      <p:tavLst>
                                        <p:tav tm="0">
                                          <p:val>
                                            <p:strVal val="#ppt_x"/>
                                          </p:val>
                                        </p:tav>
                                        <p:tav tm="100000">
                                          <p:val>
                                            <p:strVal val="#ppt_x"/>
                                          </p:val>
                                        </p:tav>
                                      </p:tavLst>
                                    </p:anim>
                                    <p:anim calcmode="lin" valueType="num">
                                      <p:cBhvr>
                                        <p:cTn id="258" dur="600" fill="hold"/>
                                        <p:tgtEl>
                                          <p:spTgt spid="21"/>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70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600"/>
                                        <p:tgtEl>
                                          <p:spTgt spid="22"/>
                                        </p:tgtEl>
                                      </p:cBhvr>
                                    </p:animEffect>
                                    <p:anim calcmode="lin" valueType="num">
                                      <p:cBhvr>
                                        <p:cTn id="262" dur="600" fill="hold"/>
                                        <p:tgtEl>
                                          <p:spTgt spid="22"/>
                                        </p:tgtEl>
                                        <p:attrNameLst>
                                          <p:attrName>ppt_x</p:attrName>
                                        </p:attrNameLst>
                                      </p:cBhvr>
                                      <p:tavLst>
                                        <p:tav tm="0">
                                          <p:val>
                                            <p:strVal val="#ppt_x"/>
                                          </p:val>
                                        </p:tav>
                                        <p:tav tm="100000">
                                          <p:val>
                                            <p:strVal val="#ppt_x"/>
                                          </p:val>
                                        </p:tav>
                                      </p:tavLst>
                                    </p:anim>
                                    <p:anim calcmode="lin" valueType="num">
                                      <p:cBhvr>
                                        <p:cTn id="263" dur="600" fill="hold"/>
                                        <p:tgtEl>
                                          <p:spTgt spid="22"/>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700"/>
                                  </p:stCondLst>
                                  <p:childTnLst>
                                    <p:set>
                                      <p:cBhvr>
                                        <p:cTn id="265" dur="1" fill="hold">
                                          <p:stCondLst>
                                            <p:cond delay="0"/>
                                          </p:stCondLst>
                                        </p:cTn>
                                        <p:tgtEl>
                                          <p:spTgt spid="23"/>
                                        </p:tgtEl>
                                        <p:attrNameLst>
                                          <p:attrName>style.visibility</p:attrName>
                                        </p:attrNameLst>
                                      </p:cBhvr>
                                      <p:to>
                                        <p:strVal val="visible"/>
                                      </p:to>
                                    </p:set>
                                    <p:animEffect transition="in" filter="fade">
                                      <p:cBhvr>
                                        <p:cTn id="266" dur="600"/>
                                        <p:tgtEl>
                                          <p:spTgt spid="23"/>
                                        </p:tgtEl>
                                      </p:cBhvr>
                                    </p:animEffect>
                                    <p:anim calcmode="lin" valueType="num">
                                      <p:cBhvr>
                                        <p:cTn id="267" dur="600" fill="hold"/>
                                        <p:tgtEl>
                                          <p:spTgt spid="23"/>
                                        </p:tgtEl>
                                        <p:attrNameLst>
                                          <p:attrName>ppt_x</p:attrName>
                                        </p:attrNameLst>
                                      </p:cBhvr>
                                      <p:tavLst>
                                        <p:tav tm="0">
                                          <p:val>
                                            <p:strVal val="#ppt_x"/>
                                          </p:val>
                                        </p:tav>
                                        <p:tav tm="100000">
                                          <p:val>
                                            <p:strVal val="#ppt_x"/>
                                          </p:val>
                                        </p:tav>
                                      </p:tavLst>
                                    </p:anim>
                                    <p:anim calcmode="lin" valueType="num">
                                      <p:cBhvr>
                                        <p:cTn id="268" dur="600" fill="hold"/>
                                        <p:tgtEl>
                                          <p:spTgt spid="23"/>
                                        </p:tgtEl>
                                        <p:attrNameLst>
                                          <p:attrName>ppt_y</p:attrName>
                                        </p:attrNameLst>
                                      </p:cBhvr>
                                      <p:tavLst>
                                        <p:tav tm="0">
                                          <p:val>
                                            <p:strVal val="#ppt_y+.1"/>
                                          </p:val>
                                        </p:tav>
                                        <p:tav tm="100000">
                                          <p:val>
                                            <p:strVal val="#ppt_y"/>
                                          </p:val>
                                        </p:tav>
                                      </p:tavLst>
                                    </p:anim>
                                  </p:childTnLst>
                                </p:cTn>
                              </p:par>
                              <p:par>
                                <p:cTn id="269" presetID="42" presetClass="entr" presetSubtype="0" fill="hold" grpId="0" nodeType="withEffect">
                                  <p:stCondLst>
                                    <p:cond delay="700"/>
                                  </p:stCondLst>
                                  <p:childTnLst>
                                    <p:set>
                                      <p:cBhvr>
                                        <p:cTn id="270" dur="1" fill="hold">
                                          <p:stCondLst>
                                            <p:cond delay="0"/>
                                          </p:stCondLst>
                                        </p:cTn>
                                        <p:tgtEl>
                                          <p:spTgt spid="24"/>
                                        </p:tgtEl>
                                        <p:attrNameLst>
                                          <p:attrName>style.visibility</p:attrName>
                                        </p:attrNameLst>
                                      </p:cBhvr>
                                      <p:to>
                                        <p:strVal val="visible"/>
                                      </p:to>
                                    </p:set>
                                    <p:animEffect transition="in" filter="fade">
                                      <p:cBhvr>
                                        <p:cTn id="271" dur="600"/>
                                        <p:tgtEl>
                                          <p:spTgt spid="24"/>
                                        </p:tgtEl>
                                      </p:cBhvr>
                                    </p:animEffect>
                                    <p:anim calcmode="lin" valueType="num">
                                      <p:cBhvr>
                                        <p:cTn id="272" dur="600" fill="hold"/>
                                        <p:tgtEl>
                                          <p:spTgt spid="24"/>
                                        </p:tgtEl>
                                        <p:attrNameLst>
                                          <p:attrName>ppt_x</p:attrName>
                                        </p:attrNameLst>
                                      </p:cBhvr>
                                      <p:tavLst>
                                        <p:tav tm="0">
                                          <p:val>
                                            <p:strVal val="#ppt_x"/>
                                          </p:val>
                                        </p:tav>
                                        <p:tav tm="100000">
                                          <p:val>
                                            <p:strVal val="#ppt_x"/>
                                          </p:val>
                                        </p:tav>
                                      </p:tavLst>
                                    </p:anim>
                                    <p:anim calcmode="lin" valueType="num">
                                      <p:cBhvr>
                                        <p:cTn id="273" dur="600" fill="hold"/>
                                        <p:tgtEl>
                                          <p:spTgt spid="24"/>
                                        </p:tgtEl>
                                        <p:attrNameLst>
                                          <p:attrName>ppt_y</p:attrName>
                                        </p:attrNameLst>
                                      </p:cBhvr>
                                      <p:tavLst>
                                        <p:tav tm="0">
                                          <p:val>
                                            <p:strVal val="#ppt_y+.1"/>
                                          </p:val>
                                        </p:tav>
                                        <p:tav tm="100000">
                                          <p:val>
                                            <p:strVal val="#ppt_y"/>
                                          </p:val>
                                        </p:tav>
                                      </p:tavLst>
                                    </p:anim>
                                  </p:childTnLst>
                                </p:cTn>
                              </p:par>
                              <p:par>
                                <p:cTn id="274" presetID="42" presetClass="entr" presetSubtype="0" fill="hold" grpId="0" nodeType="withEffect">
                                  <p:stCondLst>
                                    <p:cond delay="70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600"/>
                                        <p:tgtEl>
                                          <p:spTgt spid="25"/>
                                        </p:tgtEl>
                                      </p:cBhvr>
                                    </p:animEffect>
                                    <p:anim calcmode="lin" valueType="num">
                                      <p:cBhvr>
                                        <p:cTn id="277" dur="600" fill="hold"/>
                                        <p:tgtEl>
                                          <p:spTgt spid="25"/>
                                        </p:tgtEl>
                                        <p:attrNameLst>
                                          <p:attrName>ppt_x</p:attrName>
                                        </p:attrNameLst>
                                      </p:cBhvr>
                                      <p:tavLst>
                                        <p:tav tm="0">
                                          <p:val>
                                            <p:strVal val="#ppt_x"/>
                                          </p:val>
                                        </p:tav>
                                        <p:tav tm="100000">
                                          <p:val>
                                            <p:strVal val="#ppt_x"/>
                                          </p:val>
                                        </p:tav>
                                      </p:tavLst>
                                    </p:anim>
                                    <p:anim calcmode="lin" valueType="num">
                                      <p:cBhvr>
                                        <p:cTn id="278" dur="600" fill="hold"/>
                                        <p:tgtEl>
                                          <p:spTgt spid="25"/>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700"/>
                                  </p:stCondLst>
                                  <p:childTnLst>
                                    <p:set>
                                      <p:cBhvr>
                                        <p:cTn id="280" dur="1" fill="hold">
                                          <p:stCondLst>
                                            <p:cond delay="0"/>
                                          </p:stCondLst>
                                        </p:cTn>
                                        <p:tgtEl>
                                          <p:spTgt spid="26"/>
                                        </p:tgtEl>
                                        <p:attrNameLst>
                                          <p:attrName>style.visibility</p:attrName>
                                        </p:attrNameLst>
                                      </p:cBhvr>
                                      <p:to>
                                        <p:strVal val="visible"/>
                                      </p:to>
                                    </p:set>
                                    <p:animEffect transition="in" filter="fade">
                                      <p:cBhvr>
                                        <p:cTn id="281" dur="600"/>
                                        <p:tgtEl>
                                          <p:spTgt spid="26"/>
                                        </p:tgtEl>
                                      </p:cBhvr>
                                    </p:animEffect>
                                    <p:anim calcmode="lin" valueType="num">
                                      <p:cBhvr>
                                        <p:cTn id="282" dur="600" fill="hold"/>
                                        <p:tgtEl>
                                          <p:spTgt spid="26"/>
                                        </p:tgtEl>
                                        <p:attrNameLst>
                                          <p:attrName>ppt_x</p:attrName>
                                        </p:attrNameLst>
                                      </p:cBhvr>
                                      <p:tavLst>
                                        <p:tav tm="0">
                                          <p:val>
                                            <p:strVal val="#ppt_x"/>
                                          </p:val>
                                        </p:tav>
                                        <p:tav tm="100000">
                                          <p:val>
                                            <p:strVal val="#ppt_x"/>
                                          </p:val>
                                        </p:tav>
                                      </p:tavLst>
                                    </p:anim>
                                    <p:anim calcmode="lin" valueType="num">
                                      <p:cBhvr>
                                        <p:cTn id="283" dur="600" fill="hold"/>
                                        <p:tgtEl>
                                          <p:spTgt spid="26"/>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700"/>
                                  </p:stCondLst>
                                  <p:childTnLst>
                                    <p:set>
                                      <p:cBhvr>
                                        <p:cTn id="285" dur="1" fill="hold">
                                          <p:stCondLst>
                                            <p:cond delay="0"/>
                                          </p:stCondLst>
                                        </p:cTn>
                                        <p:tgtEl>
                                          <p:spTgt spid="27"/>
                                        </p:tgtEl>
                                        <p:attrNameLst>
                                          <p:attrName>style.visibility</p:attrName>
                                        </p:attrNameLst>
                                      </p:cBhvr>
                                      <p:to>
                                        <p:strVal val="visible"/>
                                      </p:to>
                                    </p:set>
                                    <p:animEffect transition="in" filter="fade">
                                      <p:cBhvr>
                                        <p:cTn id="286" dur="600"/>
                                        <p:tgtEl>
                                          <p:spTgt spid="27"/>
                                        </p:tgtEl>
                                      </p:cBhvr>
                                    </p:animEffect>
                                    <p:anim calcmode="lin" valueType="num">
                                      <p:cBhvr>
                                        <p:cTn id="287" dur="600" fill="hold"/>
                                        <p:tgtEl>
                                          <p:spTgt spid="27"/>
                                        </p:tgtEl>
                                        <p:attrNameLst>
                                          <p:attrName>ppt_x</p:attrName>
                                        </p:attrNameLst>
                                      </p:cBhvr>
                                      <p:tavLst>
                                        <p:tav tm="0">
                                          <p:val>
                                            <p:strVal val="#ppt_x"/>
                                          </p:val>
                                        </p:tav>
                                        <p:tav tm="100000">
                                          <p:val>
                                            <p:strVal val="#ppt_x"/>
                                          </p:val>
                                        </p:tav>
                                      </p:tavLst>
                                    </p:anim>
                                    <p:anim calcmode="lin" valueType="num">
                                      <p:cBhvr>
                                        <p:cTn id="288" dur="600" fill="hold"/>
                                        <p:tgtEl>
                                          <p:spTgt spid="27"/>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700"/>
                                  </p:stCondLst>
                                  <p:childTnLst>
                                    <p:set>
                                      <p:cBhvr>
                                        <p:cTn id="290" dur="1" fill="hold">
                                          <p:stCondLst>
                                            <p:cond delay="0"/>
                                          </p:stCondLst>
                                        </p:cTn>
                                        <p:tgtEl>
                                          <p:spTgt spid="28"/>
                                        </p:tgtEl>
                                        <p:attrNameLst>
                                          <p:attrName>style.visibility</p:attrName>
                                        </p:attrNameLst>
                                      </p:cBhvr>
                                      <p:to>
                                        <p:strVal val="visible"/>
                                      </p:to>
                                    </p:set>
                                    <p:animEffect transition="in" filter="fade">
                                      <p:cBhvr>
                                        <p:cTn id="291" dur="600"/>
                                        <p:tgtEl>
                                          <p:spTgt spid="28"/>
                                        </p:tgtEl>
                                      </p:cBhvr>
                                    </p:animEffect>
                                    <p:anim calcmode="lin" valueType="num">
                                      <p:cBhvr>
                                        <p:cTn id="292" dur="600" fill="hold"/>
                                        <p:tgtEl>
                                          <p:spTgt spid="28"/>
                                        </p:tgtEl>
                                        <p:attrNameLst>
                                          <p:attrName>ppt_x</p:attrName>
                                        </p:attrNameLst>
                                      </p:cBhvr>
                                      <p:tavLst>
                                        <p:tav tm="0">
                                          <p:val>
                                            <p:strVal val="#ppt_x"/>
                                          </p:val>
                                        </p:tav>
                                        <p:tav tm="100000">
                                          <p:val>
                                            <p:strVal val="#ppt_x"/>
                                          </p:val>
                                        </p:tav>
                                      </p:tavLst>
                                    </p:anim>
                                    <p:anim calcmode="lin" valueType="num">
                                      <p:cBhvr>
                                        <p:cTn id="293" dur="600" fill="hold"/>
                                        <p:tgtEl>
                                          <p:spTgt spid="28"/>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700"/>
                                  </p:stCondLst>
                                  <p:childTnLst>
                                    <p:set>
                                      <p:cBhvr>
                                        <p:cTn id="295" dur="1" fill="hold">
                                          <p:stCondLst>
                                            <p:cond delay="0"/>
                                          </p:stCondLst>
                                        </p:cTn>
                                        <p:tgtEl>
                                          <p:spTgt spid="29"/>
                                        </p:tgtEl>
                                        <p:attrNameLst>
                                          <p:attrName>style.visibility</p:attrName>
                                        </p:attrNameLst>
                                      </p:cBhvr>
                                      <p:to>
                                        <p:strVal val="visible"/>
                                      </p:to>
                                    </p:set>
                                    <p:animEffect transition="in" filter="fade">
                                      <p:cBhvr>
                                        <p:cTn id="296" dur="600"/>
                                        <p:tgtEl>
                                          <p:spTgt spid="29"/>
                                        </p:tgtEl>
                                      </p:cBhvr>
                                    </p:animEffect>
                                    <p:anim calcmode="lin" valueType="num">
                                      <p:cBhvr>
                                        <p:cTn id="297" dur="600" fill="hold"/>
                                        <p:tgtEl>
                                          <p:spTgt spid="29"/>
                                        </p:tgtEl>
                                        <p:attrNameLst>
                                          <p:attrName>ppt_x</p:attrName>
                                        </p:attrNameLst>
                                      </p:cBhvr>
                                      <p:tavLst>
                                        <p:tav tm="0">
                                          <p:val>
                                            <p:strVal val="#ppt_x"/>
                                          </p:val>
                                        </p:tav>
                                        <p:tav tm="100000">
                                          <p:val>
                                            <p:strVal val="#ppt_x"/>
                                          </p:val>
                                        </p:tav>
                                      </p:tavLst>
                                    </p:anim>
                                    <p:anim calcmode="lin" valueType="num">
                                      <p:cBhvr>
                                        <p:cTn id="298" dur="600" fill="hold"/>
                                        <p:tgtEl>
                                          <p:spTgt spid="29"/>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700"/>
                                  </p:stCondLst>
                                  <p:childTnLst>
                                    <p:set>
                                      <p:cBhvr>
                                        <p:cTn id="300" dur="1" fill="hold">
                                          <p:stCondLst>
                                            <p:cond delay="0"/>
                                          </p:stCondLst>
                                        </p:cTn>
                                        <p:tgtEl>
                                          <p:spTgt spid="30"/>
                                        </p:tgtEl>
                                        <p:attrNameLst>
                                          <p:attrName>style.visibility</p:attrName>
                                        </p:attrNameLst>
                                      </p:cBhvr>
                                      <p:to>
                                        <p:strVal val="visible"/>
                                      </p:to>
                                    </p:set>
                                    <p:animEffect transition="in" filter="fade">
                                      <p:cBhvr>
                                        <p:cTn id="301" dur="600"/>
                                        <p:tgtEl>
                                          <p:spTgt spid="30"/>
                                        </p:tgtEl>
                                      </p:cBhvr>
                                    </p:animEffect>
                                    <p:anim calcmode="lin" valueType="num">
                                      <p:cBhvr>
                                        <p:cTn id="302" dur="600" fill="hold"/>
                                        <p:tgtEl>
                                          <p:spTgt spid="30"/>
                                        </p:tgtEl>
                                        <p:attrNameLst>
                                          <p:attrName>ppt_x</p:attrName>
                                        </p:attrNameLst>
                                      </p:cBhvr>
                                      <p:tavLst>
                                        <p:tav tm="0">
                                          <p:val>
                                            <p:strVal val="#ppt_x"/>
                                          </p:val>
                                        </p:tav>
                                        <p:tav tm="100000">
                                          <p:val>
                                            <p:strVal val="#ppt_x"/>
                                          </p:val>
                                        </p:tav>
                                      </p:tavLst>
                                    </p:anim>
                                    <p:anim calcmode="lin" valueType="num">
                                      <p:cBhvr>
                                        <p:cTn id="303" dur="600" fill="hold"/>
                                        <p:tgtEl>
                                          <p:spTgt spid="30"/>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700"/>
                                  </p:stCondLst>
                                  <p:childTnLst>
                                    <p:set>
                                      <p:cBhvr>
                                        <p:cTn id="305" dur="1" fill="hold">
                                          <p:stCondLst>
                                            <p:cond delay="0"/>
                                          </p:stCondLst>
                                        </p:cTn>
                                        <p:tgtEl>
                                          <p:spTgt spid="132"/>
                                        </p:tgtEl>
                                        <p:attrNameLst>
                                          <p:attrName>style.visibility</p:attrName>
                                        </p:attrNameLst>
                                      </p:cBhvr>
                                      <p:to>
                                        <p:strVal val="visible"/>
                                      </p:to>
                                    </p:set>
                                    <p:animEffect transition="in" filter="fade">
                                      <p:cBhvr>
                                        <p:cTn id="306" dur="600"/>
                                        <p:tgtEl>
                                          <p:spTgt spid="132"/>
                                        </p:tgtEl>
                                      </p:cBhvr>
                                    </p:animEffect>
                                    <p:anim calcmode="lin" valueType="num">
                                      <p:cBhvr>
                                        <p:cTn id="307" dur="600" fill="hold"/>
                                        <p:tgtEl>
                                          <p:spTgt spid="132"/>
                                        </p:tgtEl>
                                        <p:attrNameLst>
                                          <p:attrName>ppt_x</p:attrName>
                                        </p:attrNameLst>
                                      </p:cBhvr>
                                      <p:tavLst>
                                        <p:tav tm="0">
                                          <p:val>
                                            <p:strVal val="#ppt_x"/>
                                          </p:val>
                                        </p:tav>
                                        <p:tav tm="100000">
                                          <p:val>
                                            <p:strVal val="#ppt_x"/>
                                          </p:val>
                                        </p:tav>
                                      </p:tavLst>
                                    </p:anim>
                                    <p:anim calcmode="lin" valueType="num">
                                      <p:cBhvr>
                                        <p:cTn id="308" dur="600" fill="hold"/>
                                        <p:tgtEl>
                                          <p:spTgt spid="132"/>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700"/>
                                  </p:stCondLst>
                                  <p:childTnLst>
                                    <p:set>
                                      <p:cBhvr>
                                        <p:cTn id="310" dur="1" fill="hold">
                                          <p:stCondLst>
                                            <p:cond delay="0"/>
                                          </p:stCondLst>
                                        </p:cTn>
                                        <p:tgtEl>
                                          <p:spTgt spid="133"/>
                                        </p:tgtEl>
                                        <p:attrNameLst>
                                          <p:attrName>style.visibility</p:attrName>
                                        </p:attrNameLst>
                                      </p:cBhvr>
                                      <p:to>
                                        <p:strVal val="visible"/>
                                      </p:to>
                                    </p:set>
                                    <p:animEffect transition="in" filter="fade">
                                      <p:cBhvr>
                                        <p:cTn id="311" dur="600"/>
                                        <p:tgtEl>
                                          <p:spTgt spid="133"/>
                                        </p:tgtEl>
                                      </p:cBhvr>
                                    </p:animEffect>
                                    <p:anim calcmode="lin" valueType="num">
                                      <p:cBhvr>
                                        <p:cTn id="312" dur="600" fill="hold"/>
                                        <p:tgtEl>
                                          <p:spTgt spid="133"/>
                                        </p:tgtEl>
                                        <p:attrNameLst>
                                          <p:attrName>ppt_x</p:attrName>
                                        </p:attrNameLst>
                                      </p:cBhvr>
                                      <p:tavLst>
                                        <p:tav tm="0">
                                          <p:val>
                                            <p:strVal val="#ppt_x"/>
                                          </p:val>
                                        </p:tav>
                                        <p:tav tm="100000">
                                          <p:val>
                                            <p:strVal val="#ppt_x"/>
                                          </p:val>
                                        </p:tav>
                                      </p:tavLst>
                                    </p:anim>
                                    <p:anim calcmode="lin" valueType="num">
                                      <p:cBhvr>
                                        <p:cTn id="313" dur="600" fill="hold"/>
                                        <p:tgtEl>
                                          <p:spTgt spid="133"/>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700"/>
                                  </p:stCondLst>
                                  <p:childTnLst>
                                    <p:set>
                                      <p:cBhvr>
                                        <p:cTn id="315" dur="1" fill="hold">
                                          <p:stCondLst>
                                            <p:cond delay="0"/>
                                          </p:stCondLst>
                                        </p:cTn>
                                        <p:tgtEl>
                                          <p:spTgt spid="134"/>
                                        </p:tgtEl>
                                        <p:attrNameLst>
                                          <p:attrName>style.visibility</p:attrName>
                                        </p:attrNameLst>
                                      </p:cBhvr>
                                      <p:to>
                                        <p:strVal val="visible"/>
                                      </p:to>
                                    </p:set>
                                    <p:animEffect transition="in" filter="fade">
                                      <p:cBhvr>
                                        <p:cTn id="316" dur="600"/>
                                        <p:tgtEl>
                                          <p:spTgt spid="134"/>
                                        </p:tgtEl>
                                      </p:cBhvr>
                                    </p:animEffect>
                                    <p:anim calcmode="lin" valueType="num">
                                      <p:cBhvr>
                                        <p:cTn id="317" dur="600" fill="hold"/>
                                        <p:tgtEl>
                                          <p:spTgt spid="134"/>
                                        </p:tgtEl>
                                        <p:attrNameLst>
                                          <p:attrName>ppt_x</p:attrName>
                                        </p:attrNameLst>
                                      </p:cBhvr>
                                      <p:tavLst>
                                        <p:tav tm="0">
                                          <p:val>
                                            <p:strVal val="#ppt_x"/>
                                          </p:val>
                                        </p:tav>
                                        <p:tav tm="100000">
                                          <p:val>
                                            <p:strVal val="#ppt_x"/>
                                          </p:val>
                                        </p:tav>
                                      </p:tavLst>
                                    </p:anim>
                                    <p:anim calcmode="lin" valueType="num">
                                      <p:cBhvr>
                                        <p:cTn id="318" dur="600" fill="hold"/>
                                        <p:tgtEl>
                                          <p:spTgt spid="134"/>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700"/>
                                  </p:stCondLst>
                                  <p:childTnLst>
                                    <p:set>
                                      <p:cBhvr>
                                        <p:cTn id="320" dur="1" fill="hold">
                                          <p:stCondLst>
                                            <p:cond delay="0"/>
                                          </p:stCondLst>
                                        </p:cTn>
                                        <p:tgtEl>
                                          <p:spTgt spid="135"/>
                                        </p:tgtEl>
                                        <p:attrNameLst>
                                          <p:attrName>style.visibility</p:attrName>
                                        </p:attrNameLst>
                                      </p:cBhvr>
                                      <p:to>
                                        <p:strVal val="visible"/>
                                      </p:to>
                                    </p:set>
                                    <p:animEffect transition="in" filter="fade">
                                      <p:cBhvr>
                                        <p:cTn id="321" dur="600"/>
                                        <p:tgtEl>
                                          <p:spTgt spid="135"/>
                                        </p:tgtEl>
                                      </p:cBhvr>
                                    </p:animEffect>
                                    <p:anim calcmode="lin" valueType="num">
                                      <p:cBhvr>
                                        <p:cTn id="322" dur="600" fill="hold"/>
                                        <p:tgtEl>
                                          <p:spTgt spid="135"/>
                                        </p:tgtEl>
                                        <p:attrNameLst>
                                          <p:attrName>ppt_x</p:attrName>
                                        </p:attrNameLst>
                                      </p:cBhvr>
                                      <p:tavLst>
                                        <p:tav tm="0">
                                          <p:val>
                                            <p:strVal val="#ppt_x"/>
                                          </p:val>
                                        </p:tav>
                                        <p:tav tm="100000">
                                          <p:val>
                                            <p:strVal val="#ppt_x"/>
                                          </p:val>
                                        </p:tav>
                                      </p:tavLst>
                                    </p:anim>
                                    <p:anim calcmode="lin" valueType="num">
                                      <p:cBhvr>
                                        <p:cTn id="323" dur="600" fill="hold"/>
                                        <p:tgtEl>
                                          <p:spTgt spid="135"/>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700"/>
                                  </p:stCondLst>
                                  <p:childTnLst>
                                    <p:set>
                                      <p:cBhvr>
                                        <p:cTn id="325" dur="1" fill="hold">
                                          <p:stCondLst>
                                            <p:cond delay="0"/>
                                          </p:stCondLst>
                                        </p:cTn>
                                        <p:tgtEl>
                                          <p:spTgt spid="136"/>
                                        </p:tgtEl>
                                        <p:attrNameLst>
                                          <p:attrName>style.visibility</p:attrName>
                                        </p:attrNameLst>
                                      </p:cBhvr>
                                      <p:to>
                                        <p:strVal val="visible"/>
                                      </p:to>
                                    </p:set>
                                    <p:animEffect transition="in" filter="fade">
                                      <p:cBhvr>
                                        <p:cTn id="326" dur="600"/>
                                        <p:tgtEl>
                                          <p:spTgt spid="136"/>
                                        </p:tgtEl>
                                      </p:cBhvr>
                                    </p:animEffect>
                                    <p:anim calcmode="lin" valueType="num">
                                      <p:cBhvr>
                                        <p:cTn id="327" dur="600" fill="hold"/>
                                        <p:tgtEl>
                                          <p:spTgt spid="136"/>
                                        </p:tgtEl>
                                        <p:attrNameLst>
                                          <p:attrName>ppt_x</p:attrName>
                                        </p:attrNameLst>
                                      </p:cBhvr>
                                      <p:tavLst>
                                        <p:tav tm="0">
                                          <p:val>
                                            <p:strVal val="#ppt_x"/>
                                          </p:val>
                                        </p:tav>
                                        <p:tav tm="100000">
                                          <p:val>
                                            <p:strVal val="#ppt_x"/>
                                          </p:val>
                                        </p:tav>
                                      </p:tavLst>
                                    </p:anim>
                                    <p:anim calcmode="lin" valueType="num">
                                      <p:cBhvr>
                                        <p:cTn id="328" dur="600" fill="hold"/>
                                        <p:tgtEl>
                                          <p:spTgt spid="136"/>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700"/>
                                  </p:stCondLst>
                                  <p:childTnLst>
                                    <p:set>
                                      <p:cBhvr>
                                        <p:cTn id="330" dur="1" fill="hold">
                                          <p:stCondLst>
                                            <p:cond delay="0"/>
                                          </p:stCondLst>
                                        </p:cTn>
                                        <p:tgtEl>
                                          <p:spTgt spid="137"/>
                                        </p:tgtEl>
                                        <p:attrNameLst>
                                          <p:attrName>style.visibility</p:attrName>
                                        </p:attrNameLst>
                                      </p:cBhvr>
                                      <p:to>
                                        <p:strVal val="visible"/>
                                      </p:to>
                                    </p:set>
                                    <p:animEffect transition="in" filter="fade">
                                      <p:cBhvr>
                                        <p:cTn id="331" dur="600"/>
                                        <p:tgtEl>
                                          <p:spTgt spid="137"/>
                                        </p:tgtEl>
                                      </p:cBhvr>
                                    </p:animEffect>
                                    <p:anim calcmode="lin" valueType="num">
                                      <p:cBhvr>
                                        <p:cTn id="332" dur="600" fill="hold"/>
                                        <p:tgtEl>
                                          <p:spTgt spid="137"/>
                                        </p:tgtEl>
                                        <p:attrNameLst>
                                          <p:attrName>ppt_x</p:attrName>
                                        </p:attrNameLst>
                                      </p:cBhvr>
                                      <p:tavLst>
                                        <p:tav tm="0">
                                          <p:val>
                                            <p:strVal val="#ppt_x"/>
                                          </p:val>
                                        </p:tav>
                                        <p:tav tm="100000">
                                          <p:val>
                                            <p:strVal val="#ppt_x"/>
                                          </p:val>
                                        </p:tav>
                                      </p:tavLst>
                                    </p:anim>
                                    <p:anim calcmode="lin" valueType="num">
                                      <p:cBhvr>
                                        <p:cTn id="333" dur="600" fill="hold"/>
                                        <p:tgtEl>
                                          <p:spTgt spid="137"/>
                                        </p:tgtEl>
                                        <p:attrNameLst>
                                          <p:attrName>ppt_y</p:attrName>
                                        </p:attrNameLst>
                                      </p:cBhvr>
                                      <p:tavLst>
                                        <p:tav tm="0">
                                          <p:val>
                                            <p:strVal val="#ppt_y+.1"/>
                                          </p:val>
                                        </p:tav>
                                        <p:tav tm="100000">
                                          <p:val>
                                            <p:strVal val="#ppt_y"/>
                                          </p:val>
                                        </p:tav>
                                      </p:tavLst>
                                    </p:anim>
                                  </p:childTnLst>
                                </p:cTn>
                              </p:par>
                              <p:par>
                                <p:cTn id="334" presetID="42" presetClass="entr" presetSubtype="0" fill="hold" grpId="0" nodeType="withEffect">
                                  <p:stCondLst>
                                    <p:cond delay="700"/>
                                  </p:stCondLst>
                                  <p:childTnLst>
                                    <p:set>
                                      <p:cBhvr>
                                        <p:cTn id="335" dur="1" fill="hold">
                                          <p:stCondLst>
                                            <p:cond delay="0"/>
                                          </p:stCondLst>
                                        </p:cTn>
                                        <p:tgtEl>
                                          <p:spTgt spid="138"/>
                                        </p:tgtEl>
                                        <p:attrNameLst>
                                          <p:attrName>style.visibility</p:attrName>
                                        </p:attrNameLst>
                                      </p:cBhvr>
                                      <p:to>
                                        <p:strVal val="visible"/>
                                      </p:to>
                                    </p:set>
                                    <p:animEffect transition="in" filter="fade">
                                      <p:cBhvr>
                                        <p:cTn id="336" dur="600"/>
                                        <p:tgtEl>
                                          <p:spTgt spid="138"/>
                                        </p:tgtEl>
                                      </p:cBhvr>
                                    </p:animEffect>
                                    <p:anim calcmode="lin" valueType="num">
                                      <p:cBhvr>
                                        <p:cTn id="337" dur="600" fill="hold"/>
                                        <p:tgtEl>
                                          <p:spTgt spid="138"/>
                                        </p:tgtEl>
                                        <p:attrNameLst>
                                          <p:attrName>ppt_x</p:attrName>
                                        </p:attrNameLst>
                                      </p:cBhvr>
                                      <p:tavLst>
                                        <p:tav tm="0">
                                          <p:val>
                                            <p:strVal val="#ppt_x"/>
                                          </p:val>
                                        </p:tav>
                                        <p:tav tm="100000">
                                          <p:val>
                                            <p:strVal val="#ppt_x"/>
                                          </p:val>
                                        </p:tav>
                                      </p:tavLst>
                                    </p:anim>
                                    <p:anim calcmode="lin" valueType="num">
                                      <p:cBhvr>
                                        <p:cTn id="338" dur="600" fill="hold"/>
                                        <p:tgtEl>
                                          <p:spTgt spid="138"/>
                                        </p:tgtEl>
                                        <p:attrNameLst>
                                          <p:attrName>ppt_y</p:attrName>
                                        </p:attrNameLst>
                                      </p:cBhvr>
                                      <p:tavLst>
                                        <p:tav tm="0">
                                          <p:val>
                                            <p:strVal val="#ppt_y+.1"/>
                                          </p:val>
                                        </p:tav>
                                        <p:tav tm="100000">
                                          <p:val>
                                            <p:strVal val="#ppt_y"/>
                                          </p:val>
                                        </p:tav>
                                      </p:tavLst>
                                    </p:anim>
                                  </p:childTnLst>
                                </p:cTn>
                              </p:par>
                              <p:par>
                                <p:cTn id="339" presetID="42" presetClass="entr" presetSubtype="0" fill="hold" grpId="0" nodeType="withEffect">
                                  <p:stCondLst>
                                    <p:cond delay="700"/>
                                  </p:stCondLst>
                                  <p:childTnLst>
                                    <p:set>
                                      <p:cBhvr>
                                        <p:cTn id="340" dur="1" fill="hold">
                                          <p:stCondLst>
                                            <p:cond delay="0"/>
                                          </p:stCondLst>
                                        </p:cTn>
                                        <p:tgtEl>
                                          <p:spTgt spid="139"/>
                                        </p:tgtEl>
                                        <p:attrNameLst>
                                          <p:attrName>style.visibility</p:attrName>
                                        </p:attrNameLst>
                                      </p:cBhvr>
                                      <p:to>
                                        <p:strVal val="visible"/>
                                      </p:to>
                                    </p:set>
                                    <p:animEffect transition="in" filter="fade">
                                      <p:cBhvr>
                                        <p:cTn id="341" dur="600"/>
                                        <p:tgtEl>
                                          <p:spTgt spid="139"/>
                                        </p:tgtEl>
                                      </p:cBhvr>
                                    </p:animEffect>
                                    <p:anim calcmode="lin" valueType="num">
                                      <p:cBhvr>
                                        <p:cTn id="342" dur="600" fill="hold"/>
                                        <p:tgtEl>
                                          <p:spTgt spid="139"/>
                                        </p:tgtEl>
                                        <p:attrNameLst>
                                          <p:attrName>ppt_x</p:attrName>
                                        </p:attrNameLst>
                                      </p:cBhvr>
                                      <p:tavLst>
                                        <p:tav tm="0">
                                          <p:val>
                                            <p:strVal val="#ppt_x"/>
                                          </p:val>
                                        </p:tav>
                                        <p:tav tm="100000">
                                          <p:val>
                                            <p:strVal val="#ppt_x"/>
                                          </p:val>
                                        </p:tav>
                                      </p:tavLst>
                                    </p:anim>
                                    <p:anim calcmode="lin" valueType="num">
                                      <p:cBhvr>
                                        <p:cTn id="343" dur="600" fill="hold"/>
                                        <p:tgtEl>
                                          <p:spTgt spid="139"/>
                                        </p:tgtEl>
                                        <p:attrNameLst>
                                          <p:attrName>ppt_y</p:attrName>
                                        </p:attrNameLst>
                                      </p:cBhvr>
                                      <p:tavLst>
                                        <p:tav tm="0">
                                          <p:val>
                                            <p:strVal val="#ppt_y+.1"/>
                                          </p:val>
                                        </p:tav>
                                        <p:tav tm="100000">
                                          <p:val>
                                            <p:strVal val="#ppt_y"/>
                                          </p:val>
                                        </p:tav>
                                      </p:tavLst>
                                    </p:anim>
                                  </p:childTnLst>
                                </p:cTn>
                              </p:par>
                              <p:par>
                                <p:cTn id="344" presetID="42" presetClass="entr" presetSubtype="0" fill="hold" grpId="0" nodeType="withEffect">
                                  <p:stCondLst>
                                    <p:cond delay="700"/>
                                  </p:stCondLst>
                                  <p:childTnLst>
                                    <p:set>
                                      <p:cBhvr>
                                        <p:cTn id="345" dur="1" fill="hold">
                                          <p:stCondLst>
                                            <p:cond delay="0"/>
                                          </p:stCondLst>
                                        </p:cTn>
                                        <p:tgtEl>
                                          <p:spTgt spid="140"/>
                                        </p:tgtEl>
                                        <p:attrNameLst>
                                          <p:attrName>style.visibility</p:attrName>
                                        </p:attrNameLst>
                                      </p:cBhvr>
                                      <p:to>
                                        <p:strVal val="visible"/>
                                      </p:to>
                                    </p:set>
                                    <p:animEffect transition="in" filter="fade">
                                      <p:cBhvr>
                                        <p:cTn id="346" dur="600"/>
                                        <p:tgtEl>
                                          <p:spTgt spid="140"/>
                                        </p:tgtEl>
                                      </p:cBhvr>
                                    </p:animEffect>
                                    <p:anim calcmode="lin" valueType="num">
                                      <p:cBhvr>
                                        <p:cTn id="347" dur="600" fill="hold"/>
                                        <p:tgtEl>
                                          <p:spTgt spid="140"/>
                                        </p:tgtEl>
                                        <p:attrNameLst>
                                          <p:attrName>ppt_x</p:attrName>
                                        </p:attrNameLst>
                                      </p:cBhvr>
                                      <p:tavLst>
                                        <p:tav tm="0">
                                          <p:val>
                                            <p:strVal val="#ppt_x"/>
                                          </p:val>
                                        </p:tav>
                                        <p:tav tm="100000">
                                          <p:val>
                                            <p:strVal val="#ppt_x"/>
                                          </p:val>
                                        </p:tav>
                                      </p:tavLst>
                                    </p:anim>
                                    <p:anim calcmode="lin" valueType="num">
                                      <p:cBhvr>
                                        <p:cTn id="348" dur="600" fill="hold"/>
                                        <p:tgtEl>
                                          <p:spTgt spid="140"/>
                                        </p:tgtEl>
                                        <p:attrNameLst>
                                          <p:attrName>ppt_y</p:attrName>
                                        </p:attrNameLst>
                                      </p:cBhvr>
                                      <p:tavLst>
                                        <p:tav tm="0">
                                          <p:val>
                                            <p:strVal val="#ppt_y+.1"/>
                                          </p:val>
                                        </p:tav>
                                        <p:tav tm="100000">
                                          <p:val>
                                            <p:strVal val="#ppt_y"/>
                                          </p:val>
                                        </p:tav>
                                      </p:tavLst>
                                    </p:anim>
                                  </p:childTnLst>
                                </p:cTn>
                              </p:par>
                              <p:par>
                                <p:cTn id="349" presetID="42" presetClass="entr" presetSubtype="0" fill="hold" grpId="0" nodeType="withEffect">
                                  <p:stCondLst>
                                    <p:cond delay="700"/>
                                  </p:stCondLst>
                                  <p:childTnLst>
                                    <p:set>
                                      <p:cBhvr>
                                        <p:cTn id="350" dur="1" fill="hold">
                                          <p:stCondLst>
                                            <p:cond delay="0"/>
                                          </p:stCondLst>
                                        </p:cTn>
                                        <p:tgtEl>
                                          <p:spTgt spid="141"/>
                                        </p:tgtEl>
                                        <p:attrNameLst>
                                          <p:attrName>style.visibility</p:attrName>
                                        </p:attrNameLst>
                                      </p:cBhvr>
                                      <p:to>
                                        <p:strVal val="visible"/>
                                      </p:to>
                                    </p:set>
                                    <p:animEffect transition="in" filter="fade">
                                      <p:cBhvr>
                                        <p:cTn id="351" dur="600"/>
                                        <p:tgtEl>
                                          <p:spTgt spid="141"/>
                                        </p:tgtEl>
                                      </p:cBhvr>
                                    </p:animEffect>
                                    <p:anim calcmode="lin" valueType="num">
                                      <p:cBhvr>
                                        <p:cTn id="352" dur="600" fill="hold"/>
                                        <p:tgtEl>
                                          <p:spTgt spid="141"/>
                                        </p:tgtEl>
                                        <p:attrNameLst>
                                          <p:attrName>ppt_x</p:attrName>
                                        </p:attrNameLst>
                                      </p:cBhvr>
                                      <p:tavLst>
                                        <p:tav tm="0">
                                          <p:val>
                                            <p:strVal val="#ppt_x"/>
                                          </p:val>
                                        </p:tav>
                                        <p:tav tm="100000">
                                          <p:val>
                                            <p:strVal val="#ppt_x"/>
                                          </p:val>
                                        </p:tav>
                                      </p:tavLst>
                                    </p:anim>
                                    <p:anim calcmode="lin" valueType="num">
                                      <p:cBhvr>
                                        <p:cTn id="353" dur="600" fill="hold"/>
                                        <p:tgtEl>
                                          <p:spTgt spid="141"/>
                                        </p:tgtEl>
                                        <p:attrNameLst>
                                          <p:attrName>ppt_y</p:attrName>
                                        </p:attrNameLst>
                                      </p:cBhvr>
                                      <p:tavLst>
                                        <p:tav tm="0">
                                          <p:val>
                                            <p:strVal val="#ppt_y+.1"/>
                                          </p:val>
                                        </p:tav>
                                        <p:tav tm="100000">
                                          <p:val>
                                            <p:strVal val="#ppt_y"/>
                                          </p:val>
                                        </p:tav>
                                      </p:tavLst>
                                    </p:anim>
                                  </p:childTnLst>
                                </p:cTn>
                              </p:par>
                              <p:par>
                                <p:cTn id="354" presetID="42" presetClass="entr" presetSubtype="0" fill="hold" grpId="0" nodeType="withEffect">
                                  <p:stCondLst>
                                    <p:cond delay="700"/>
                                  </p:stCondLst>
                                  <p:childTnLst>
                                    <p:set>
                                      <p:cBhvr>
                                        <p:cTn id="355" dur="1" fill="hold">
                                          <p:stCondLst>
                                            <p:cond delay="0"/>
                                          </p:stCondLst>
                                        </p:cTn>
                                        <p:tgtEl>
                                          <p:spTgt spid="142"/>
                                        </p:tgtEl>
                                        <p:attrNameLst>
                                          <p:attrName>style.visibility</p:attrName>
                                        </p:attrNameLst>
                                      </p:cBhvr>
                                      <p:to>
                                        <p:strVal val="visible"/>
                                      </p:to>
                                    </p:set>
                                    <p:animEffect transition="in" filter="fade">
                                      <p:cBhvr>
                                        <p:cTn id="356" dur="600"/>
                                        <p:tgtEl>
                                          <p:spTgt spid="142"/>
                                        </p:tgtEl>
                                      </p:cBhvr>
                                    </p:animEffect>
                                    <p:anim calcmode="lin" valueType="num">
                                      <p:cBhvr>
                                        <p:cTn id="357" dur="600" fill="hold"/>
                                        <p:tgtEl>
                                          <p:spTgt spid="142"/>
                                        </p:tgtEl>
                                        <p:attrNameLst>
                                          <p:attrName>ppt_x</p:attrName>
                                        </p:attrNameLst>
                                      </p:cBhvr>
                                      <p:tavLst>
                                        <p:tav tm="0">
                                          <p:val>
                                            <p:strVal val="#ppt_x"/>
                                          </p:val>
                                        </p:tav>
                                        <p:tav tm="100000">
                                          <p:val>
                                            <p:strVal val="#ppt_x"/>
                                          </p:val>
                                        </p:tav>
                                      </p:tavLst>
                                    </p:anim>
                                    <p:anim calcmode="lin" valueType="num">
                                      <p:cBhvr>
                                        <p:cTn id="358" dur="600" fill="hold"/>
                                        <p:tgtEl>
                                          <p:spTgt spid="142"/>
                                        </p:tgtEl>
                                        <p:attrNameLst>
                                          <p:attrName>ppt_y</p:attrName>
                                        </p:attrNameLst>
                                      </p:cBhvr>
                                      <p:tavLst>
                                        <p:tav tm="0">
                                          <p:val>
                                            <p:strVal val="#ppt_y+.1"/>
                                          </p:val>
                                        </p:tav>
                                        <p:tav tm="100000">
                                          <p:val>
                                            <p:strVal val="#ppt_y"/>
                                          </p:val>
                                        </p:tav>
                                      </p:tavLst>
                                    </p:anim>
                                  </p:childTnLst>
                                </p:cTn>
                              </p:par>
                              <p:par>
                                <p:cTn id="359" presetID="42" presetClass="entr" presetSubtype="0" fill="hold" grpId="0" nodeType="withEffect">
                                  <p:stCondLst>
                                    <p:cond delay="700"/>
                                  </p:stCondLst>
                                  <p:childTnLst>
                                    <p:set>
                                      <p:cBhvr>
                                        <p:cTn id="360" dur="1" fill="hold">
                                          <p:stCondLst>
                                            <p:cond delay="0"/>
                                          </p:stCondLst>
                                        </p:cTn>
                                        <p:tgtEl>
                                          <p:spTgt spid="143"/>
                                        </p:tgtEl>
                                        <p:attrNameLst>
                                          <p:attrName>style.visibility</p:attrName>
                                        </p:attrNameLst>
                                      </p:cBhvr>
                                      <p:to>
                                        <p:strVal val="visible"/>
                                      </p:to>
                                    </p:set>
                                    <p:animEffect transition="in" filter="fade">
                                      <p:cBhvr>
                                        <p:cTn id="361" dur="600"/>
                                        <p:tgtEl>
                                          <p:spTgt spid="143"/>
                                        </p:tgtEl>
                                      </p:cBhvr>
                                    </p:animEffect>
                                    <p:anim calcmode="lin" valueType="num">
                                      <p:cBhvr>
                                        <p:cTn id="362" dur="600" fill="hold"/>
                                        <p:tgtEl>
                                          <p:spTgt spid="143"/>
                                        </p:tgtEl>
                                        <p:attrNameLst>
                                          <p:attrName>ppt_x</p:attrName>
                                        </p:attrNameLst>
                                      </p:cBhvr>
                                      <p:tavLst>
                                        <p:tav tm="0">
                                          <p:val>
                                            <p:strVal val="#ppt_x"/>
                                          </p:val>
                                        </p:tav>
                                        <p:tav tm="100000">
                                          <p:val>
                                            <p:strVal val="#ppt_x"/>
                                          </p:val>
                                        </p:tav>
                                      </p:tavLst>
                                    </p:anim>
                                    <p:anim calcmode="lin" valueType="num">
                                      <p:cBhvr>
                                        <p:cTn id="363" dur="600" fill="hold"/>
                                        <p:tgtEl>
                                          <p:spTgt spid="143"/>
                                        </p:tgtEl>
                                        <p:attrNameLst>
                                          <p:attrName>ppt_y</p:attrName>
                                        </p:attrNameLst>
                                      </p:cBhvr>
                                      <p:tavLst>
                                        <p:tav tm="0">
                                          <p:val>
                                            <p:strVal val="#ppt_y+.1"/>
                                          </p:val>
                                        </p:tav>
                                        <p:tav tm="100000">
                                          <p:val>
                                            <p:strVal val="#ppt_y"/>
                                          </p:val>
                                        </p:tav>
                                      </p:tavLst>
                                    </p:anim>
                                  </p:childTnLst>
                                </p:cTn>
                              </p:par>
                              <p:par>
                                <p:cTn id="364" presetID="42" presetClass="entr" presetSubtype="0" fill="hold" grpId="0" nodeType="withEffect">
                                  <p:stCondLst>
                                    <p:cond delay="700"/>
                                  </p:stCondLst>
                                  <p:childTnLst>
                                    <p:set>
                                      <p:cBhvr>
                                        <p:cTn id="365" dur="1" fill="hold">
                                          <p:stCondLst>
                                            <p:cond delay="0"/>
                                          </p:stCondLst>
                                        </p:cTn>
                                        <p:tgtEl>
                                          <p:spTgt spid="144"/>
                                        </p:tgtEl>
                                        <p:attrNameLst>
                                          <p:attrName>style.visibility</p:attrName>
                                        </p:attrNameLst>
                                      </p:cBhvr>
                                      <p:to>
                                        <p:strVal val="visible"/>
                                      </p:to>
                                    </p:set>
                                    <p:animEffect transition="in" filter="fade">
                                      <p:cBhvr>
                                        <p:cTn id="366" dur="600"/>
                                        <p:tgtEl>
                                          <p:spTgt spid="144"/>
                                        </p:tgtEl>
                                      </p:cBhvr>
                                    </p:animEffect>
                                    <p:anim calcmode="lin" valueType="num">
                                      <p:cBhvr>
                                        <p:cTn id="367" dur="600" fill="hold"/>
                                        <p:tgtEl>
                                          <p:spTgt spid="144"/>
                                        </p:tgtEl>
                                        <p:attrNameLst>
                                          <p:attrName>ppt_x</p:attrName>
                                        </p:attrNameLst>
                                      </p:cBhvr>
                                      <p:tavLst>
                                        <p:tav tm="0">
                                          <p:val>
                                            <p:strVal val="#ppt_x"/>
                                          </p:val>
                                        </p:tav>
                                        <p:tav tm="100000">
                                          <p:val>
                                            <p:strVal val="#ppt_x"/>
                                          </p:val>
                                        </p:tav>
                                      </p:tavLst>
                                    </p:anim>
                                    <p:anim calcmode="lin" valueType="num">
                                      <p:cBhvr>
                                        <p:cTn id="368" dur="600" fill="hold"/>
                                        <p:tgtEl>
                                          <p:spTgt spid="144"/>
                                        </p:tgtEl>
                                        <p:attrNameLst>
                                          <p:attrName>ppt_y</p:attrName>
                                        </p:attrNameLst>
                                      </p:cBhvr>
                                      <p:tavLst>
                                        <p:tav tm="0">
                                          <p:val>
                                            <p:strVal val="#ppt_y+.1"/>
                                          </p:val>
                                        </p:tav>
                                        <p:tav tm="100000">
                                          <p:val>
                                            <p:strVal val="#ppt_y"/>
                                          </p:val>
                                        </p:tav>
                                      </p:tavLst>
                                    </p:anim>
                                  </p:childTnLst>
                                </p:cTn>
                              </p:par>
                              <p:par>
                                <p:cTn id="369" presetID="42" presetClass="entr" presetSubtype="0" fill="hold" grpId="0" nodeType="withEffect">
                                  <p:stCondLst>
                                    <p:cond delay="700"/>
                                  </p:stCondLst>
                                  <p:childTnLst>
                                    <p:set>
                                      <p:cBhvr>
                                        <p:cTn id="370" dur="1" fill="hold">
                                          <p:stCondLst>
                                            <p:cond delay="0"/>
                                          </p:stCondLst>
                                        </p:cTn>
                                        <p:tgtEl>
                                          <p:spTgt spid="145"/>
                                        </p:tgtEl>
                                        <p:attrNameLst>
                                          <p:attrName>style.visibility</p:attrName>
                                        </p:attrNameLst>
                                      </p:cBhvr>
                                      <p:to>
                                        <p:strVal val="visible"/>
                                      </p:to>
                                    </p:set>
                                    <p:animEffect transition="in" filter="fade">
                                      <p:cBhvr>
                                        <p:cTn id="371" dur="600"/>
                                        <p:tgtEl>
                                          <p:spTgt spid="145"/>
                                        </p:tgtEl>
                                      </p:cBhvr>
                                    </p:animEffect>
                                    <p:anim calcmode="lin" valueType="num">
                                      <p:cBhvr>
                                        <p:cTn id="372" dur="600" fill="hold"/>
                                        <p:tgtEl>
                                          <p:spTgt spid="145"/>
                                        </p:tgtEl>
                                        <p:attrNameLst>
                                          <p:attrName>ppt_x</p:attrName>
                                        </p:attrNameLst>
                                      </p:cBhvr>
                                      <p:tavLst>
                                        <p:tav tm="0">
                                          <p:val>
                                            <p:strVal val="#ppt_x"/>
                                          </p:val>
                                        </p:tav>
                                        <p:tav tm="100000">
                                          <p:val>
                                            <p:strVal val="#ppt_x"/>
                                          </p:val>
                                        </p:tav>
                                      </p:tavLst>
                                    </p:anim>
                                    <p:anim calcmode="lin" valueType="num">
                                      <p:cBhvr>
                                        <p:cTn id="373" dur="600" fill="hold"/>
                                        <p:tgtEl>
                                          <p:spTgt spid="145"/>
                                        </p:tgtEl>
                                        <p:attrNameLst>
                                          <p:attrName>ppt_y</p:attrName>
                                        </p:attrNameLst>
                                      </p:cBhvr>
                                      <p:tavLst>
                                        <p:tav tm="0">
                                          <p:val>
                                            <p:strVal val="#ppt_y+.1"/>
                                          </p:val>
                                        </p:tav>
                                        <p:tav tm="100000">
                                          <p:val>
                                            <p:strVal val="#ppt_y"/>
                                          </p:val>
                                        </p:tav>
                                      </p:tavLst>
                                    </p:anim>
                                  </p:childTnLst>
                                </p:cTn>
                              </p:par>
                              <p:par>
                                <p:cTn id="374" presetID="42" presetClass="entr" presetSubtype="0" fill="hold" grpId="0" nodeType="withEffect">
                                  <p:stCondLst>
                                    <p:cond delay="700"/>
                                  </p:stCondLst>
                                  <p:childTnLst>
                                    <p:set>
                                      <p:cBhvr>
                                        <p:cTn id="375" dur="1" fill="hold">
                                          <p:stCondLst>
                                            <p:cond delay="0"/>
                                          </p:stCondLst>
                                        </p:cTn>
                                        <p:tgtEl>
                                          <p:spTgt spid="146"/>
                                        </p:tgtEl>
                                        <p:attrNameLst>
                                          <p:attrName>style.visibility</p:attrName>
                                        </p:attrNameLst>
                                      </p:cBhvr>
                                      <p:to>
                                        <p:strVal val="visible"/>
                                      </p:to>
                                    </p:set>
                                    <p:animEffect transition="in" filter="fade">
                                      <p:cBhvr>
                                        <p:cTn id="376" dur="600"/>
                                        <p:tgtEl>
                                          <p:spTgt spid="146"/>
                                        </p:tgtEl>
                                      </p:cBhvr>
                                    </p:animEffect>
                                    <p:anim calcmode="lin" valueType="num">
                                      <p:cBhvr>
                                        <p:cTn id="377" dur="600" fill="hold"/>
                                        <p:tgtEl>
                                          <p:spTgt spid="146"/>
                                        </p:tgtEl>
                                        <p:attrNameLst>
                                          <p:attrName>ppt_x</p:attrName>
                                        </p:attrNameLst>
                                      </p:cBhvr>
                                      <p:tavLst>
                                        <p:tav tm="0">
                                          <p:val>
                                            <p:strVal val="#ppt_x"/>
                                          </p:val>
                                        </p:tav>
                                        <p:tav tm="100000">
                                          <p:val>
                                            <p:strVal val="#ppt_x"/>
                                          </p:val>
                                        </p:tav>
                                      </p:tavLst>
                                    </p:anim>
                                    <p:anim calcmode="lin" valueType="num">
                                      <p:cBhvr>
                                        <p:cTn id="378" dur="600" fill="hold"/>
                                        <p:tgtEl>
                                          <p:spTgt spid="146"/>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700"/>
                                  </p:stCondLst>
                                  <p:childTnLst>
                                    <p:set>
                                      <p:cBhvr>
                                        <p:cTn id="380" dur="1" fill="hold">
                                          <p:stCondLst>
                                            <p:cond delay="0"/>
                                          </p:stCondLst>
                                        </p:cTn>
                                        <p:tgtEl>
                                          <p:spTgt spid="147"/>
                                        </p:tgtEl>
                                        <p:attrNameLst>
                                          <p:attrName>style.visibility</p:attrName>
                                        </p:attrNameLst>
                                      </p:cBhvr>
                                      <p:to>
                                        <p:strVal val="visible"/>
                                      </p:to>
                                    </p:set>
                                    <p:animEffect transition="in" filter="fade">
                                      <p:cBhvr>
                                        <p:cTn id="381" dur="600"/>
                                        <p:tgtEl>
                                          <p:spTgt spid="147"/>
                                        </p:tgtEl>
                                      </p:cBhvr>
                                    </p:animEffect>
                                    <p:anim calcmode="lin" valueType="num">
                                      <p:cBhvr>
                                        <p:cTn id="382" dur="600" fill="hold"/>
                                        <p:tgtEl>
                                          <p:spTgt spid="147"/>
                                        </p:tgtEl>
                                        <p:attrNameLst>
                                          <p:attrName>ppt_x</p:attrName>
                                        </p:attrNameLst>
                                      </p:cBhvr>
                                      <p:tavLst>
                                        <p:tav tm="0">
                                          <p:val>
                                            <p:strVal val="#ppt_x"/>
                                          </p:val>
                                        </p:tav>
                                        <p:tav tm="100000">
                                          <p:val>
                                            <p:strVal val="#ppt_x"/>
                                          </p:val>
                                        </p:tav>
                                      </p:tavLst>
                                    </p:anim>
                                    <p:anim calcmode="lin" valueType="num">
                                      <p:cBhvr>
                                        <p:cTn id="383" dur="600" fill="hold"/>
                                        <p:tgtEl>
                                          <p:spTgt spid="147"/>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700"/>
                                  </p:stCondLst>
                                  <p:childTnLst>
                                    <p:set>
                                      <p:cBhvr>
                                        <p:cTn id="385" dur="1" fill="hold">
                                          <p:stCondLst>
                                            <p:cond delay="0"/>
                                          </p:stCondLst>
                                        </p:cTn>
                                        <p:tgtEl>
                                          <p:spTgt spid="148"/>
                                        </p:tgtEl>
                                        <p:attrNameLst>
                                          <p:attrName>style.visibility</p:attrName>
                                        </p:attrNameLst>
                                      </p:cBhvr>
                                      <p:to>
                                        <p:strVal val="visible"/>
                                      </p:to>
                                    </p:set>
                                    <p:animEffect transition="in" filter="fade">
                                      <p:cBhvr>
                                        <p:cTn id="386" dur="600"/>
                                        <p:tgtEl>
                                          <p:spTgt spid="148"/>
                                        </p:tgtEl>
                                      </p:cBhvr>
                                    </p:animEffect>
                                    <p:anim calcmode="lin" valueType="num">
                                      <p:cBhvr>
                                        <p:cTn id="387" dur="600" fill="hold"/>
                                        <p:tgtEl>
                                          <p:spTgt spid="148"/>
                                        </p:tgtEl>
                                        <p:attrNameLst>
                                          <p:attrName>ppt_x</p:attrName>
                                        </p:attrNameLst>
                                      </p:cBhvr>
                                      <p:tavLst>
                                        <p:tav tm="0">
                                          <p:val>
                                            <p:strVal val="#ppt_x"/>
                                          </p:val>
                                        </p:tav>
                                        <p:tav tm="100000">
                                          <p:val>
                                            <p:strVal val="#ppt_x"/>
                                          </p:val>
                                        </p:tav>
                                      </p:tavLst>
                                    </p:anim>
                                    <p:anim calcmode="lin" valueType="num">
                                      <p:cBhvr>
                                        <p:cTn id="388" dur="600" fill="hold"/>
                                        <p:tgtEl>
                                          <p:spTgt spid="148"/>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700"/>
                                  </p:stCondLst>
                                  <p:childTnLst>
                                    <p:set>
                                      <p:cBhvr>
                                        <p:cTn id="390" dur="1" fill="hold">
                                          <p:stCondLst>
                                            <p:cond delay="0"/>
                                          </p:stCondLst>
                                        </p:cTn>
                                        <p:tgtEl>
                                          <p:spTgt spid="149"/>
                                        </p:tgtEl>
                                        <p:attrNameLst>
                                          <p:attrName>style.visibility</p:attrName>
                                        </p:attrNameLst>
                                      </p:cBhvr>
                                      <p:to>
                                        <p:strVal val="visible"/>
                                      </p:to>
                                    </p:set>
                                    <p:animEffect transition="in" filter="fade">
                                      <p:cBhvr>
                                        <p:cTn id="391" dur="600"/>
                                        <p:tgtEl>
                                          <p:spTgt spid="149"/>
                                        </p:tgtEl>
                                      </p:cBhvr>
                                    </p:animEffect>
                                    <p:anim calcmode="lin" valueType="num">
                                      <p:cBhvr>
                                        <p:cTn id="392" dur="600" fill="hold"/>
                                        <p:tgtEl>
                                          <p:spTgt spid="149"/>
                                        </p:tgtEl>
                                        <p:attrNameLst>
                                          <p:attrName>ppt_x</p:attrName>
                                        </p:attrNameLst>
                                      </p:cBhvr>
                                      <p:tavLst>
                                        <p:tav tm="0">
                                          <p:val>
                                            <p:strVal val="#ppt_x"/>
                                          </p:val>
                                        </p:tav>
                                        <p:tav tm="100000">
                                          <p:val>
                                            <p:strVal val="#ppt_x"/>
                                          </p:val>
                                        </p:tav>
                                      </p:tavLst>
                                    </p:anim>
                                    <p:anim calcmode="lin" valueType="num">
                                      <p:cBhvr>
                                        <p:cTn id="393" dur="600" fill="hold"/>
                                        <p:tgtEl>
                                          <p:spTgt spid="149"/>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700"/>
                                  </p:stCondLst>
                                  <p:childTnLst>
                                    <p:set>
                                      <p:cBhvr>
                                        <p:cTn id="395" dur="1" fill="hold">
                                          <p:stCondLst>
                                            <p:cond delay="0"/>
                                          </p:stCondLst>
                                        </p:cTn>
                                        <p:tgtEl>
                                          <p:spTgt spid="150"/>
                                        </p:tgtEl>
                                        <p:attrNameLst>
                                          <p:attrName>style.visibility</p:attrName>
                                        </p:attrNameLst>
                                      </p:cBhvr>
                                      <p:to>
                                        <p:strVal val="visible"/>
                                      </p:to>
                                    </p:set>
                                    <p:animEffect transition="in" filter="fade">
                                      <p:cBhvr>
                                        <p:cTn id="396" dur="600"/>
                                        <p:tgtEl>
                                          <p:spTgt spid="150"/>
                                        </p:tgtEl>
                                      </p:cBhvr>
                                    </p:animEffect>
                                    <p:anim calcmode="lin" valueType="num">
                                      <p:cBhvr>
                                        <p:cTn id="397" dur="600" fill="hold"/>
                                        <p:tgtEl>
                                          <p:spTgt spid="150"/>
                                        </p:tgtEl>
                                        <p:attrNameLst>
                                          <p:attrName>ppt_x</p:attrName>
                                        </p:attrNameLst>
                                      </p:cBhvr>
                                      <p:tavLst>
                                        <p:tav tm="0">
                                          <p:val>
                                            <p:strVal val="#ppt_x"/>
                                          </p:val>
                                        </p:tav>
                                        <p:tav tm="100000">
                                          <p:val>
                                            <p:strVal val="#ppt_x"/>
                                          </p:val>
                                        </p:tav>
                                      </p:tavLst>
                                    </p:anim>
                                    <p:anim calcmode="lin" valueType="num">
                                      <p:cBhvr>
                                        <p:cTn id="398" dur="600" fill="hold"/>
                                        <p:tgtEl>
                                          <p:spTgt spid="150"/>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700"/>
                                  </p:stCondLst>
                                  <p:childTnLst>
                                    <p:set>
                                      <p:cBhvr>
                                        <p:cTn id="400" dur="1" fill="hold">
                                          <p:stCondLst>
                                            <p:cond delay="0"/>
                                          </p:stCondLst>
                                        </p:cTn>
                                        <p:tgtEl>
                                          <p:spTgt spid="151"/>
                                        </p:tgtEl>
                                        <p:attrNameLst>
                                          <p:attrName>style.visibility</p:attrName>
                                        </p:attrNameLst>
                                      </p:cBhvr>
                                      <p:to>
                                        <p:strVal val="visible"/>
                                      </p:to>
                                    </p:set>
                                    <p:animEffect transition="in" filter="fade">
                                      <p:cBhvr>
                                        <p:cTn id="401" dur="600"/>
                                        <p:tgtEl>
                                          <p:spTgt spid="151"/>
                                        </p:tgtEl>
                                      </p:cBhvr>
                                    </p:animEffect>
                                    <p:anim calcmode="lin" valueType="num">
                                      <p:cBhvr>
                                        <p:cTn id="402" dur="600" fill="hold"/>
                                        <p:tgtEl>
                                          <p:spTgt spid="151"/>
                                        </p:tgtEl>
                                        <p:attrNameLst>
                                          <p:attrName>ppt_x</p:attrName>
                                        </p:attrNameLst>
                                      </p:cBhvr>
                                      <p:tavLst>
                                        <p:tav tm="0">
                                          <p:val>
                                            <p:strVal val="#ppt_x"/>
                                          </p:val>
                                        </p:tav>
                                        <p:tav tm="100000">
                                          <p:val>
                                            <p:strVal val="#ppt_x"/>
                                          </p:val>
                                        </p:tav>
                                      </p:tavLst>
                                    </p:anim>
                                    <p:anim calcmode="lin" valueType="num">
                                      <p:cBhvr>
                                        <p:cTn id="403" dur="600" fill="hold"/>
                                        <p:tgtEl>
                                          <p:spTgt spid="151"/>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700"/>
                                  </p:stCondLst>
                                  <p:childTnLst>
                                    <p:set>
                                      <p:cBhvr>
                                        <p:cTn id="405" dur="1" fill="hold">
                                          <p:stCondLst>
                                            <p:cond delay="0"/>
                                          </p:stCondLst>
                                        </p:cTn>
                                        <p:tgtEl>
                                          <p:spTgt spid="152"/>
                                        </p:tgtEl>
                                        <p:attrNameLst>
                                          <p:attrName>style.visibility</p:attrName>
                                        </p:attrNameLst>
                                      </p:cBhvr>
                                      <p:to>
                                        <p:strVal val="visible"/>
                                      </p:to>
                                    </p:set>
                                    <p:animEffect transition="in" filter="fade">
                                      <p:cBhvr>
                                        <p:cTn id="406" dur="600"/>
                                        <p:tgtEl>
                                          <p:spTgt spid="152"/>
                                        </p:tgtEl>
                                      </p:cBhvr>
                                    </p:animEffect>
                                    <p:anim calcmode="lin" valueType="num">
                                      <p:cBhvr>
                                        <p:cTn id="407" dur="600" fill="hold"/>
                                        <p:tgtEl>
                                          <p:spTgt spid="152"/>
                                        </p:tgtEl>
                                        <p:attrNameLst>
                                          <p:attrName>ppt_x</p:attrName>
                                        </p:attrNameLst>
                                      </p:cBhvr>
                                      <p:tavLst>
                                        <p:tav tm="0">
                                          <p:val>
                                            <p:strVal val="#ppt_x"/>
                                          </p:val>
                                        </p:tav>
                                        <p:tav tm="100000">
                                          <p:val>
                                            <p:strVal val="#ppt_x"/>
                                          </p:val>
                                        </p:tav>
                                      </p:tavLst>
                                    </p:anim>
                                    <p:anim calcmode="lin" valueType="num">
                                      <p:cBhvr>
                                        <p:cTn id="408" dur="600" fill="hold"/>
                                        <p:tgtEl>
                                          <p:spTgt spid="152"/>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700"/>
                                  </p:stCondLst>
                                  <p:childTnLst>
                                    <p:set>
                                      <p:cBhvr>
                                        <p:cTn id="410" dur="1" fill="hold">
                                          <p:stCondLst>
                                            <p:cond delay="0"/>
                                          </p:stCondLst>
                                        </p:cTn>
                                        <p:tgtEl>
                                          <p:spTgt spid="153"/>
                                        </p:tgtEl>
                                        <p:attrNameLst>
                                          <p:attrName>style.visibility</p:attrName>
                                        </p:attrNameLst>
                                      </p:cBhvr>
                                      <p:to>
                                        <p:strVal val="visible"/>
                                      </p:to>
                                    </p:set>
                                    <p:animEffect transition="in" filter="fade">
                                      <p:cBhvr>
                                        <p:cTn id="411" dur="600"/>
                                        <p:tgtEl>
                                          <p:spTgt spid="153"/>
                                        </p:tgtEl>
                                      </p:cBhvr>
                                    </p:animEffect>
                                    <p:anim calcmode="lin" valueType="num">
                                      <p:cBhvr>
                                        <p:cTn id="412" dur="600" fill="hold"/>
                                        <p:tgtEl>
                                          <p:spTgt spid="153"/>
                                        </p:tgtEl>
                                        <p:attrNameLst>
                                          <p:attrName>ppt_x</p:attrName>
                                        </p:attrNameLst>
                                      </p:cBhvr>
                                      <p:tavLst>
                                        <p:tav tm="0">
                                          <p:val>
                                            <p:strVal val="#ppt_x"/>
                                          </p:val>
                                        </p:tav>
                                        <p:tav tm="100000">
                                          <p:val>
                                            <p:strVal val="#ppt_x"/>
                                          </p:val>
                                        </p:tav>
                                      </p:tavLst>
                                    </p:anim>
                                    <p:anim calcmode="lin" valueType="num">
                                      <p:cBhvr>
                                        <p:cTn id="413" dur="600" fill="hold"/>
                                        <p:tgtEl>
                                          <p:spTgt spid="153"/>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700"/>
                                  </p:stCondLst>
                                  <p:childTnLst>
                                    <p:set>
                                      <p:cBhvr>
                                        <p:cTn id="415" dur="1" fill="hold">
                                          <p:stCondLst>
                                            <p:cond delay="0"/>
                                          </p:stCondLst>
                                        </p:cTn>
                                        <p:tgtEl>
                                          <p:spTgt spid="154"/>
                                        </p:tgtEl>
                                        <p:attrNameLst>
                                          <p:attrName>style.visibility</p:attrName>
                                        </p:attrNameLst>
                                      </p:cBhvr>
                                      <p:to>
                                        <p:strVal val="visible"/>
                                      </p:to>
                                    </p:set>
                                    <p:animEffect transition="in" filter="fade">
                                      <p:cBhvr>
                                        <p:cTn id="416" dur="600"/>
                                        <p:tgtEl>
                                          <p:spTgt spid="154"/>
                                        </p:tgtEl>
                                      </p:cBhvr>
                                    </p:animEffect>
                                    <p:anim calcmode="lin" valueType="num">
                                      <p:cBhvr>
                                        <p:cTn id="417" dur="600" fill="hold"/>
                                        <p:tgtEl>
                                          <p:spTgt spid="154"/>
                                        </p:tgtEl>
                                        <p:attrNameLst>
                                          <p:attrName>ppt_x</p:attrName>
                                        </p:attrNameLst>
                                      </p:cBhvr>
                                      <p:tavLst>
                                        <p:tav tm="0">
                                          <p:val>
                                            <p:strVal val="#ppt_x"/>
                                          </p:val>
                                        </p:tav>
                                        <p:tav tm="100000">
                                          <p:val>
                                            <p:strVal val="#ppt_x"/>
                                          </p:val>
                                        </p:tav>
                                      </p:tavLst>
                                    </p:anim>
                                    <p:anim calcmode="lin" valueType="num">
                                      <p:cBhvr>
                                        <p:cTn id="418" dur="600" fill="hold"/>
                                        <p:tgtEl>
                                          <p:spTgt spid="154"/>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700"/>
                                  </p:stCondLst>
                                  <p:childTnLst>
                                    <p:set>
                                      <p:cBhvr>
                                        <p:cTn id="420" dur="1" fill="hold">
                                          <p:stCondLst>
                                            <p:cond delay="0"/>
                                          </p:stCondLst>
                                        </p:cTn>
                                        <p:tgtEl>
                                          <p:spTgt spid="155"/>
                                        </p:tgtEl>
                                        <p:attrNameLst>
                                          <p:attrName>style.visibility</p:attrName>
                                        </p:attrNameLst>
                                      </p:cBhvr>
                                      <p:to>
                                        <p:strVal val="visible"/>
                                      </p:to>
                                    </p:set>
                                    <p:animEffect transition="in" filter="fade">
                                      <p:cBhvr>
                                        <p:cTn id="421" dur="600"/>
                                        <p:tgtEl>
                                          <p:spTgt spid="155"/>
                                        </p:tgtEl>
                                      </p:cBhvr>
                                    </p:animEffect>
                                    <p:anim calcmode="lin" valueType="num">
                                      <p:cBhvr>
                                        <p:cTn id="422" dur="600" fill="hold"/>
                                        <p:tgtEl>
                                          <p:spTgt spid="155"/>
                                        </p:tgtEl>
                                        <p:attrNameLst>
                                          <p:attrName>ppt_x</p:attrName>
                                        </p:attrNameLst>
                                      </p:cBhvr>
                                      <p:tavLst>
                                        <p:tav tm="0">
                                          <p:val>
                                            <p:strVal val="#ppt_x"/>
                                          </p:val>
                                        </p:tav>
                                        <p:tav tm="100000">
                                          <p:val>
                                            <p:strVal val="#ppt_x"/>
                                          </p:val>
                                        </p:tav>
                                      </p:tavLst>
                                    </p:anim>
                                    <p:anim calcmode="lin" valueType="num">
                                      <p:cBhvr>
                                        <p:cTn id="423" dur="600" fill="hold"/>
                                        <p:tgtEl>
                                          <p:spTgt spid="155"/>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700"/>
                                  </p:stCondLst>
                                  <p:childTnLst>
                                    <p:set>
                                      <p:cBhvr>
                                        <p:cTn id="425" dur="1" fill="hold">
                                          <p:stCondLst>
                                            <p:cond delay="0"/>
                                          </p:stCondLst>
                                        </p:cTn>
                                        <p:tgtEl>
                                          <p:spTgt spid="156"/>
                                        </p:tgtEl>
                                        <p:attrNameLst>
                                          <p:attrName>style.visibility</p:attrName>
                                        </p:attrNameLst>
                                      </p:cBhvr>
                                      <p:to>
                                        <p:strVal val="visible"/>
                                      </p:to>
                                    </p:set>
                                    <p:animEffect transition="in" filter="fade">
                                      <p:cBhvr>
                                        <p:cTn id="426" dur="600"/>
                                        <p:tgtEl>
                                          <p:spTgt spid="156"/>
                                        </p:tgtEl>
                                      </p:cBhvr>
                                    </p:animEffect>
                                    <p:anim calcmode="lin" valueType="num">
                                      <p:cBhvr>
                                        <p:cTn id="427" dur="600" fill="hold"/>
                                        <p:tgtEl>
                                          <p:spTgt spid="156"/>
                                        </p:tgtEl>
                                        <p:attrNameLst>
                                          <p:attrName>ppt_x</p:attrName>
                                        </p:attrNameLst>
                                      </p:cBhvr>
                                      <p:tavLst>
                                        <p:tav tm="0">
                                          <p:val>
                                            <p:strVal val="#ppt_x"/>
                                          </p:val>
                                        </p:tav>
                                        <p:tav tm="100000">
                                          <p:val>
                                            <p:strVal val="#ppt_x"/>
                                          </p:val>
                                        </p:tav>
                                      </p:tavLst>
                                    </p:anim>
                                    <p:anim calcmode="lin" valueType="num">
                                      <p:cBhvr>
                                        <p:cTn id="428" dur="600" fill="hold"/>
                                        <p:tgtEl>
                                          <p:spTgt spid="15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700"/>
                                  </p:stCondLst>
                                  <p:childTnLst>
                                    <p:set>
                                      <p:cBhvr>
                                        <p:cTn id="430" dur="1" fill="hold">
                                          <p:stCondLst>
                                            <p:cond delay="0"/>
                                          </p:stCondLst>
                                        </p:cTn>
                                        <p:tgtEl>
                                          <p:spTgt spid="157"/>
                                        </p:tgtEl>
                                        <p:attrNameLst>
                                          <p:attrName>style.visibility</p:attrName>
                                        </p:attrNameLst>
                                      </p:cBhvr>
                                      <p:to>
                                        <p:strVal val="visible"/>
                                      </p:to>
                                    </p:set>
                                    <p:animEffect transition="in" filter="fade">
                                      <p:cBhvr>
                                        <p:cTn id="431" dur="600"/>
                                        <p:tgtEl>
                                          <p:spTgt spid="157"/>
                                        </p:tgtEl>
                                      </p:cBhvr>
                                    </p:animEffect>
                                    <p:anim calcmode="lin" valueType="num">
                                      <p:cBhvr>
                                        <p:cTn id="432" dur="600" fill="hold"/>
                                        <p:tgtEl>
                                          <p:spTgt spid="157"/>
                                        </p:tgtEl>
                                        <p:attrNameLst>
                                          <p:attrName>ppt_x</p:attrName>
                                        </p:attrNameLst>
                                      </p:cBhvr>
                                      <p:tavLst>
                                        <p:tav tm="0">
                                          <p:val>
                                            <p:strVal val="#ppt_x"/>
                                          </p:val>
                                        </p:tav>
                                        <p:tav tm="100000">
                                          <p:val>
                                            <p:strVal val="#ppt_x"/>
                                          </p:val>
                                        </p:tav>
                                      </p:tavLst>
                                    </p:anim>
                                    <p:anim calcmode="lin" valueType="num">
                                      <p:cBhvr>
                                        <p:cTn id="433" dur="600" fill="hold"/>
                                        <p:tgtEl>
                                          <p:spTgt spid="15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700"/>
                                  </p:stCondLst>
                                  <p:childTnLst>
                                    <p:set>
                                      <p:cBhvr>
                                        <p:cTn id="435" dur="1" fill="hold">
                                          <p:stCondLst>
                                            <p:cond delay="0"/>
                                          </p:stCondLst>
                                        </p:cTn>
                                        <p:tgtEl>
                                          <p:spTgt spid="158"/>
                                        </p:tgtEl>
                                        <p:attrNameLst>
                                          <p:attrName>style.visibility</p:attrName>
                                        </p:attrNameLst>
                                      </p:cBhvr>
                                      <p:to>
                                        <p:strVal val="visible"/>
                                      </p:to>
                                    </p:set>
                                    <p:animEffect transition="in" filter="fade">
                                      <p:cBhvr>
                                        <p:cTn id="436" dur="600"/>
                                        <p:tgtEl>
                                          <p:spTgt spid="158"/>
                                        </p:tgtEl>
                                      </p:cBhvr>
                                    </p:animEffect>
                                    <p:anim calcmode="lin" valueType="num">
                                      <p:cBhvr>
                                        <p:cTn id="437" dur="600" fill="hold"/>
                                        <p:tgtEl>
                                          <p:spTgt spid="158"/>
                                        </p:tgtEl>
                                        <p:attrNameLst>
                                          <p:attrName>ppt_x</p:attrName>
                                        </p:attrNameLst>
                                      </p:cBhvr>
                                      <p:tavLst>
                                        <p:tav tm="0">
                                          <p:val>
                                            <p:strVal val="#ppt_x"/>
                                          </p:val>
                                        </p:tav>
                                        <p:tav tm="100000">
                                          <p:val>
                                            <p:strVal val="#ppt_x"/>
                                          </p:val>
                                        </p:tav>
                                      </p:tavLst>
                                    </p:anim>
                                    <p:anim calcmode="lin" valueType="num">
                                      <p:cBhvr>
                                        <p:cTn id="438" dur="6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5017</Words>
  <Application>Microsoft Office PowerPoint</Application>
  <PresentationFormat>全屏显示(16:9)</PresentationFormat>
  <Paragraphs>482</Paragraphs>
  <Slides>38</Slides>
  <Notes>38</Notes>
  <HiddenSlides>0</HiddenSlides>
  <MMClips>1</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Company>www.microsoft.com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dc:title>
  <dc:creator>Administrator</dc:creator>
  <cp:lastModifiedBy>Administrator</cp:lastModifiedBy>
  <cp:revision>115</cp:revision>
  <dcterms:created xsi:type="dcterms:W3CDTF">2015-01-22T11:01:00Z</dcterms:created>
  <dcterms:modified xsi:type="dcterms:W3CDTF">2017-07-08T09:41:04Z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