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87" r:id="rId5"/>
    <p:sldId id="284" r:id="rId6"/>
    <p:sldId id="289" r:id="rId7"/>
    <p:sldId id="291" r:id="rId8"/>
    <p:sldId id="293" r:id="rId9"/>
    <p:sldId id="294" r:id="rId10"/>
    <p:sldId id="264" r:id="rId11"/>
    <p:sldId id="259" r:id="rId12"/>
    <p:sldId id="292" r:id="rId13"/>
    <p:sldId id="273" r:id="rId14"/>
    <p:sldId id="265" r:id="rId15"/>
    <p:sldId id="288" r:id="rId16"/>
    <p:sldId id="266" r:id="rId17"/>
    <p:sldId id="267" r:id="rId18"/>
    <p:sldId id="260" r:id="rId19"/>
    <p:sldId id="279" r:id="rId20"/>
    <p:sldId id="280" r:id="rId21"/>
    <p:sldId id="281" r:id="rId22"/>
    <p:sldId id="282" r:id="rId23"/>
    <p:sldId id="283" r:id="rId24"/>
    <p:sldId id="261" r:id="rId25"/>
    <p:sldId id="277" r:id="rId26"/>
    <p:sldId id="278" r:id="rId27"/>
    <p:sldId id="285" r:id="rId28"/>
    <p:sldId id="286" r:id="rId29"/>
    <p:sldId id="269" r:id="rId30"/>
    <p:sldId id="262" r:id="rId31"/>
    <p:sldId id="270" r:id="rId32"/>
    <p:sldId id="271" r:id="rId33"/>
    <p:sldId id="272" r:id="rId34"/>
    <p:sldId id="274" r:id="rId35"/>
    <p:sldId id="275" r:id="rId36"/>
    <p:sldId id="276" r:id="rId37"/>
    <p:sldId id="29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D2E"/>
    <a:srgbClr val="AC889E"/>
    <a:srgbClr val="E3295C"/>
    <a:srgbClr val="A0A7A8"/>
    <a:srgbClr val="D7D7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4680" autoAdjust="0"/>
  </p:normalViewPr>
  <p:slideViewPr>
    <p:cSldViewPr snapToGrid="0">
      <p:cViewPr varScale="1">
        <p:scale>
          <a:sx n="110" d="100"/>
          <a:sy n="110" d="100"/>
        </p:scale>
        <p:origin x="-900" y="-96"/>
      </p:cViewPr>
      <p:guideLst>
        <p:guide orient="horz" pos="2160"/>
        <p:guide pos="3840"/>
      </p:guideLst>
    </p:cSldViewPr>
  </p:slideViewPr>
  <p:notesTextViewPr>
    <p:cViewPr>
      <p:scale>
        <a:sx n="1" d="1"/>
        <a:sy n="1" d="1"/>
      </p:scale>
      <p:origin x="0" y="168"/>
    </p:cViewPr>
  </p:notesTextViewPr>
  <p:sorterViewPr>
    <p:cViewPr>
      <p:scale>
        <a:sx n="49" d="100"/>
        <a:sy n="4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8.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spPr>
              <a:solidFill>
                <a:schemeClr val="tx2"/>
              </a:solidFill>
            </c:spPr>
          </c:dPt>
          <c:dPt>
            <c:idx val="1"/>
            <c:spPr>
              <a:solidFill>
                <a:schemeClr val="bg1">
                  <a:lumMod val="75000"/>
                </a:schemeClr>
              </a:solidFill>
            </c:spPr>
          </c:dPt>
          <c:cat>
            <c:strRef>
              <c:f>Sheet1!$A$2:$A$3</c:f>
              <c:strCache>
                <c:ptCount val="2"/>
                <c:pt idx="0">
                  <c:v>1st Qtr</c:v>
                </c:pt>
                <c:pt idx="1">
                  <c:v>2nd Qtr</c:v>
                </c:pt>
              </c:strCache>
            </c:strRef>
          </c:cat>
          <c:val>
            <c:numRef>
              <c:f>Sheet1!$B$2:$B$3</c:f>
              <c:numCache>
                <c:formatCode>General</c:formatCode>
                <c:ptCount val="2"/>
                <c:pt idx="0">
                  <c:v>70</c:v>
                </c:pt>
                <c:pt idx="1">
                  <c:v>30</c:v>
                </c:pt>
              </c:numCache>
            </c:numRef>
          </c:val>
        </c:ser>
        <c:dLbls/>
        <c:firstSliceAng val="154"/>
        <c:holeSize val="70"/>
      </c:doughnutChart>
    </c:plotArea>
    <c:plotVisOnly val="1"/>
    <c:dispBlanksAs val="zero"/>
  </c:chart>
  <c:spPr>
    <a:ln>
      <a:noFill/>
    </a:ln>
  </c:spPr>
  <c:txPr>
    <a:bodyPr/>
    <a:lstStyle/>
    <a:p>
      <a:pPr>
        <a:defRPr lang="zh-CN" sz="1800" baseline="-250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chemeClr val="bg1">
                  <a:lumMod val="75000"/>
                </a:schemeClr>
              </a:solidFill>
            </c:spPr>
          </c:dPt>
          <c:dPt>
            <c:idx val="1"/>
            <c:spPr>
              <a:solidFill>
                <a:schemeClr val="bg2"/>
              </a:solidFill>
            </c:spPr>
          </c:dPt>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firstSliceAng val="43"/>
        <c:holeSize val="70"/>
      </c:doughnutChart>
    </c:plotArea>
    <c:plotVisOnly val="1"/>
    <c:dispBlanksAs val="zero"/>
  </c:chart>
  <c:txPr>
    <a:bodyPr/>
    <a:lstStyle/>
    <a:p>
      <a:pPr>
        <a:defRPr lang="zh-CN"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dPt>
            <c:idx val="0"/>
            <c:spPr>
              <a:solidFill>
                <a:schemeClr val="bg1">
                  <a:lumMod val="75000"/>
                </a:schemeClr>
              </a:solidFill>
            </c:spPr>
          </c:dPt>
          <c:dPt>
            <c:idx val="1"/>
            <c:spPr>
              <a:solidFill>
                <a:schemeClr val="accent1"/>
              </a:solidFill>
            </c:spPr>
          </c:dPt>
          <c:cat>
            <c:strRef>
              <c:f>Sheet1!$A$2:$A$3</c:f>
              <c:strCache>
                <c:ptCount val="2"/>
                <c:pt idx="0">
                  <c:v>1st Qtr</c:v>
                </c:pt>
                <c:pt idx="1">
                  <c:v>2nd Qtr</c:v>
                </c:pt>
              </c:strCache>
            </c:strRef>
          </c:cat>
          <c:val>
            <c:numRef>
              <c:f>Sheet1!$B$2:$B$3</c:f>
              <c:numCache>
                <c:formatCode>General</c:formatCode>
                <c:ptCount val="2"/>
                <c:pt idx="0">
                  <c:v>10</c:v>
                </c:pt>
                <c:pt idx="1">
                  <c:v>90</c:v>
                </c:pt>
              </c:numCache>
            </c:numRef>
          </c:val>
        </c:ser>
        <c:dLbls/>
        <c:firstSliceAng val="43"/>
        <c:holeSize val="70"/>
      </c:doughnutChart>
    </c:plotArea>
    <c:plotVisOnly val="1"/>
    <c:dispBlanksAs val="zero"/>
  </c:chart>
  <c:txPr>
    <a:bodyPr/>
    <a:lstStyle/>
    <a:p>
      <a:pPr>
        <a:defRPr lang="zh-CN"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Sales</c:v>
                </c:pt>
              </c:strCache>
            </c:strRef>
          </c:tx>
          <c:spPr>
            <a:solidFill>
              <a:schemeClr val="accent3"/>
            </a:solidFill>
          </c:spPr>
          <c:dPt>
            <c:idx val="0"/>
          </c:dPt>
          <c:dPt>
            <c:idx val="1"/>
          </c:dPt>
          <c:cat>
            <c:strRef>
              <c:f>Sheet1!$A$2:$A$3</c:f>
              <c:strCache>
                <c:ptCount val="2"/>
                <c:pt idx="0">
                  <c:v>1st Qtr</c:v>
                </c:pt>
                <c:pt idx="1">
                  <c:v>2nd Qtr</c:v>
                </c:pt>
              </c:strCache>
            </c:strRef>
          </c:cat>
          <c:val>
            <c:numRef>
              <c:f>Sheet1!$B$2:$B$3</c:f>
              <c:numCache>
                <c:formatCode>General</c:formatCode>
                <c:ptCount val="2"/>
                <c:pt idx="0">
                  <c:v>0</c:v>
                </c:pt>
                <c:pt idx="1">
                  <c:v>100</c:v>
                </c:pt>
              </c:numCache>
            </c:numRef>
          </c:val>
        </c:ser>
        <c:dLbls/>
        <c:firstSliceAng val="43"/>
        <c:holeSize val="70"/>
      </c:doughnutChart>
    </c:plotArea>
    <c:plotVisOnly val="1"/>
    <c:dispBlanksAs val="zero"/>
  </c:chart>
  <c:txPr>
    <a:bodyPr/>
    <a:lstStyle/>
    <a:p>
      <a:pPr>
        <a:defRPr lang="zh-CN"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列1</c:v>
                </c:pt>
              </c:strCache>
            </c:strRef>
          </c:tx>
          <c:spPr>
            <a:solidFill>
              <a:schemeClr val="tx2"/>
            </a:solidFill>
            <a:ln>
              <a:solidFill>
                <a:schemeClr val="bg1"/>
              </a:solidFill>
            </a:ln>
          </c:spPr>
          <c:dLbls>
            <c:dLbl>
              <c:idx val="0"/>
              <c:layout/>
              <c:dLblPos val="outEnd"/>
              <c:showVal val="1"/>
              <c:extLst>
                <c:ext xmlns:c15="http://schemas.microsoft.com/office/drawing/2012/chart" uri="{CE6537A1-D6FC-4f65-9D91-7224C49458BB}"/>
              </c:extLst>
            </c:dLbl>
            <c:dLbl>
              <c:idx val="1"/>
              <c:layout/>
              <c:dLblPos val="outEnd"/>
              <c:showVal val="1"/>
              <c:extLst>
                <c:ext xmlns:c15="http://schemas.microsoft.com/office/drawing/2012/chart" uri="{CE6537A1-D6FC-4f65-9D91-7224C49458BB}"/>
              </c:extLst>
            </c:dLbl>
            <c:dLbl>
              <c:idx val="2"/>
              <c:delete val="1"/>
            </c:dLbl>
            <c:dLbl>
              <c:idx val="3"/>
              <c:delete val="1"/>
            </c:dLbl>
            <c:delete val="1"/>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extLst>
              <c:ext xmlns:c15="http://schemas.microsoft.com/office/drawing/2012/chart" uri="{CE6537A1-D6FC-4f65-9D91-7224C49458BB}">
                <c15:layout/>
                <c15:showLeaderLines val="0"/>
                <c15:leaderLines/>
              </c:ext>
            </c:extLst>
          </c:dLbls>
          <c:cat>
            <c:strRef>
              <c:f>Sheet1!$A$2:$A$5</c:f>
              <c:strCache>
                <c:ptCount val="4"/>
                <c:pt idx="0">
                  <c:v>添加标题 1</c:v>
                </c:pt>
                <c:pt idx="1">
                  <c:v>添加标题 2</c:v>
                </c:pt>
                <c:pt idx="2">
                  <c:v>添加标题 3</c:v>
                </c:pt>
                <c:pt idx="3">
                  <c:v>添加标题 4</c:v>
                </c:pt>
              </c:strCache>
            </c:strRef>
          </c:cat>
          <c:val>
            <c:numRef>
              <c:f>Sheet1!$B$2:$B$5</c:f>
              <c:numCache>
                <c:formatCode>General</c:formatCode>
                <c:ptCount val="4"/>
                <c:pt idx="0">
                  <c:v>100</c:v>
                </c:pt>
                <c:pt idx="1">
                  <c:v>90</c:v>
                </c:pt>
                <c:pt idx="2">
                  <c:v>50</c:v>
                </c:pt>
                <c:pt idx="3">
                  <c:v>50</c:v>
                </c:pt>
              </c:numCache>
            </c:numRef>
          </c:val>
        </c:ser>
        <c:ser>
          <c:idx val="1"/>
          <c:order val="1"/>
          <c:tx>
            <c:strRef>
              <c:f>Sheet1!$C$1</c:f>
              <c:strCache>
                <c:ptCount val="1"/>
                <c:pt idx="0">
                  <c:v>列2</c:v>
                </c:pt>
              </c:strCache>
            </c:strRef>
          </c:tx>
          <c:spPr>
            <a:solidFill>
              <a:schemeClr val="bg2"/>
            </a:solidFill>
          </c:spPr>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Sheet1!$A$2:$A$5</c:f>
              <c:strCache>
                <c:ptCount val="4"/>
                <c:pt idx="0">
                  <c:v>添加标题 1</c:v>
                </c:pt>
                <c:pt idx="1">
                  <c:v>添加标题 2</c:v>
                </c:pt>
                <c:pt idx="2">
                  <c:v>添加标题 3</c:v>
                </c:pt>
                <c:pt idx="3">
                  <c:v>添加标题 4</c:v>
                </c:pt>
              </c:strCache>
            </c:strRef>
          </c:cat>
          <c:val>
            <c:numRef>
              <c:f>Sheet1!$C$2:$C$5</c:f>
              <c:numCache>
                <c:formatCode>General</c:formatCode>
                <c:ptCount val="4"/>
                <c:pt idx="0">
                  <c:v>90</c:v>
                </c:pt>
                <c:pt idx="1">
                  <c:v>75</c:v>
                </c:pt>
                <c:pt idx="2">
                  <c:v>100</c:v>
                </c:pt>
                <c:pt idx="3">
                  <c:v>100</c:v>
                </c:pt>
              </c:numCache>
            </c:numRef>
          </c:val>
        </c:ser>
        <c:ser>
          <c:idx val="2"/>
          <c:order val="2"/>
          <c:tx>
            <c:strRef>
              <c:f>Sheet1!$D$1</c:f>
              <c:strCache>
                <c:ptCount val="1"/>
                <c:pt idx="0">
                  <c:v>列3</c:v>
                </c:pt>
              </c:strCache>
            </c:strRef>
          </c:tx>
          <c:spPr>
            <a:solidFill>
              <a:schemeClr val="accent1"/>
            </a:solidFill>
            <a:effectLst/>
          </c:spPr>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Sheet1!$A$2:$A$5</c:f>
              <c:strCache>
                <c:ptCount val="4"/>
                <c:pt idx="0">
                  <c:v>添加标题 1</c:v>
                </c:pt>
                <c:pt idx="1">
                  <c:v>添加标题 2</c:v>
                </c:pt>
                <c:pt idx="2">
                  <c:v>添加标题 3</c:v>
                </c:pt>
                <c:pt idx="3">
                  <c:v>添加标题 4</c:v>
                </c:pt>
              </c:strCache>
            </c:strRef>
          </c:cat>
          <c:val>
            <c:numRef>
              <c:f>Sheet1!$D$2:$D$5</c:f>
              <c:numCache>
                <c:formatCode>General</c:formatCode>
                <c:ptCount val="4"/>
                <c:pt idx="0">
                  <c:v>50</c:v>
                </c:pt>
                <c:pt idx="1">
                  <c:v>65</c:v>
                </c:pt>
                <c:pt idx="2">
                  <c:v>75</c:v>
                </c:pt>
                <c:pt idx="3">
                  <c:v>75</c:v>
                </c:pt>
              </c:numCache>
            </c:numRef>
          </c:val>
        </c:ser>
        <c:ser>
          <c:idx val="3"/>
          <c:order val="3"/>
          <c:tx>
            <c:strRef>
              <c:f>Sheet1!$E$1</c:f>
              <c:strCache>
                <c:ptCount val="1"/>
                <c:pt idx="0">
                  <c:v>列4</c:v>
                </c:pt>
              </c:strCache>
            </c:strRef>
          </c:tx>
          <c:spPr>
            <a:solidFill>
              <a:schemeClr val="accent3"/>
            </a:solidFill>
          </c:spPr>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Sheet1!$A$2:$A$5</c:f>
              <c:strCache>
                <c:ptCount val="4"/>
                <c:pt idx="0">
                  <c:v>添加标题 1</c:v>
                </c:pt>
                <c:pt idx="1">
                  <c:v>添加标题 2</c:v>
                </c:pt>
                <c:pt idx="2">
                  <c:v>添加标题 3</c:v>
                </c:pt>
                <c:pt idx="3">
                  <c:v>添加标题 4</c:v>
                </c:pt>
              </c:strCache>
            </c:strRef>
          </c:cat>
          <c:val>
            <c:numRef>
              <c:f>Sheet1!$E$2:$E$5</c:f>
              <c:numCache>
                <c:formatCode>General</c:formatCode>
                <c:ptCount val="4"/>
                <c:pt idx="0">
                  <c:v>50</c:v>
                </c:pt>
                <c:pt idx="1">
                  <c:v>65</c:v>
                </c:pt>
                <c:pt idx="2">
                  <c:v>75</c:v>
                </c:pt>
                <c:pt idx="3">
                  <c:v>75</c:v>
                </c:pt>
              </c:numCache>
            </c:numRef>
          </c:val>
        </c:ser>
        <c:dLbls/>
        <c:gapWidth val="351"/>
        <c:axId val="168902656"/>
        <c:axId val="168904192"/>
      </c:barChart>
      <c:catAx>
        <c:axId val="168902656"/>
        <c:scaling>
          <c:orientation val="minMax"/>
        </c:scaling>
        <c:axPos val="b"/>
        <c:numFmt formatCode="General" sourceLinked="0"/>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168904192"/>
        <c:crosses val="autoZero"/>
        <c:auto val="1"/>
        <c:lblAlgn val="ctr"/>
        <c:lblOffset val="100"/>
      </c:catAx>
      <c:valAx>
        <c:axId val="168904192"/>
        <c:scaling>
          <c:orientation val="minMax"/>
        </c:scaling>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168902656"/>
        <c:crosses val="autoZero"/>
        <c:crossBetween val="between"/>
      </c:valAx>
    </c:plotArea>
    <c:plotVisOnly val="1"/>
    <c:dispBlanksAs val="gap"/>
  </c:chart>
  <c:txPr>
    <a:bodyPr/>
    <a:lstStyle/>
    <a:p>
      <a:pPr>
        <a:defRPr lang="zh-CN" sz="1200" b="1">
          <a:solidFill>
            <a:schemeClr val="tx1">
              <a:lumMod val="65000"/>
              <a:lumOff val="35000"/>
            </a:schemeClr>
          </a:solidFill>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dPt>
            <c:idx val="0"/>
            <c:spPr>
              <a:solidFill>
                <a:schemeClr val="tx2">
                  <a:lumMod val="75000"/>
                </a:schemeClr>
              </a:solidFill>
              <a:ln w="19050">
                <a:solidFill>
                  <a:schemeClr val="lt1"/>
                </a:solidFill>
              </a:ln>
              <a:effectLst/>
            </c:spPr>
          </c:dPt>
          <c:dPt>
            <c:idx val="1"/>
            <c:spPr>
              <a:solidFill>
                <a:schemeClr val="bg1">
                  <a:lumMod val="85000"/>
                </a:schemeClr>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firstSliceAng val="0"/>
        <c:holeSize val="68"/>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spPr>
              <a:solidFill>
                <a:schemeClr val="accent2"/>
              </a:solidFill>
              <a:ln w="19050">
                <a:solidFill>
                  <a:schemeClr val="lt1"/>
                </a:solidFill>
              </a:ln>
              <a:effectLst/>
            </c:spPr>
          </c:dPt>
          <c:dPt>
            <c:idx val="1"/>
            <c:spPr>
              <a:solidFill>
                <a:schemeClr val="bg1">
                  <a:lumMod val="85000"/>
                </a:schemeClr>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ser>
        <c:dLbls/>
        <c:firstSliceAng val="0"/>
        <c:holeSize val="68"/>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autoTitleDeleted val="1"/>
    <c:plotArea>
      <c:layout/>
      <c:doughnutChart>
        <c:varyColors val="1"/>
        <c:ser>
          <c:idx val="0"/>
          <c:order val="0"/>
          <c:tx>
            <c:strRef>
              <c:f>Sheet1!$B$1</c:f>
              <c:strCache>
                <c:ptCount val="1"/>
                <c:pt idx="0">
                  <c:v>销售额</c:v>
                </c:pt>
              </c:strCache>
            </c:strRef>
          </c:tx>
          <c:spPr>
            <a:solidFill>
              <a:srgbClr val="00CC99"/>
            </a:solidFill>
          </c:spPr>
          <c:dPt>
            <c:idx val="0"/>
            <c:spPr>
              <a:solidFill>
                <a:schemeClr val="accent1"/>
              </a:solidFill>
              <a:ln w="19050">
                <a:solidFill>
                  <a:schemeClr val="lt1"/>
                </a:solidFill>
              </a:ln>
              <a:effectLst/>
            </c:spPr>
          </c:dPt>
          <c:dPt>
            <c:idx val="1"/>
            <c:spPr>
              <a:solidFill>
                <a:schemeClr val="bg1">
                  <a:lumMod val="85000"/>
                </a:schemeClr>
              </a:solidFill>
              <a:ln w="19050">
                <a:solidFill>
                  <a:schemeClr val="lt1"/>
                </a:solidFill>
              </a:ln>
              <a:effectLst/>
            </c:spPr>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ser>
        <c:dLbls/>
        <c:firstSliceAng val="0"/>
        <c:holeSize val="68"/>
      </c:doughnutChart>
      <c:spPr>
        <a:noFill/>
        <a:ln>
          <a:noFill/>
        </a:ln>
        <a:effectLst/>
      </c:spPr>
    </c:plotArea>
    <c:plotVisOnly val="1"/>
    <c:dispBlanksAs val="zero"/>
  </c:chart>
  <c:spPr>
    <a:noFill/>
    <a:ln>
      <a:noFill/>
    </a:ln>
    <a:effectLst/>
  </c:spPr>
  <c:txPr>
    <a:bodyPr/>
    <a:lstStyle/>
    <a:p>
      <a:pPr>
        <a:defRPr lang="zh-CN"/>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C931D-5539-4918-91CA-C876E5943EE2}"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F6834-0120-46E5-BE7E-1D00406DCC1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 亮亮图文旗舰店</a:t>
            </a:r>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25</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B05F6834-0120-46E5-BE7E-1D00406DCC1E}"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10512491" y="0"/>
            <a:ext cx="1182677" cy="853440"/>
          </a:xfrm>
          <a:prstGeom prst="rect">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2160"/>
          </a:p>
        </p:txBody>
      </p:sp>
      <p:sp>
        <p:nvSpPr>
          <p:cNvPr id="8" name="TextBox 7"/>
          <p:cNvSpPr txBox="1"/>
          <p:nvPr userDrawn="1"/>
        </p:nvSpPr>
        <p:spPr>
          <a:xfrm>
            <a:off x="10528604" y="15674"/>
            <a:ext cx="1166601" cy="609398"/>
          </a:xfrm>
          <a:prstGeom prst="rect">
            <a:avLst/>
          </a:prstGeom>
          <a:noFill/>
        </p:spPr>
        <p:txBody>
          <a:bodyPr wrap="none" rtlCol="0">
            <a:spAutoFit/>
          </a:bodyPr>
          <a:lstStyle/>
          <a:p>
            <a:pPr algn="ctr"/>
            <a:r>
              <a:rPr lang="en-US" altLang="zh-CN" sz="1680" dirty="0" smtClean="0">
                <a:solidFill>
                  <a:schemeClr val="bg1"/>
                </a:solidFill>
                <a:latin typeface="微软雅黑" panose="020B0503020204020204" pitchFamily="34" charset="-122"/>
                <a:ea typeface="微软雅黑" panose="020B0503020204020204" pitchFamily="34" charset="-122"/>
              </a:rPr>
              <a:t>Part </a:t>
            </a:r>
            <a:r>
              <a:rPr lang="en-US" altLang="zh-CN" sz="3360" dirty="0" smtClean="0">
                <a:solidFill>
                  <a:schemeClr val="bg1"/>
                </a:solidFill>
                <a:latin typeface="微软雅黑" panose="020B0503020204020204" pitchFamily="34" charset="-122"/>
                <a:ea typeface="微软雅黑" panose="020B0503020204020204" pitchFamily="34" charset="-122"/>
              </a:rPr>
              <a:t>01</a:t>
            </a:r>
            <a:endParaRPr lang="zh-CN" altLang="en-US" sz="168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userDrawn="1"/>
        </p:nvSpPr>
        <p:spPr>
          <a:xfrm>
            <a:off x="10350169" y="513656"/>
            <a:ext cx="1515111" cy="276999"/>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nchor="ctr" anchorCtr="1">
            <a:spAutoFit/>
          </a:bodyP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年度工作概述</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2844" y="253158"/>
            <a:ext cx="10515600" cy="567936"/>
          </a:xfrm>
        </p:spPr>
        <p:txBody>
          <a:bodyPr>
            <a:normAutofit/>
          </a:bodyPr>
          <a:lstStyle>
            <a:lvl1pPr>
              <a:defRPr sz="3200" b="1">
                <a:solidFill>
                  <a:srgbClr val="CC0D2E"/>
                </a:solidFill>
              </a:defRPr>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142756" y="2562659"/>
            <a:ext cx="7710367" cy="958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600" b="1" dirty="0" smtClean="0">
                <a:solidFill>
                  <a:srgbClr val="CC0D2E"/>
                </a:solidFill>
                <a:latin typeface="+mn-ea"/>
                <a:ea typeface="+mn-ea"/>
              </a:rPr>
              <a:t>简约清新文艺</a:t>
            </a:r>
            <a:r>
              <a:rPr lang="en-US" altLang="zh-CN" sz="6600" b="1" dirty="0" smtClean="0">
                <a:solidFill>
                  <a:srgbClr val="CC0D2E"/>
                </a:solidFill>
                <a:latin typeface="+mn-ea"/>
                <a:ea typeface="+mn-ea"/>
              </a:rPr>
              <a:t>PPT</a:t>
            </a:r>
            <a:endParaRPr lang="zh-CN" altLang="en-US" sz="6600" b="1" dirty="0">
              <a:solidFill>
                <a:srgbClr val="CC0D2E"/>
              </a:solidFill>
              <a:latin typeface="+mn-ea"/>
              <a:ea typeface="+mn-ea"/>
            </a:endParaRPr>
          </a:p>
        </p:txBody>
      </p:sp>
      <p:sp>
        <p:nvSpPr>
          <p:cNvPr id="3" name="TextBox 27"/>
          <p:cNvSpPr txBox="1"/>
          <p:nvPr/>
        </p:nvSpPr>
        <p:spPr>
          <a:xfrm>
            <a:off x="4960599" y="4082953"/>
            <a:ext cx="876820" cy="369188"/>
          </a:xfrm>
          <a:prstGeom prst="rect">
            <a:avLst/>
          </a:prstGeom>
          <a:solidFill>
            <a:srgbClr val="E3295C"/>
          </a:solidFill>
        </p:spPr>
        <p:txBody>
          <a:bodyPr wrap="none" rtlCol="0">
            <a:spAutoFit/>
          </a:bodyPr>
          <a:lstStyle/>
          <a:p>
            <a:r>
              <a:rPr lang="zh-CN" altLang="en-US" sz="1800" dirty="0">
                <a:solidFill>
                  <a:schemeClr val="bg1"/>
                </a:solidFill>
                <a:latin typeface="+mj-ea"/>
                <a:ea typeface="+mj-ea"/>
              </a:rPr>
              <a:t>汇报人</a:t>
            </a:r>
          </a:p>
        </p:txBody>
      </p:sp>
      <p:sp>
        <p:nvSpPr>
          <p:cNvPr id="4" name="TextBox 28"/>
          <p:cNvSpPr txBox="1"/>
          <p:nvPr/>
        </p:nvSpPr>
        <p:spPr>
          <a:xfrm>
            <a:off x="5882008" y="4082953"/>
            <a:ext cx="1107996" cy="369332"/>
          </a:xfrm>
          <a:prstGeom prst="rect">
            <a:avLst/>
          </a:prstGeom>
          <a:solidFill>
            <a:srgbClr val="E3295C"/>
          </a:solidFill>
        </p:spPr>
        <p:txBody>
          <a:bodyPr wrap="none" rtlCol="0">
            <a:spAutoFit/>
          </a:bodyPr>
          <a:lstStyle/>
          <a:p>
            <a:pPr algn="l"/>
            <a:r>
              <a:rPr lang="zh-CN" altLang="en-US" sz="1800" dirty="0" smtClean="0">
                <a:solidFill>
                  <a:schemeClr val="bg1"/>
                </a:solidFill>
                <a:latin typeface="+mj-ea"/>
                <a:ea typeface="+mj-ea"/>
              </a:rPr>
              <a:t>亮亮图文</a:t>
            </a:r>
            <a:endParaRPr lang="zh-CN" altLang="en-US" sz="1800" dirty="0">
              <a:solidFill>
                <a:schemeClr val="bg1"/>
              </a:solidFill>
              <a:latin typeface="+mj-ea"/>
              <a:ea typeface="+mj-ea"/>
            </a:endParaRPr>
          </a:p>
        </p:txBody>
      </p:sp>
      <p:sp>
        <p:nvSpPr>
          <p:cNvPr id="5" name="Rectangle 4"/>
          <p:cNvSpPr txBox="1">
            <a:spLocks noChangeArrowheads="1"/>
          </p:cNvSpPr>
          <p:nvPr/>
        </p:nvSpPr>
        <p:spPr bwMode="auto">
          <a:xfrm>
            <a:off x="3136412" y="2057793"/>
            <a:ext cx="5723055" cy="5038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0" dirty="0" smtClean="0">
                <a:solidFill>
                  <a:schemeClr val="bg1">
                    <a:lumMod val="50000"/>
                  </a:schemeClr>
                </a:solidFill>
                <a:latin typeface="+mn-ea"/>
                <a:ea typeface="+mn-ea"/>
              </a:rPr>
              <a:t>添加您的公司名称</a:t>
            </a:r>
            <a:endParaRPr lang="zh-CN" altLang="zh-CN" sz="2400" b="0" dirty="0">
              <a:solidFill>
                <a:schemeClr val="bg1">
                  <a:lumMod val="50000"/>
                </a:schemeClr>
              </a:solidFill>
              <a:latin typeface="+mn-ea"/>
              <a:ea typeface="+mn-ea"/>
            </a:endParaRPr>
          </a:p>
        </p:txBody>
      </p:sp>
      <p:sp>
        <p:nvSpPr>
          <p:cNvPr id="6" name="Rectangle 4"/>
          <p:cNvSpPr txBox="1">
            <a:spLocks noChangeArrowheads="1"/>
          </p:cNvSpPr>
          <p:nvPr/>
        </p:nvSpPr>
        <p:spPr bwMode="auto">
          <a:xfrm>
            <a:off x="2830824" y="3572191"/>
            <a:ext cx="6334231" cy="3726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0" dirty="0">
                <a:solidFill>
                  <a:schemeClr val="bg1">
                    <a:lumMod val="50000"/>
                  </a:schemeClr>
                </a:solidFill>
                <a:latin typeface="+mn-ea"/>
              </a:rPr>
              <a:t>可用</a:t>
            </a:r>
            <a:r>
              <a:rPr lang="zh-CN" altLang="en-US" sz="2000" b="0" dirty="0" smtClean="0">
                <a:solidFill>
                  <a:schemeClr val="bg1">
                    <a:lumMod val="50000"/>
                  </a:schemeClr>
                </a:solidFill>
                <a:latin typeface="+mn-ea"/>
              </a:rPr>
              <a:t>于年终总结、工作汇报、新年计划总结等</a:t>
            </a:r>
            <a:endParaRPr lang="zh-CN" altLang="zh-CN" sz="2000" b="0" dirty="0">
              <a:solidFill>
                <a:schemeClr val="bg1">
                  <a:lumMod val="50000"/>
                </a:schemeClr>
              </a:solidFill>
              <a:latin typeface="+mn-ea"/>
            </a:endParaRPr>
          </a:p>
        </p:txBody>
      </p:sp>
      <p:pic>
        <p:nvPicPr>
          <p:cNvPr id="7" name="Thomas Greenberg - Wonderment">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860255" y="-2604796"/>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par>
                          <p:cTn id="18" fill="hold">
                            <p:stCondLst>
                              <p:cond delay="2299"/>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400" fill="hold"/>
                                        <p:tgtEl>
                                          <p:spTgt spid="6"/>
                                        </p:tgtEl>
                                        <p:attrNameLst>
                                          <p:attrName>ppt_w</p:attrName>
                                        </p:attrNameLst>
                                      </p:cBhvr>
                                      <p:tavLst>
                                        <p:tav tm="0">
                                          <p:val>
                                            <p:fltVal val="0"/>
                                          </p:val>
                                        </p:tav>
                                        <p:tav tm="100000">
                                          <p:val>
                                            <p:strVal val="#ppt_w"/>
                                          </p:val>
                                        </p:tav>
                                      </p:tavLst>
                                    </p:anim>
                                    <p:anim calcmode="lin" valueType="num">
                                      <p:cBhvr>
                                        <p:cTn id="22" dur="400" fill="hold"/>
                                        <p:tgtEl>
                                          <p:spTgt spid="6"/>
                                        </p:tgtEl>
                                        <p:attrNameLst>
                                          <p:attrName>ppt_h</p:attrName>
                                        </p:attrNameLst>
                                      </p:cBhvr>
                                      <p:tavLst>
                                        <p:tav tm="0">
                                          <p:val>
                                            <p:fltVal val="0"/>
                                          </p:val>
                                        </p:tav>
                                        <p:tav tm="100000">
                                          <p:val>
                                            <p:strVal val="#ppt_h"/>
                                          </p:val>
                                        </p:tav>
                                      </p:tavLst>
                                    </p:anim>
                                    <p:anim calcmode="lin" valueType="num">
                                      <p:cBhvr>
                                        <p:cTn id="23" dur="400" fill="hold"/>
                                        <p:tgtEl>
                                          <p:spTgt spid="6"/>
                                        </p:tgtEl>
                                        <p:attrNameLst>
                                          <p:attrName>style.rotation</p:attrName>
                                        </p:attrNameLst>
                                      </p:cBhvr>
                                      <p:tavLst>
                                        <p:tav tm="0">
                                          <p:val>
                                            <p:fltVal val="90"/>
                                          </p:val>
                                        </p:tav>
                                        <p:tav tm="100000">
                                          <p:val>
                                            <p:fltVal val="0"/>
                                          </p:val>
                                        </p:tav>
                                      </p:tavLst>
                                    </p:anim>
                                    <p:animEffect transition="in" filter="fade">
                                      <p:cBhvr>
                                        <p:cTn id="24" dur="400"/>
                                        <p:tgtEl>
                                          <p:spTgt spid="6"/>
                                        </p:tgtEl>
                                      </p:cBhvr>
                                    </p:animEffect>
                                  </p:childTnLst>
                                </p:cTn>
                              </p:par>
                            </p:childTnLst>
                          </p:cTn>
                        </p:par>
                        <p:par>
                          <p:cTn id="25" fill="hold">
                            <p:stCondLst>
                              <p:cond delay="2799"/>
                            </p:stCondLst>
                            <p:childTnLst>
                              <p:par>
                                <p:cTn id="26" presetID="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1+#ppt_w/2"/>
                                          </p:val>
                                        </p:tav>
                                        <p:tav tm="100000">
                                          <p:val>
                                            <p:strVal val="#ppt_x"/>
                                          </p:val>
                                        </p:tav>
                                      </p:tavLst>
                                    </p:anim>
                                    <p:anim calcmode="lin" valueType="num">
                                      <p:cBhvr additive="base">
                                        <p:cTn id="3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34" repeatCount="indefinite" fill="hold" display="0">
                  <p:stCondLst>
                    <p:cond delay="indefinite"/>
                  </p:stCondLst>
                  <p:endCondLst>
                    <p:cond evt="onStopAudio" delay="0">
                      <p:tgtEl>
                        <p:sldTgt/>
                      </p:tgtEl>
                    </p:cond>
                  </p:endCondLst>
                </p:cTn>
                <p:tgtEl>
                  <p:spTgt spid="7"/>
                </p:tgtEl>
              </p:cMediaNode>
            </p:video>
          </p:childTnLst>
        </p:cTn>
      </p:par>
    </p:tnLst>
    <p:bldLst>
      <p:bldP spid="2" grpId="0"/>
      <p:bldP spid="3" grpId="0" animBg="1"/>
      <p:bldP spid="4" grpId="0" bldLvl="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n 6"/>
          <p:cNvSpPr/>
          <p:nvPr/>
        </p:nvSpPr>
        <p:spPr>
          <a:xfrm>
            <a:off x="3621490" y="2716273"/>
            <a:ext cx="1476769" cy="1847535"/>
          </a:xfrm>
          <a:prstGeom prst="can">
            <a:avLst/>
          </a:prstGeom>
          <a:solidFill>
            <a:schemeClr val="tx2">
              <a:lumMod val="7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300" dirty="0">
              <a:latin typeface="+mn-ea"/>
            </a:endParaRPr>
          </a:p>
        </p:txBody>
      </p:sp>
      <p:sp>
        <p:nvSpPr>
          <p:cNvPr id="8" name="Can 7"/>
          <p:cNvSpPr/>
          <p:nvPr/>
        </p:nvSpPr>
        <p:spPr>
          <a:xfrm>
            <a:off x="4734250" y="2460843"/>
            <a:ext cx="1476769" cy="2246119"/>
          </a:xfrm>
          <a:prstGeom prst="can">
            <a:avLst/>
          </a:prstGeom>
          <a:solidFill>
            <a:schemeClr val="bg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sp>
        <p:nvSpPr>
          <p:cNvPr id="9" name="Can 8"/>
          <p:cNvSpPr/>
          <p:nvPr/>
        </p:nvSpPr>
        <p:spPr>
          <a:xfrm>
            <a:off x="5841702" y="2011039"/>
            <a:ext cx="1476769" cy="2824352"/>
          </a:xfrm>
          <a:prstGeom prst="can">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4800" dirty="0">
              <a:latin typeface="+mn-ea"/>
            </a:endParaRPr>
          </a:p>
        </p:txBody>
      </p:sp>
      <p:sp>
        <p:nvSpPr>
          <p:cNvPr id="10" name="Can 9"/>
          <p:cNvSpPr/>
          <p:nvPr/>
        </p:nvSpPr>
        <p:spPr>
          <a:xfrm>
            <a:off x="7093746" y="2716274"/>
            <a:ext cx="1476769" cy="2247551"/>
          </a:xfrm>
          <a:prstGeom prst="can">
            <a:avLst/>
          </a:pr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sz="6400" dirty="0">
              <a:latin typeface="+mn-ea"/>
            </a:endParaRPr>
          </a:p>
        </p:txBody>
      </p:sp>
      <p:grpSp>
        <p:nvGrpSpPr>
          <p:cNvPr id="26" name="Group 16"/>
          <p:cNvGrpSpPr/>
          <p:nvPr/>
        </p:nvGrpSpPr>
        <p:grpSpPr>
          <a:xfrm>
            <a:off x="5942402" y="1047913"/>
            <a:ext cx="2333814" cy="790769"/>
            <a:chOff x="1115580" y="2762361"/>
            <a:chExt cx="1750588" cy="593077"/>
          </a:xfrm>
        </p:grpSpPr>
        <p:sp>
          <p:nvSpPr>
            <p:cNvPr id="27" name="Text Placeholder 3"/>
            <p:cNvSpPr txBox="1"/>
            <p:nvPr/>
          </p:nvSpPr>
          <p:spPr>
            <a:xfrm>
              <a:off x="1115580" y="2762361"/>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400" dirty="0">
                  <a:solidFill>
                    <a:schemeClr val="accent1"/>
                  </a:solidFill>
                  <a:latin typeface="+mn-ea"/>
                </a:rPr>
                <a:t>添加副标题</a:t>
              </a:r>
              <a:endParaRPr lang="en-US" sz="2400" dirty="0">
                <a:solidFill>
                  <a:schemeClr val="accent1"/>
                </a:solidFill>
                <a:latin typeface="+mn-ea"/>
              </a:endParaRPr>
            </a:p>
          </p:txBody>
        </p:sp>
        <p:sp>
          <p:nvSpPr>
            <p:cNvPr id="28"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29" name="Group 19"/>
          <p:cNvGrpSpPr/>
          <p:nvPr/>
        </p:nvGrpSpPr>
        <p:grpSpPr>
          <a:xfrm>
            <a:off x="8754144" y="2715042"/>
            <a:ext cx="2333814" cy="790769"/>
            <a:chOff x="1115580" y="2762361"/>
            <a:chExt cx="1750588" cy="593077"/>
          </a:xfrm>
        </p:grpSpPr>
        <p:sp>
          <p:nvSpPr>
            <p:cNvPr id="30" name="Text Placeholder 3"/>
            <p:cNvSpPr txBox="1"/>
            <p:nvPr/>
          </p:nvSpPr>
          <p:spPr>
            <a:xfrm>
              <a:off x="1115580" y="2762361"/>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400" dirty="0">
                  <a:solidFill>
                    <a:schemeClr val="accent3"/>
                  </a:solidFill>
                  <a:latin typeface="+mn-ea"/>
                </a:rPr>
                <a:t>添加副标题</a:t>
              </a:r>
              <a:endParaRPr lang="en-US" sz="2400" dirty="0">
                <a:solidFill>
                  <a:schemeClr val="accent3"/>
                </a:solidFill>
                <a:latin typeface="+mn-ea"/>
              </a:endParaRPr>
            </a:p>
          </p:txBody>
        </p:sp>
        <p:sp>
          <p:nvSpPr>
            <p:cNvPr id="31"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32" name="Group 10"/>
          <p:cNvGrpSpPr/>
          <p:nvPr/>
        </p:nvGrpSpPr>
        <p:grpSpPr>
          <a:xfrm>
            <a:off x="3331224" y="1508768"/>
            <a:ext cx="2333814" cy="804405"/>
            <a:chOff x="1115580" y="2752134"/>
            <a:chExt cx="1750588" cy="603304"/>
          </a:xfrm>
        </p:grpSpPr>
        <p:sp>
          <p:nvSpPr>
            <p:cNvPr id="33" name="Text Placeholder 3"/>
            <p:cNvSpPr txBox="1"/>
            <p:nvPr/>
          </p:nvSpPr>
          <p:spPr>
            <a:xfrm>
              <a:off x="1712006" y="2752134"/>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2400" dirty="0">
                  <a:solidFill>
                    <a:schemeClr val="bg2"/>
                  </a:solidFill>
                  <a:latin typeface="+mn-ea"/>
                </a:rPr>
                <a:t>添加副标题</a:t>
              </a:r>
              <a:endParaRPr lang="en-US" sz="2400" dirty="0">
                <a:solidFill>
                  <a:schemeClr val="bg2"/>
                </a:solidFill>
                <a:latin typeface="+mn-ea"/>
              </a:endParaRPr>
            </a:p>
          </p:txBody>
        </p:sp>
        <p:sp>
          <p:nvSpPr>
            <p:cNvPr id="34"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35" name="Group 13"/>
          <p:cNvGrpSpPr/>
          <p:nvPr/>
        </p:nvGrpSpPr>
        <p:grpSpPr>
          <a:xfrm>
            <a:off x="1104043" y="2814527"/>
            <a:ext cx="2333814" cy="804405"/>
            <a:chOff x="1115580" y="2752134"/>
            <a:chExt cx="1750588" cy="603304"/>
          </a:xfrm>
        </p:grpSpPr>
        <p:sp>
          <p:nvSpPr>
            <p:cNvPr id="36" name="Text Placeholder 3"/>
            <p:cNvSpPr txBox="1"/>
            <p:nvPr/>
          </p:nvSpPr>
          <p:spPr>
            <a:xfrm>
              <a:off x="1712006" y="2752134"/>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2400" dirty="0">
                  <a:solidFill>
                    <a:schemeClr val="tx2">
                      <a:lumMod val="75000"/>
                    </a:schemeClr>
                  </a:solidFill>
                  <a:latin typeface="+mn-ea"/>
                </a:rPr>
                <a:t>添加副标题</a:t>
              </a:r>
              <a:endParaRPr lang="en-US" sz="2400" dirty="0">
                <a:solidFill>
                  <a:schemeClr val="tx2">
                    <a:lumMod val="75000"/>
                  </a:schemeClr>
                </a:solidFill>
                <a:latin typeface="+mn-ea"/>
              </a:endParaRPr>
            </a:p>
          </p:txBody>
        </p:sp>
        <p:sp>
          <p:nvSpPr>
            <p:cNvPr id="37"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sp>
        <p:nvSpPr>
          <p:cNvPr id="38" name="TextBox 3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9" name="Straight Connector 3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lide(fromRight)">
                                      <p:cBhvr>
                                        <p:cTn id="12" dur="500"/>
                                        <p:tgtEl>
                                          <p:spTgt spid="35"/>
                                        </p:tgtEl>
                                      </p:cBhvr>
                                    </p:animEffect>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slide(fromRight)">
                                      <p:cBhvr>
                                        <p:cTn id="21" dur="500"/>
                                        <p:tgtEl>
                                          <p:spTgt spid="32"/>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lide(fromLeft)">
                                      <p:cBhvr>
                                        <p:cTn id="30" dur="500"/>
                                        <p:tgtEl>
                                          <p:spTgt spid="26"/>
                                        </p:tgtEl>
                                      </p:cBhvr>
                                    </p:animEffect>
                                  </p:childTnLst>
                                </p:cTn>
                              </p:par>
                            </p:childTnLst>
                          </p:cTn>
                        </p:par>
                        <p:par>
                          <p:cTn id="31" fill="hold">
                            <p:stCondLst>
                              <p:cond delay="30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Left)">
                                      <p:cBhvr>
                                        <p:cTn id="39" dur="500"/>
                                        <p:tgtEl>
                                          <p:spTgt spid="2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30779" y="2127585"/>
            <a:ext cx="3877985" cy="1405449"/>
          </a:xfrm>
          <a:prstGeom prst="rect">
            <a:avLst/>
          </a:prstGeom>
          <a:noFill/>
        </p:spPr>
        <p:txBody>
          <a:bodyPr wrap="none" rtlCol="0">
            <a:spAutoFit/>
          </a:bodyPr>
          <a:lstStyle/>
          <a:p>
            <a:pPr marL="0" lvl="1"/>
            <a:r>
              <a:rPr lang="zh-CN" altLang="en-US" sz="1865" b="1" dirty="0">
                <a:solidFill>
                  <a:srgbClr val="CC0D2E"/>
                </a:solidFill>
                <a:latin typeface="+mj-ea"/>
                <a:ea typeface="+mj-ea"/>
              </a:rPr>
              <a:t> </a:t>
            </a:r>
            <a:r>
              <a:rPr lang="zh-CN" altLang="en-US" sz="3735" b="1" dirty="0" smtClean="0">
                <a:solidFill>
                  <a:srgbClr val="CC0D2E"/>
                </a:solidFill>
                <a:latin typeface="+mj-ea"/>
                <a:ea typeface="+mj-ea"/>
              </a:rPr>
              <a:t>第二部分</a:t>
            </a:r>
            <a:endParaRPr lang="en-US" altLang="zh-CN" sz="3735" b="1" dirty="0">
              <a:solidFill>
                <a:srgbClr val="CC0D2E"/>
              </a:solidFill>
              <a:latin typeface="+mj-ea"/>
              <a:ea typeface="+mj-ea"/>
            </a:endParaRPr>
          </a:p>
          <a:p>
            <a:pPr marL="0" lvl="1"/>
            <a:r>
              <a:rPr lang="zh-CN" altLang="en-US" sz="4800" b="1" dirty="0" smtClean="0">
                <a:solidFill>
                  <a:srgbClr val="CC0D2E"/>
                </a:solidFill>
                <a:latin typeface="+mj-ea"/>
                <a:ea typeface="+mj-ea"/>
              </a:rPr>
              <a:t>工作完成情况</a:t>
            </a:r>
            <a:endParaRPr lang="en-US" altLang="zh-CN" sz="4800" b="1" dirty="0">
              <a:solidFill>
                <a:srgbClr val="CC0D2E"/>
              </a:solidFill>
              <a:latin typeface="+mj-ea"/>
              <a:ea typeface="+mj-ea"/>
            </a:endParaRPr>
          </a:p>
        </p:txBody>
      </p:sp>
      <p:cxnSp>
        <p:nvCxnSpPr>
          <p:cNvPr id="3" name="直接连接符 2"/>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66"/>
          <p:cNvSpPr txBox="1"/>
          <p:nvPr/>
        </p:nvSpPr>
        <p:spPr>
          <a:xfrm>
            <a:off x="3204072" y="4045053"/>
            <a:ext cx="1203795" cy="328231"/>
          </a:xfrm>
          <a:prstGeom prst="rect">
            <a:avLst/>
          </a:prstGeom>
          <a:noFill/>
        </p:spPr>
        <p:txBody>
          <a:bodyPr wrap="square" lIns="0" tIns="0" rIns="0" bIns="0" rtlCol="0">
            <a:spAutoFit/>
          </a:bodyPr>
          <a:lstStyle/>
          <a:p>
            <a:r>
              <a:rPr lang="en-US" altLang="zh-CN" sz="2135" dirty="0">
                <a:solidFill>
                  <a:srgbClr val="080808"/>
                </a:solidFill>
                <a:latin typeface="+mj-ea"/>
                <a:ea typeface="+mj-ea"/>
              </a:rPr>
              <a:t>PART </a:t>
            </a:r>
            <a:r>
              <a:rPr lang="en-US" altLang="zh-CN" sz="2135" dirty="0" smtClean="0">
                <a:solidFill>
                  <a:srgbClr val="080808"/>
                </a:solidFill>
                <a:latin typeface="+mj-ea"/>
                <a:ea typeface="+mj-ea"/>
              </a:rPr>
              <a:t>02</a:t>
            </a:r>
            <a:endParaRPr lang="zh-CN" altLang="en-US" sz="2135" dirty="0">
              <a:solidFill>
                <a:srgbClr val="080808"/>
              </a:solidFill>
              <a:latin typeface="+mj-ea"/>
              <a:ea typeface="+mj-ea"/>
            </a:endParaRPr>
          </a:p>
        </p:txBody>
      </p:sp>
      <p:grpSp>
        <p:nvGrpSpPr>
          <p:cNvPr id="5" name="组合 4"/>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grpSp>
      <p:sp>
        <p:nvSpPr>
          <p:cNvPr id="8" name="TextBox 70"/>
          <p:cNvSpPr txBox="1"/>
          <p:nvPr/>
        </p:nvSpPr>
        <p:spPr>
          <a:xfrm>
            <a:off x="5359673"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9" name="TextBox 71"/>
          <p:cNvSpPr txBox="1"/>
          <p:nvPr/>
        </p:nvSpPr>
        <p:spPr>
          <a:xfrm>
            <a:off x="6763234" y="3567745"/>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0" name="TextBox 72"/>
          <p:cNvSpPr txBox="1"/>
          <p:nvPr/>
        </p:nvSpPr>
        <p:spPr>
          <a:xfrm>
            <a:off x="8109936"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1" name="TextBox 73"/>
          <p:cNvSpPr txBox="1"/>
          <p:nvPr/>
        </p:nvSpPr>
        <p:spPr>
          <a:xfrm>
            <a:off x="5359673"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2" name="TextBox 74"/>
          <p:cNvSpPr txBox="1"/>
          <p:nvPr/>
        </p:nvSpPr>
        <p:spPr>
          <a:xfrm>
            <a:off x="6763235"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3" name="TextBox 75"/>
          <p:cNvSpPr txBox="1"/>
          <p:nvPr/>
        </p:nvSpPr>
        <p:spPr>
          <a:xfrm>
            <a:off x="8109421"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4" name="TextBox 13"/>
          <p:cNvSpPr txBox="1"/>
          <p:nvPr/>
        </p:nvSpPr>
        <p:spPr>
          <a:xfrm>
            <a:off x="3220667" y="2412741"/>
            <a:ext cx="1203795" cy="1025987"/>
          </a:xfrm>
          <a:prstGeom prst="rect">
            <a:avLst/>
          </a:prstGeom>
          <a:noFill/>
        </p:spPr>
        <p:txBody>
          <a:bodyPr wrap="square" lIns="0" tIns="0" rIns="0" bIns="0" rtlCol="0">
            <a:spAutoFit/>
          </a:bodyPr>
          <a:lstStyle/>
          <a:p>
            <a:r>
              <a:rPr lang="en-US" altLang="zh-CN" sz="6665" b="1" dirty="0" smtClean="0">
                <a:solidFill>
                  <a:srgbClr val="CC0D2E"/>
                </a:solidFill>
                <a:latin typeface="+mj-ea"/>
                <a:ea typeface="+mj-ea"/>
              </a:rPr>
              <a:t>02</a:t>
            </a:r>
            <a:endParaRPr lang="zh-CN" altLang="en-US" sz="6665" b="1" dirty="0">
              <a:solidFill>
                <a:srgbClr val="CC0D2E"/>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p:nvPr/>
        </p:nvGrpSpPr>
        <p:grpSpPr>
          <a:xfrm rot="10800000">
            <a:off x="2276161" y="1737213"/>
            <a:ext cx="3507674" cy="1843506"/>
            <a:chOff x="2274097" y="1463540"/>
            <a:chExt cx="3508740" cy="1842368"/>
          </a:xfrm>
          <a:solidFill>
            <a:schemeClr val="tx2"/>
          </a:solidFill>
        </p:grpSpPr>
        <p:sp>
          <p:nvSpPr>
            <p:cNvPr id="51" name="Rounded Rectangle 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2" name="Isosceles Triangle 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3" name="Group 7"/>
          <p:cNvGrpSpPr/>
          <p:nvPr/>
        </p:nvGrpSpPr>
        <p:grpSpPr>
          <a:xfrm rot="10800000">
            <a:off x="2276161" y="3793230"/>
            <a:ext cx="3507674" cy="1843506"/>
            <a:chOff x="2274097" y="1463540"/>
            <a:chExt cx="3508740" cy="1842368"/>
          </a:xfrm>
          <a:solidFill>
            <a:schemeClr val="accent1"/>
          </a:solidFill>
        </p:grpSpPr>
        <p:sp>
          <p:nvSpPr>
            <p:cNvPr id="54" name="Rounded Rectangle 8"/>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5" name="Isosceles Triangle 9"/>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7" name="Group 11"/>
          <p:cNvGrpSpPr/>
          <p:nvPr/>
        </p:nvGrpSpPr>
        <p:grpSpPr>
          <a:xfrm rot="10800000">
            <a:off x="7842936" y="1737213"/>
            <a:ext cx="3507674" cy="1843506"/>
            <a:chOff x="2274097" y="1463540"/>
            <a:chExt cx="3508740" cy="1842368"/>
          </a:xfrm>
          <a:solidFill>
            <a:schemeClr val="accent1"/>
          </a:solidFill>
        </p:grpSpPr>
        <p:sp>
          <p:nvSpPr>
            <p:cNvPr id="58" name="Rounded Rectangle 12"/>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9" name="Isosceles Triangle 13"/>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60" name="Group 14"/>
          <p:cNvGrpSpPr/>
          <p:nvPr/>
        </p:nvGrpSpPr>
        <p:grpSpPr>
          <a:xfrm rot="10800000">
            <a:off x="7842936" y="3793231"/>
            <a:ext cx="3507674" cy="1843506"/>
            <a:chOff x="2274097" y="1463540"/>
            <a:chExt cx="3508740" cy="1842368"/>
          </a:xfrm>
          <a:solidFill>
            <a:schemeClr val="tx2"/>
          </a:solidFill>
        </p:grpSpPr>
        <p:sp>
          <p:nvSpPr>
            <p:cNvPr id="61" name="Rounded Rectangle 1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62" name="Isosceles Triangle 1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sp>
        <p:nvSpPr>
          <p:cNvPr id="3" name="矩形 2"/>
          <p:cNvSpPr/>
          <p:nvPr/>
        </p:nvSpPr>
        <p:spPr>
          <a:xfrm>
            <a:off x="2642650"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5" name="矩形 134"/>
          <p:cNvSpPr/>
          <p:nvPr/>
        </p:nvSpPr>
        <p:spPr>
          <a:xfrm>
            <a:off x="2642650"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6" name="矩形 135"/>
          <p:cNvSpPr/>
          <p:nvPr/>
        </p:nvSpPr>
        <p:spPr>
          <a:xfrm>
            <a:off x="8236411"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7" name="矩形 136"/>
          <p:cNvSpPr/>
          <p:nvPr/>
        </p:nvSpPr>
        <p:spPr>
          <a:xfrm>
            <a:off x="8236411"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8" name="Oval 10"/>
          <p:cNvSpPr>
            <a:spLocks noChangeAspect="1"/>
          </p:cNvSpPr>
          <p:nvPr/>
        </p:nvSpPr>
        <p:spPr>
          <a:xfrm>
            <a:off x="851542" y="1789276"/>
            <a:ext cx="1259617" cy="1260777"/>
          </a:xfrm>
          <a:prstGeom prst="ellipse">
            <a:avLst/>
          </a:prstGeom>
          <a:blipFill>
            <a:blip r:embed="rId3"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39" name="Oval 24"/>
          <p:cNvSpPr>
            <a:spLocks noChangeAspect="1"/>
          </p:cNvSpPr>
          <p:nvPr/>
        </p:nvSpPr>
        <p:spPr>
          <a:xfrm>
            <a:off x="6418530" y="1789276"/>
            <a:ext cx="1259617" cy="1260777"/>
          </a:xfrm>
          <a:prstGeom prst="ellipse">
            <a:avLst/>
          </a:prstGeom>
          <a:blipFill>
            <a:blip r:embed="rId4"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40" name="Oval 32"/>
          <p:cNvSpPr>
            <a:spLocks noChangeAspect="1"/>
          </p:cNvSpPr>
          <p:nvPr/>
        </p:nvSpPr>
        <p:spPr>
          <a:xfrm>
            <a:off x="851543" y="3866409"/>
            <a:ext cx="1259617" cy="1260777"/>
          </a:xfrm>
          <a:prstGeom prst="ellipse">
            <a:avLst/>
          </a:prstGeom>
          <a:blipFill>
            <a:blip r:embed="rId5" cstate="print"/>
            <a:stretch>
              <a:fillRect/>
            </a:stretch>
          </a:blipFill>
          <a:ln w="50800" cap="flat" cmpd="sng" algn="ctr">
            <a:noFill/>
            <a:prstDash val="solid"/>
            <a:miter lim="800000"/>
          </a:ln>
          <a:effectLst/>
        </p:spPr>
        <p:txBody>
          <a:bodyPr lIns="91397" tIns="45701" rIns="91397" bIns="45701" rtlCol="0" anchor="ctr"/>
          <a:lstStyle/>
          <a:p>
            <a:pPr algn="ctr" defTabSz="1217930"/>
            <a:endParaRPr lang="id-ID" sz="2000" kern="0">
              <a:solidFill>
                <a:sysClr val="window" lastClr="FFFFFF"/>
              </a:solidFill>
              <a:latin typeface="Calibri" panose="020F0502020204030204"/>
              <a:cs typeface="+mn-ea"/>
            </a:endParaRPr>
          </a:p>
        </p:txBody>
      </p:sp>
      <p:sp>
        <p:nvSpPr>
          <p:cNvPr id="141" name="Oval 40"/>
          <p:cNvSpPr>
            <a:spLocks noChangeAspect="1"/>
          </p:cNvSpPr>
          <p:nvPr/>
        </p:nvSpPr>
        <p:spPr>
          <a:xfrm>
            <a:off x="6404471" y="3866409"/>
            <a:ext cx="1259617" cy="1260777"/>
          </a:xfrm>
          <a:prstGeom prst="ellipse">
            <a:avLst/>
          </a:prstGeom>
          <a:blipFill>
            <a:blip r:embed="rId6"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grpSp>
        <p:nvGrpSpPr>
          <p:cNvPr id="142" name="Group 18"/>
          <p:cNvGrpSpPr>
            <a:grpSpLocks noChangeAspect="1"/>
          </p:cNvGrpSpPr>
          <p:nvPr/>
        </p:nvGrpSpPr>
        <p:grpSpPr>
          <a:xfrm>
            <a:off x="1026472" y="3148297"/>
            <a:ext cx="909766" cy="92385"/>
            <a:chOff x="821415" y="5132620"/>
            <a:chExt cx="3298056" cy="334606"/>
          </a:xfrm>
          <a:solidFill>
            <a:schemeClr val="tx2"/>
          </a:solidFill>
        </p:grpSpPr>
        <p:cxnSp>
          <p:nvCxnSpPr>
            <p:cNvPr id="143" name="Straight Connector 1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44" name="Straight Connector 2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45" name="Group 21"/>
            <p:cNvGrpSpPr/>
            <p:nvPr/>
          </p:nvGrpSpPr>
          <p:grpSpPr>
            <a:xfrm>
              <a:off x="1930443" y="5132620"/>
              <a:ext cx="1080000" cy="334606"/>
              <a:chOff x="1930443" y="5132620"/>
              <a:chExt cx="1080000" cy="334606"/>
            </a:xfrm>
            <a:grpFill/>
          </p:grpSpPr>
          <p:cxnSp>
            <p:nvCxnSpPr>
              <p:cNvPr id="146" name="Straight Connector 2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47" name="Flowchart: Merge 23"/>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48" name="Group 26"/>
          <p:cNvGrpSpPr>
            <a:grpSpLocks noChangeAspect="1"/>
          </p:cNvGrpSpPr>
          <p:nvPr/>
        </p:nvGrpSpPr>
        <p:grpSpPr>
          <a:xfrm>
            <a:off x="6625918" y="3148297"/>
            <a:ext cx="909766" cy="92385"/>
            <a:chOff x="821415" y="5132620"/>
            <a:chExt cx="3298056" cy="334606"/>
          </a:xfrm>
          <a:solidFill>
            <a:schemeClr val="accent1"/>
          </a:solidFill>
        </p:grpSpPr>
        <p:cxnSp>
          <p:nvCxnSpPr>
            <p:cNvPr id="149" name="Straight Connector 27"/>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0" name="Straight Connector 28"/>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1" name="Group 29"/>
            <p:cNvGrpSpPr/>
            <p:nvPr/>
          </p:nvGrpSpPr>
          <p:grpSpPr>
            <a:xfrm>
              <a:off x="1930443" y="5132620"/>
              <a:ext cx="1080000" cy="334606"/>
              <a:chOff x="1930443" y="5132620"/>
              <a:chExt cx="1080000" cy="334606"/>
            </a:xfrm>
            <a:grpFill/>
          </p:grpSpPr>
          <p:cxnSp>
            <p:nvCxnSpPr>
              <p:cNvPr id="152" name="Straight Connector 30"/>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3" name="Flowchart: Merge 31"/>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54" name="Group 34"/>
          <p:cNvGrpSpPr>
            <a:grpSpLocks noChangeAspect="1"/>
          </p:cNvGrpSpPr>
          <p:nvPr/>
        </p:nvGrpSpPr>
        <p:grpSpPr>
          <a:xfrm>
            <a:off x="1026473" y="5225430"/>
            <a:ext cx="909766" cy="92385"/>
            <a:chOff x="821415" y="5132620"/>
            <a:chExt cx="3298056" cy="334606"/>
          </a:xfrm>
          <a:solidFill>
            <a:schemeClr val="accent1"/>
          </a:solidFill>
        </p:grpSpPr>
        <p:cxnSp>
          <p:nvCxnSpPr>
            <p:cNvPr id="155" name="Straight Connector 35"/>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6" name="Straight Connector 36"/>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7" name="Group 37"/>
            <p:cNvGrpSpPr/>
            <p:nvPr/>
          </p:nvGrpSpPr>
          <p:grpSpPr>
            <a:xfrm>
              <a:off x="1930443" y="5132620"/>
              <a:ext cx="1080000" cy="334606"/>
              <a:chOff x="1930443" y="5132620"/>
              <a:chExt cx="1080000" cy="334606"/>
            </a:xfrm>
            <a:grpFill/>
          </p:grpSpPr>
          <p:cxnSp>
            <p:nvCxnSpPr>
              <p:cNvPr id="158" name="Straight Connector 38"/>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9" name="Flowchart: Merge 39"/>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60" name="Group 42"/>
          <p:cNvGrpSpPr>
            <a:grpSpLocks noChangeAspect="1"/>
          </p:cNvGrpSpPr>
          <p:nvPr/>
        </p:nvGrpSpPr>
        <p:grpSpPr>
          <a:xfrm>
            <a:off x="6625918" y="5225430"/>
            <a:ext cx="909766" cy="92385"/>
            <a:chOff x="821415" y="5132620"/>
            <a:chExt cx="3298056" cy="334606"/>
          </a:xfrm>
          <a:solidFill>
            <a:schemeClr val="tx2"/>
          </a:solidFill>
        </p:grpSpPr>
        <p:cxnSp>
          <p:nvCxnSpPr>
            <p:cNvPr id="161" name="Straight Connector 43"/>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62" name="Straight Connector 44"/>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63" name="Group 45"/>
            <p:cNvGrpSpPr/>
            <p:nvPr/>
          </p:nvGrpSpPr>
          <p:grpSpPr>
            <a:xfrm>
              <a:off x="1930443" y="5132620"/>
              <a:ext cx="1080000" cy="334606"/>
              <a:chOff x="1930443" y="5132620"/>
              <a:chExt cx="1080000" cy="334606"/>
            </a:xfrm>
            <a:grpFill/>
          </p:grpSpPr>
          <p:cxnSp>
            <p:nvCxnSpPr>
              <p:cNvPr id="164" name="Straight Connector 46"/>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65" name="Flowchart: Merge 47"/>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sp>
        <p:nvSpPr>
          <p:cNvPr id="166" name="矩形 165"/>
          <p:cNvSpPr/>
          <p:nvPr/>
        </p:nvSpPr>
        <p:spPr>
          <a:xfrm>
            <a:off x="774621"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7" name="矩形 166"/>
          <p:cNvSpPr/>
          <p:nvPr/>
        </p:nvSpPr>
        <p:spPr>
          <a:xfrm>
            <a:off x="774621"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8" name="矩形 167"/>
          <p:cNvSpPr/>
          <p:nvPr/>
        </p:nvSpPr>
        <p:spPr>
          <a:xfrm>
            <a:off x="6400710"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9" name="矩形 168"/>
          <p:cNvSpPr/>
          <p:nvPr/>
        </p:nvSpPr>
        <p:spPr>
          <a:xfrm>
            <a:off x="6400710"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Effect transition="in" filter="fade">
                                      <p:cBhvr>
                                        <p:cTn id="9" dur="1000"/>
                                        <p:tgtEl>
                                          <p:spTgt spid="1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p:cTn id="12" dur="1000" fill="hold"/>
                                        <p:tgtEl>
                                          <p:spTgt spid="139"/>
                                        </p:tgtEl>
                                        <p:attrNameLst>
                                          <p:attrName>ppt_w</p:attrName>
                                        </p:attrNameLst>
                                      </p:cBhvr>
                                      <p:tavLst>
                                        <p:tav tm="0">
                                          <p:val>
                                            <p:fltVal val="0"/>
                                          </p:val>
                                        </p:tav>
                                        <p:tav tm="100000">
                                          <p:val>
                                            <p:strVal val="#ppt_w"/>
                                          </p:val>
                                        </p:tav>
                                      </p:tavLst>
                                    </p:anim>
                                    <p:anim calcmode="lin" valueType="num">
                                      <p:cBhvr>
                                        <p:cTn id="13" dur="1000" fill="hold"/>
                                        <p:tgtEl>
                                          <p:spTgt spid="139"/>
                                        </p:tgtEl>
                                        <p:attrNameLst>
                                          <p:attrName>ppt_h</p:attrName>
                                        </p:attrNameLst>
                                      </p:cBhvr>
                                      <p:tavLst>
                                        <p:tav tm="0">
                                          <p:val>
                                            <p:fltVal val="0"/>
                                          </p:val>
                                        </p:tav>
                                        <p:tav tm="100000">
                                          <p:val>
                                            <p:strVal val="#ppt_h"/>
                                          </p:val>
                                        </p:tav>
                                      </p:tavLst>
                                    </p:anim>
                                    <p:animEffect transition="in" filter="fade">
                                      <p:cBhvr>
                                        <p:cTn id="14" dur="1000"/>
                                        <p:tgtEl>
                                          <p:spTgt spid="1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1000" fill="hold"/>
                                        <p:tgtEl>
                                          <p:spTgt spid="140"/>
                                        </p:tgtEl>
                                        <p:attrNameLst>
                                          <p:attrName>ppt_w</p:attrName>
                                        </p:attrNameLst>
                                      </p:cBhvr>
                                      <p:tavLst>
                                        <p:tav tm="0">
                                          <p:val>
                                            <p:fltVal val="0"/>
                                          </p:val>
                                        </p:tav>
                                        <p:tav tm="100000">
                                          <p:val>
                                            <p:strVal val="#ppt_w"/>
                                          </p:val>
                                        </p:tav>
                                      </p:tavLst>
                                    </p:anim>
                                    <p:anim calcmode="lin" valueType="num">
                                      <p:cBhvr>
                                        <p:cTn id="18" dur="1000" fill="hold"/>
                                        <p:tgtEl>
                                          <p:spTgt spid="140"/>
                                        </p:tgtEl>
                                        <p:attrNameLst>
                                          <p:attrName>ppt_h</p:attrName>
                                        </p:attrNameLst>
                                      </p:cBhvr>
                                      <p:tavLst>
                                        <p:tav tm="0">
                                          <p:val>
                                            <p:fltVal val="0"/>
                                          </p:val>
                                        </p:tav>
                                        <p:tav tm="100000">
                                          <p:val>
                                            <p:strVal val="#ppt_h"/>
                                          </p:val>
                                        </p:tav>
                                      </p:tavLst>
                                    </p:anim>
                                    <p:animEffect transition="in" filter="fade">
                                      <p:cBhvr>
                                        <p:cTn id="19" dur="1000"/>
                                        <p:tgtEl>
                                          <p:spTgt spid="1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1000" fill="hold"/>
                                        <p:tgtEl>
                                          <p:spTgt spid="141"/>
                                        </p:tgtEl>
                                        <p:attrNameLst>
                                          <p:attrName>ppt_w</p:attrName>
                                        </p:attrNameLst>
                                      </p:cBhvr>
                                      <p:tavLst>
                                        <p:tav tm="0">
                                          <p:val>
                                            <p:fltVal val="0"/>
                                          </p:val>
                                        </p:tav>
                                        <p:tav tm="100000">
                                          <p:val>
                                            <p:strVal val="#ppt_w"/>
                                          </p:val>
                                        </p:tav>
                                      </p:tavLst>
                                    </p:anim>
                                    <p:anim calcmode="lin" valueType="num">
                                      <p:cBhvr>
                                        <p:cTn id="23" dur="1000" fill="hold"/>
                                        <p:tgtEl>
                                          <p:spTgt spid="141"/>
                                        </p:tgtEl>
                                        <p:attrNameLst>
                                          <p:attrName>ppt_h</p:attrName>
                                        </p:attrNameLst>
                                      </p:cBhvr>
                                      <p:tavLst>
                                        <p:tav tm="0">
                                          <p:val>
                                            <p:fltVal val="0"/>
                                          </p:val>
                                        </p:tav>
                                        <p:tav tm="100000">
                                          <p:val>
                                            <p:strVal val="#ppt_h"/>
                                          </p:val>
                                        </p:tav>
                                      </p:tavLst>
                                    </p:anim>
                                    <p:animEffect transition="in" filter="fade">
                                      <p:cBhvr>
                                        <p:cTn id="24" dur="1000"/>
                                        <p:tgtEl>
                                          <p:spTgt spid="141"/>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barn(outVertical)">
                                      <p:cBhvr>
                                        <p:cTn id="28" dur="500"/>
                                        <p:tgtEl>
                                          <p:spTgt spid="142"/>
                                        </p:tgtEl>
                                      </p:cBhvr>
                                    </p:animEffect>
                                  </p:childTnLst>
                                </p:cTn>
                              </p:par>
                              <p:par>
                                <p:cTn id="29" presetID="16" presetClass="entr" presetSubtype="37"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barn(outVertical)">
                                      <p:cBhvr>
                                        <p:cTn id="31" dur="500"/>
                                        <p:tgtEl>
                                          <p:spTgt spid="148"/>
                                        </p:tgtEl>
                                      </p:cBhvr>
                                    </p:animEffect>
                                  </p:childTnLst>
                                </p:cTn>
                              </p:par>
                              <p:par>
                                <p:cTn id="32" presetID="16" presetClass="entr" presetSubtype="37"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barn(outVertical)">
                                      <p:cBhvr>
                                        <p:cTn id="34" dur="500"/>
                                        <p:tgtEl>
                                          <p:spTgt spid="154"/>
                                        </p:tgtEl>
                                      </p:cBhvr>
                                    </p:animEffect>
                                  </p:childTnLst>
                                </p:cTn>
                              </p:par>
                              <p:par>
                                <p:cTn id="35" presetID="16" presetClass="entr" presetSubtype="37"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barn(outVertical)">
                                      <p:cBhvr>
                                        <p:cTn id="37" dur="500"/>
                                        <p:tgtEl>
                                          <p:spTgt spid="160"/>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wipe(up)">
                                      <p:cBhvr>
                                        <p:cTn id="41" dur="500"/>
                                        <p:tgtEl>
                                          <p:spTgt spid="16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7"/>
                                        </p:tgtEl>
                                        <p:attrNameLst>
                                          <p:attrName>style.visibility</p:attrName>
                                        </p:attrNameLst>
                                      </p:cBhvr>
                                      <p:to>
                                        <p:strVal val="visible"/>
                                      </p:to>
                                    </p:set>
                                    <p:animEffect transition="in" filter="wipe(up)">
                                      <p:cBhvr>
                                        <p:cTn id="44" dur="500"/>
                                        <p:tgtEl>
                                          <p:spTgt spid="16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up)">
                                      <p:cBhvr>
                                        <p:cTn id="47" dur="500"/>
                                        <p:tgtEl>
                                          <p:spTgt spid="16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wipe(up)">
                                      <p:cBhvr>
                                        <p:cTn id="50" dur="500"/>
                                        <p:tgtEl>
                                          <p:spTgt spid="169"/>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par>
                                <p:cTn id="55" presetID="22" presetClass="entr" presetSubtype="8"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par>
                                <p:cTn id="61" presetID="22" presetClass="entr" presetSubtype="8"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2500"/>
                            </p:stCondLst>
                            <p:childTnLst>
                              <p:par>
                                <p:cTn id="65" presetID="16" presetClass="entr" presetSubtype="2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barn(inVertical)">
                                      <p:cBhvr>
                                        <p:cTn id="73" dur="500"/>
                                        <p:tgtEl>
                                          <p:spTgt spid="13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barn(inVertical)">
                                      <p:cBhvr>
                                        <p:cTn id="7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5" grpId="0"/>
      <p:bldP spid="136" grpId="0"/>
      <p:bldP spid="137" grpId="0"/>
      <p:bldP spid="138" grpId="0" animBg="1"/>
      <p:bldP spid="139" grpId="0" animBg="1"/>
      <p:bldP spid="140" grpId="0" animBg="1"/>
      <p:bldP spid="141" grpId="0" animBg="1"/>
      <p:bldP spid="166" grpId="0"/>
      <p:bldP spid="167" grpId="0"/>
      <p:bldP spid="168" grpId="0"/>
      <p:bldP spid="16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71184" y="2981190"/>
            <a:ext cx="2441996" cy="1309987"/>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pitchFamily="49" charset="-122"/>
                  <a:ea typeface="黑体" panose="02010609060101010101" pitchFamily="49" charset="-122"/>
                </a:rPr>
                <a:t>2013</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11" name="组合 10"/>
          <p:cNvGrpSpPr/>
          <p:nvPr/>
        </p:nvGrpSpPr>
        <p:grpSpPr>
          <a:xfrm>
            <a:off x="2773787" y="2981190"/>
            <a:ext cx="2439235" cy="1309987"/>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pitchFamily="49" charset="-122"/>
                  <a:ea typeface="黑体" panose="02010609060101010101" pitchFamily="49" charset="-122"/>
                </a:rPr>
                <a:t>2014</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14" name="组合 13"/>
          <p:cNvGrpSpPr/>
          <p:nvPr/>
        </p:nvGrpSpPr>
        <p:grpSpPr>
          <a:xfrm>
            <a:off x="4876386" y="2981190"/>
            <a:ext cx="2439235" cy="1309987"/>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pitchFamily="49" charset="-122"/>
                  <a:ea typeface="黑体" panose="02010609060101010101" pitchFamily="49" charset="-122"/>
                </a:rPr>
                <a:t>2015</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6" name="平行四边形 15"/>
            <p:cNvSpPr/>
            <p:nvPr/>
          </p:nvSpPr>
          <p:spPr>
            <a:xfrm flipH="1">
              <a:off x="3657048" y="2580832"/>
              <a:ext cx="1829903" cy="493702"/>
            </a:xfrm>
            <a:prstGeom prst="parallelogram">
              <a:avLst>
                <a:gd name="adj" fmla="val 817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17" name="组合 16"/>
          <p:cNvGrpSpPr/>
          <p:nvPr/>
        </p:nvGrpSpPr>
        <p:grpSpPr>
          <a:xfrm>
            <a:off x="6978985" y="2981190"/>
            <a:ext cx="2439235" cy="1309987"/>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pitchFamily="49" charset="-122"/>
                  <a:ea typeface="黑体" panose="02010609060101010101" pitchFamily="49" charset="-122"/>
                </a:rPr>
                <a:t>2016</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20" name="组合 19"/>
          <p:cNvGrpSpPr/>
          <p:nvPr/>
        </p:nvGrpSpPr>
        <p:grpSpPr>
          <a:xfrm>
            <a:off x="9078824" y="2981190"/>
            <a:ext cx="2441993" cy="1309987"/>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pitchFamily="49" charset="-122"/>
                  <a:ea typeface="黑体" panose="02010609060101010101" pitchFamily="49" charset="-122"/>
                </a:rPr>
                <a:t>2017</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sp>
        <p:nvSpPr>
          <p:cNvPr id="23" name="矩形 22"/>
          <p:cNvSpPr/>
          <p:nvPr/>
        </p:nvSpPr>
        <p:spPr>
          <a:xfrm>
            <a:off x="1237400" y="4291178"/>
            <a:ext cx="1823525"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4" name="矩形 23"/>
          <p:cNvSpPr/>
          <p:nvPr/>
        </p:nvSpPr>
        <p:spPr>
          <a:xfrm>
            <a:off x="5381914"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5" name="矩形 24"/>
          <p:cNvSpPr/>
          <p:nvPr/>
        </p:nvSpPr>
        <p:spPr>
          <a:xfrm>
            <a:off x="9601316"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6" name="矩形 25"/>
          <p:cNvSpPr/>
          <p:nvPr/>
        </p:nvSpPr>
        <p:spPr>
          <a:xfrm>
            <a:off x="3279314"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7" name="矩形 26"/>
          <p:cNvSpPr/>
          <p:nvPr/>
        </p:nvSpPr>
        <p:spPr>
          <a:xfrm>
            <a:off x="7498716"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8" name="标题 27"/>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flipV="1">
            <a:off x="2629622" y="4784987"/>
            <a:ext cx="2898892" cy="948295"/>
            <a:chOff x="2512762" y="1534824"/>
            <a:chExt cx="2174452" cy="711221"/>
          </a:xfrm>
        </p:grpSpPr>
        <p:cxnSp>
          <p:nvCxnSpPr>
            <p:cNvPr id="61" name="Straight Connector 6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12762" y="1534824"/>
              <a:ext cx="217445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Freeform 45"/>
          <p:cNvSpPr/>
          <p:nvPr/>
        </p:nvSpPr>
        <p:spPr>
          <a:xfrm>
            <a:off x="2433388" y="1816005"/>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2"/>
          </a:solidFill>
          <a:ln>
            <a:noFill/>
          </a:ln>
          <a:scene3d>
            <a:camera prst="isometricOffAxis1Top"/>
            <a:lightRig rig="threePt" dir="t"/>
          </a:scene3d>
          <a:sp3d extrusionH="1270000">
            <a:extrusionClr>
              <a:schemeClr val="accent2"/>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9" tIns="952631" rIns="952626"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7" name="Freeform 46"/>
          <p:cNvSpPr/>
          <p:nvPr/>
        </p:nvSpPr>
        <p:spPr>
          <a:xfrm>
            <a:off x="3263501" y="3199248"/>
            <a:ext cx="1900501" cy="190074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a:ln>
            <a:noFill/>
          </a:ln>
          <a:scene3d>
            <a:camera prst="isometricOffAxis1Top"/>
            <a:lightRig rig="threePt" dir="t"/>
          </a:scene3d>
          <a:sp3d extrusionH="635000">
            <a:extrusionClr>
              <a:schemeClr val="accent1"/>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8" tIns="265489" rIns="952631" bIns="952627"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5" name="Freeform 44"/>
          <p:cNvSpPr/>
          <p:nvPr/>
        </p:nvSpPr>
        <p:spPr>
          <a:xfrm>
            <a:off x="720048" y="2764299"/>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solidFill>
          <a:ln>
            <a:noFill/>
          </a:ln>
          <a:scene3d>
            <a:camera prst="isometricOffAxis1Top"/>
            <a:lightRig rig="threePt" dir="t"/>
          </a:scene3d>
          <a:sp3d extrusionH="762000">
            <a:extrusionClr>
              <a:schemeClr val="tx2">
                <a:lumMod val="75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31" tIns="952627" rIns="265488"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8" name="Freeform 47"/>
          <p:cNvSpPr/>
          <p:nvPr/>
        </p:nvSpPr>
        <p:spPr>
          <a:xfrm>
            <a:off x="1550462" y="3781697"/>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3"/>
          </a:solidFill>
          <a:ln>
            <a:noFill/>
          </a:ln>
          <a:scene3d>
            <a:camera prst="isometricOffAxis1Top"/>
            <a:lightRig rig="threePt" dir="t"/>
          </a:scene3d>
          <a:sp3d extrusionH="381000">
            <a:extrusionClr>
              <a:schemeClr val="accent3"/>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29" tIns="265487" rIns="265485" bIns="952633"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grpSp>
        <p:nvGrpSpPr>
          <p:cNvPr id="56" name="Group 55"/>
          <p:cNvGrpSpPr/>
          <p:nvPr/>
        </p:nvGrpSpPr>
        <p:grpSpPr>
          <a:xfrm>
            <a:off x="3263501" y="1816006"/>
            <a:ext cx="2207698" cy="948295"/>
            <a:chOff x="2512762" y="1534824"/>
            <a:chExt cx="1655989" cy="711221"/>
          </a:xfrm>
        </p:grpSpPr>
        <p:cxnSp>
          <p:nvCxnSpPr>
            <p:cNvPr id="51" name="Straight Connector 5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12762" y="1534824"/>
              <a:ext cx="1655989"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012012" y="3199248"/>
            <a:ext cx="1459187" cy="948295"/>
            <a:chOff x="2512762" y="1534824"/>
            <a:chExt cx="1094533" cy="711221"/>
          </a:xfrm>
        </p:grpSpPr>
        <p:cxnSp>
          <p:nvCxnSpPr>
            <p:cNvPr id="58" name="Straight Connector 57"/>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2762" y="1534824"/>
              <a:ext cx="109453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1814054" y="1816004"/>
            <a:ext cx="0" cy="18700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Oval 84"/>
          <p:cNvSpPr>
            <a:spLocks noChangeAspect="1"/>
          </p:cNvSpPr>
          <p:nvPr/>
        </p:nvSpPr>
        <p:spPr>
          <a:xfrm>
            <a:off x="5154313" y="2814525"/>
            <a:ext cx="760525" cy="760624"/>
          </a:xfrm>
          <a:prstGeom prst="ellipse">
            <a:avLst/>
          </a:prstGeom>
          <a:solidFill>
            <a:schemeClr val="accent1"/>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50%</a:t>
            </a:r>
          </a:p>
        </p:txBody>
      </p:sp>
      <p:sp>
        <p:nvSpPr>
          <p:cNvPr id="86" name="Oval 85"/>
          <p:cNvSpPr>
            <a:spLocks noChangeAspect="1"/>
          </p:cNvSpPr>
          <p:nvPr/>
        </p:nvSpPr>
        <p:spPr>
          <a:xfrm>
            <a:off x="5154313" y="1431957"/>
            <a:ext cx="760525" cy="760624"/>
          </a:xfrm>
          <a:prstGeom prst="ellipse">
            <a:avLst/>
          </a:prstGeom>
          <a:solidFill>
            <a:schemeClr val="accent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100%</a:t>
            </a:r>
          </a:p>
        </p:txBody>
      </p:sp>
      <p:sp>
        <p:nvSpPr>
          <p:cNvPr id="87" name="Oval 86"/>
          <p:cNvSpPr>
            <a:spLocks noChangeAspect="1"/>
          </p:cNvSpPr>
          <p:nvPr/>
        </p:nvSpPr>
        <p:spPr>
          <a:xfrm>
            <a:off x="1434696" y="1499077"/>
            <a:ext cx="760525" cy="760624"/>
          </a:xfrm>
          <a:prstGeom prst="ellipse">
            <a:avLst/>
          </a:prstGeom>
          <a:solidFill>
            <a:schemeClr val="tx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60%</a:t>
            </a:r>
          </a:p>
        </p:txBody>
      </p:sp>
      <p:sp>
        <p:nvSpPr>
          <p:cNvPr id="88" name="Oval 87"/>
          <p:cNvSpPr>
            <a:spLocks noChangeAspect="1"/>
          </p:cNvSpPr>
          <p:nvPr/>
        </p:nvSpPr>
        <p:spPr>
          <a:xfrm>
            <a:off x="5154313" y="5349233"/>
            <a:ext cx="760525" cy="760624"/>
          </a:xfrm>
          <a:prstGeom prst="ellipse">
            <a:avLst/>
          </a:prstGeom>
          <a:solidFill>
            <a:schemeClr val="accent3"/>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30%</a:t>
            </a:r>
          </a:p>
        </p:txBody>
      </p:sp>
      <p:grpSp>
        <p:nvGrpSpPr>
          <p:cNvPr id="89" name="Group 88"/>
          <p:cNvGrpSpPr/>
          <p:nvPr/>
        </p:nvGrpSpPr>
        <p:grpSpPr>
          <a:xfrm>
            <a:off x="6230228" y="4990962"/>
            <a:ext cx="4983765" cy="883337"/>
            <a:chOff x="4033795" y="1000568"/>
            <a:chExt cx="3738310" cy="662503"/>
          </a:xfrm>
        </p:grpSpPr>
        <p:grpSp>
          <p:nvGrpSpPr>
            <p:cNvPr id="90" name="Group 29"/>
            <p:cNvGrpSpPr/>
            <p:nvPr/>
          </p:nvGrpSpPr>
          <p:grpSpPr>
            <a:xfrm>
              <a:off x="4399178" y="1000568"/>
              <a:ext cx="3372927" cy="642099"/>
              <a:chOff x="798970" y="1689403"/>
              <a:chExt cx="1860430" cy="642099"/>
            </a:xfrm>
          </p:grpSpPr>
          <p:sp>
            <p:nvSpPr>
              <p:cNvPr id="9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p>
            </p:txBody>
          </p:sp>
          <p:sp>
            <p:nvSpPr>
              <p:cNvPr id="93" name="Text Placeholder 3"/>
              <p:cNvSpPr txBox="1"/>
              <p:nvPr/>
            </p:nvSpPr>
            <p:spPr>
              <a:xfrm>
                <a:off x="798970" y="2001412"/>
                <a:ext cx="1860430" cy="3300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smtClean="0">
                    <a:solidFill>
                      <a:schemeClr val="tx1">
                        <a:lumMod val="50000"/>
                        <a:lumOff val="50000"/>
                      </a:schemeClr>
                    </a:solidFill>
                    <a:latin typeface="+mn-ea"/>
                  </a:rPr>
                  <a:t> 亮亮图文旗舰店</a:t>
                </a:r>
                <a:r>
                  <a:rPr lang="en-US" altLang="zh-CN" sz="1300" dirty="0" smtClean="0">
                    <a:solidFill>
                      <a:schemeClr val="tx1">
                        <a:lumMod val="50000"/>
                        <a:lumOff val="50000"/>
                      </a:schemeClr>
                    </a:solidFill>
                    <a:latin typeface="+mn-ea"/>
                  </a:rPr>
                  <a:t>https://liangliangtuwen.tmall.com</a:t>
                </a:r>
              </a:p>
              <a:p>
                <a:pPr algn="l" defTabSz="1218565">
                  <a:spcBef>
                    <a:spcPct val="20000"/>
                  </a:spcBef>
                  <a:defRPr/>
                </a:pPr>
                <a:r>
                  <a:rPr lang="en-US" sz="1300" dirty="0" smtClean="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1" name="Rectangle 90"/>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94" name="Group 93"/>
          <p:cNvGrpSpPr/>
          <p:nvPr/>
        </p:nvGrpSpPr>
        <p:grpSpPr>
          <a:xfrm>
            <a:off x="6230228" y="1563907"/>
            <a:ext cx="4983765" cy="964368"/>
            <a:chOff x="4033795" y="1000568"/>
            <a:chExt cx="3738310" cy="723276"/>
          </a:xfrm>
        </p:grpSpPr>
        <p:grpSp>
          <p:nvGrpSpPr>
            <p:cNvPr id="95" name="Group 29"/>
            <p:cNvGrpSpPr/>
            <p:nvPr/>
          </p:nvGrpSpPr>
          <p:grpSpPr>
            <a:xfrm>
              <a:off x="4399178" y="1000568"/>
              <a:ext cx="3372927" cy="723276"/>
              <a:chOff x="798970" y="1689403"/>
              <a:chExt cx="1860430" cy="723276"/>
            </a:xfrm>
          </p:grpSpPr>
          <p:sp>
            <p:nvSpPr>
              <p:cNvPr id="9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98"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6" name="Rectangle 95"/>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99" name="Group 98"/>
          <p:cNvGrpSpPr/>
          <p:nvPr/>
        </p:nvGrpSpPr>
        <p:grpSpPr>
          <a:xfrm>
            <a:off x="6230228" y="2706260"/>
            <a:ext cx="4983765" cy="964367"/>
            <a:chOff x="4033795" y="1822859"/>
            <a:chExt cx="3738310" cy="723275"/>
          </a:xfrm>
        </p:grpSpPr>
        <p:grpSp>
          <p:nvGrpSpPr>
            <p:cNvPr id="100" name="Group 29"/>
            <p:cNvGrpSpPr/>
            <p:nvPr/>
          </p:nvGrpSpPr>
          <p:grpSpPr>
            <a:xfrm>
              <a:off x="4399178" y="1822859"/>
              <a:ext cx="3372927" cy="723275"/>
              <a:chOff x="798970" y="1689403"/>
              <a:chExt cx="1860430" cy="723275"/>
            </a:xfrm>
          </p:grpSpPr>
          <p:sp>
            <p:nvSpPr>
              <p:cNvPr id="10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bg2"/>
                    </a:solidFill>
                    <a:latin typeface="+mn-ea"/>
                  </a:rPr>
                  <a:t>添加副标题</a:t>
                </a:r>
                <a:r>
                  <a:rPr lang="en-US" sz="2100" dirty="0">
                    <a:solidFill>
                      <a:schemeClr val="bg2"/>
                    </a:solidFill>
                    <a:latin typeface="+mn-ea"/>
                  </a:rPr>
                  <a:t> 02</a:t>
                </a:r>
              </a:p>
            </p:txBody>
          </p:sp>
          <p:sp>
            <p:nvSpPr>
              <p:cNvPr id="103"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1" name="Rectangle 100"/>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04" name="Group 103"/>
          <p:cNvGrpSpPr/>
          <p:nvPr/>
        </p:nvGrpSpPr>
        <p:grpSpPr>
          <a:xfrm>
            <a:off x="6230229" y="3848612"/>
            <a:ext cx="4983763" cy="964367"/>
            <a:chOff x="4033795" y="1822859"/>
            <a:chExt cx="3738309" cy="723275"/>
          </a:xfrm>
        </p:grpSpPr>
        <p:grpSp>
          <p:nvGrpSpPr>
            <p:cNvPr id="105" name="Group 29"/>
            <p:cNvGrpSpPr/>
            <p:nvPr/>
          </p:nvGrpSpPr>
          <p:grpSpPr>
            <a:xfrm>
              <a:off x="4399178" y="1822859"/>
              <a:ext cx="3372926" cy="723275"/>
              <a:chOff x="798970" y="1689403"/>
              <a:chExt cx="1860430" cy="723275"/>
            </a:xfrm>
          </p:grpSpPr>
          <p:sp>
            <p:nvSpPr>
              <p:cNvPr id="10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03</a:t>
                </a:r>
              </a:p>
            </p:txBody>
          </p:sp>
          <p:sp>
            <p:nvSpPr>
              <p:cNvPr id="10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6" name="Rectangle 105"/>
            <p:cNvSpPr/>
            <p:nvPr/>
          </p:nvSpPr>
          <p:spPr>
            <a:xfrm>
              <a:off x="4033795" y="2058322"/>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43" name="组合 42"/>
          <p:cNvGrpSpPr/>
          <p:nvPr/>
        </p:nvGrpSpPr>
        <p:grpSpPr>
          <a:xfrm>
            <a:off x="6191882" y="1606315"/>
            <a:ext cx="402121" cy="401104"/>
            <a:chOff x="-959970" y="1422605"/>
            <a:chExt cx="596900" cy="595313"/>
          </a:xfrm>
        </p:grpSpPr>
        <p:sp>
          <p:nvSpPr>
            <p:cNvPr id="44"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0" name="组合 49"/>
          <p:cNvGrpSpPr/>
          <p:nvPr/>
        </p:nvGrpSpPr>
        <p:grpSpPr>
          <a:xfrm>
            <a:off x="6189209" y="2749053"/>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bg2"/>
            </a:solidFill>
            <a:ln>
              <a:noFill/>
            </a:ln>
          </p:spPr>
          <p:txBody>
            <a:bodyPr vert="horz" wrap="square" lIns="91440" tIns="45720" rIns="91440" bIns="45720" numCol="1" anchor="t" anchorCtr="0" compatLnSpc="1"/>
            <a:lstStyle/>
            <a:p>
              <a:endParaRPr lang="en-US">
                <a:latin typeface="+mn-ea"/>
              </a:endParaRPr>
            </a:p>
          </p:txBody>
        </p:sp>
        <p:sp>
          <p:nvSpPr>
            <p:cNvPr id="5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4" name="组合 53"/>
          <p:cNvGrpSpPr/>
          <p:nvPr/>
        </p:nvGrpSpPr>
        <p:grpSpPr>
          <a:xfrm>
            <a:off x="6193523" y="3865881"/>
            <a:ext cx="402121" cy="401104"/>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6186536" y="5058580"/>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trips(upRight)">
                                      <p:cBhvr>
                                        <p:cTn id="12" dur="500"/>
                                        <p:tgtEl>
                                          <p:spTgt spid="56"/>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3"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upRight)">
                                      <p:cBhvr>
                                        <p:cTn id="26" dur="500"/>
                                        <p:tgtEl>
                                          <p:spTgt spid="6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fill="hold"/>
                                        <p:tgtEl>
                                          <p:spTgt spid="87"/>
                                        </p:tgtEl>
                                        <p:attrNameLst>
                                          <p:attrName>ppt_x</p:attrName>
                                        </p:attrNameLst>
                                      </p:cBhvr>
                                      <p:tavLst>
                                        <p:tav tm="0">
                                          <p:val>
                                            <p:strVal val="0-#ppt_w/2"/>
                                          </p:val>
                                        </p:tav>
                                        <p:tav tm="100000">
                                          <p:val>
                                            <p:strVal val="#ppt_x"/>
                                          </p:val>
                                        </p:tav>
                                      </p:tavLst>
                                    </p:anim>
                                    <p:anim calcmode="lin" valueType="num">
                                      <p:cBhvr additive="base">
                                        <p:cTn id="31" dur="500" fill="hold"/>
                                        <p:tgtEl>
                                          <p:spTgt spid="8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trips(upRight)">
                                      <p:cBhvr>
                                        <p:cTn id="40" dur="500"/>
                                        <p:tgtEl>
                                          <p:spTgt spid="57"/>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strips(upRight)">
                                      <p:cBhvr>
                                        <p:cTn id="54" dur="500"/>
                                        <p:tgtEl>
                                          <p:spTgt spid="60"/>
                                        </p:tgtEl>
                                      </p:cBhvr>
                                    </p:animEffect>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additive="base">
                                        <p:cTn id="58" dur="500" fill="hold"/>
                                        <p:tgtEl>
                                          <p:spTgt spid="88"/>
                                        </p:tgtEl>
                                        <p:attrNameLst>
                                          <p:attrName>ppt_x</p:attrName>
                                        </p:attrNameLst>
                                      </p:cBhvr>
                                      <p:tavLst>
                                        <p:tav tm="0">
                                          <p:val>
                                            <p:strVal val="0-#ppt_w/2"/>
                                          </p:val>
                                        </p:tav>
                                        <p:tav tm="100000">
                                          <p:val>
                                            <p:strVal val="#ppt_x"/>
                                          </p:val>
                                        </p:tav>
                                      </p:tavLst>
                                    </p:anim>
                                    <p:anim calcmode="lin" valueType="num">
                                      <p:cBhvr additive="base">
                                        <p:cTn id="59" dur="500" fill="hold"/>
                                        <p:tgtEl>
                                          <p:spTgt spid="88"/>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accel="50000" decel="50000"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1+#ppt_w/2"/>
                                          </p:val>
                                        </p:tav>
                                        <p:tav tm="100000">
                                          <p:val>
                                            <p:strVal val="#ppt_x"/>
                                          </p:val>
                                        </p:tav>
                                      </p:tavLst>
                                    </p:anim>
                                    <p:anim calcmode="lin" valueType="num">
                                      <p:cBhvr additive="base">
                                        <p:cTn id="64" dur="500" fill="hold"/>
                                        <p:tgtEl>
                                          <p:spTgt spid="94"/>
                                        </p:tgtEl>
                                        <p:attrNameLst>
                                          <p:attrName>ppt_y</p:attrName>
                                        </p:attrNameLst>
                                      </p:cBhvr>
                                      <p:tavLst>
                                        <p:tav tm="0">
                                          <p:val>
                                            <p:strVal val="#ppt_y"/>
                                          </p:val>
                                        </p:tav>
                                        <p:tav tm="100000">
                                          <p:val>
                                            <p:strVal val="#ppt_y"/>
                                          </p:val>
                                        </p:tav>
                                      </p:tavLst>
                                    </p:anim>
                                  </p:childTnLst>
                                </p:cTn>
                              </p:par>
                              <p:par>
                                <p:cTn id="65" presetID="2" presetClass="entr" presetSubtype="8" accel="50000" decel="5000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accel="50000" decel="50000" fill="hold" nodeType="after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additive="base">
                                        <p:cTn id="72" dur="500" fill="hold"/>
                                        <p:tgtEl>
                                          <p:spTgt spid="99"/>
                                        </p:tgtEl>
                                        <p:attrNameLst>
                                          <p:attrName>ppt_x</p:attrName>
                                        </p:attrNameLst>
                                      </p:cBhvr>
                                      <p:tavLst>
                                        <p:tav tm="0">
                                          <p:val>
                                            <p:strVal val="1+#ppt_w/2"/>
                                          </p:val>
                                        </p:tav>
                                        <p:tav tm="100000">
                                          <p:val>
                                            <p:strVal val="#ppt_x"/>
                                          </p:val>
                                        </p:tav>
                                      </p:tavLst>
                                    </p:anim>
                                    <p:anim calcmode="lin" valueType="num">
                                      <p:cBhvr additive="base">
                                        <p:cTn id="73" dur="500" fill="hold"/>
                                        <p:tgtEl>
                                          <p:spTgt spid="99"/>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0-#ppt_w/2"/>
                                          </p:val>
                                        </p:tav>
                                        <p:tav tm="100000">
                                          <p:val>
                                            <p:strVal val="#ppt_x"/>
                                          </p:val>
                                        </p:tav>
                                      </p:tavLst>
                                    </p:anim>
                                    <p:anim calcmode="lin" valueType="num">
                                      <p:cBhvr additive="base">
                                        <p:cTn id="77" dur="500" fill="hold"/>
                                        <p:tgtEl>
                                          <p:spTgt spid="50"/>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2" accel="50000" decel="50000"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 calcmode="lin" valueType="num">
                                      <p:cBhvr additive="base">
                                        <p:cTn id="81" dur="500" fill="hold"/>
                                        <p:tgtEl>
                                          <p:spTgt spid="104"/>
                                        </p:tgtEl>
                                        <p:attrNameLst>
                                          <p:attrName>ppt_x</p:attrName>
                                        </p:attrNameLst>
                                      </p:cBhvr>
                                      <p:tavLst>
                                        <p:tav tm="0">
                                          <p:val>
                                            <p:strVal val="1+#ppt_w/2"/>
                                          </p:val>
                                        </p:tav>
                                        <p:tav tm="100000">
                                          <p:val>
                                            <p:strVal val="#ppt_x"/>
                                          </p:val>
                                        </p:tav>
                                      </p:tavLst>
                                    </p:anim>
                                    <p:anim calcmode="lin" valueType="num">
                                      <p:cBhvr additive="base">
                                        <p:cTn id="82" dur="500" fill="hold"/>
                                        <p:tgtEl>
                                          <p:spTgt spid="104"/>
                                        </p:tgtEl>
                                        <p:attrNameLst>
                                          <p:attrName>ppt_y</p:attrName>
                                        </p:attrNameLst>
                                      </p:cBhvr>
                                      <p:tavLst>
                                        <p:tav tm="0">
                                          <p:val>
                                            <p:strVal val="#ppt_y"/>
                                          </p:val>
                                        </p:tav>
                                        <p:tav tm="100000">
                                          <p:val>
                                            <p:strVal val="#ppt_y"/>
                                          </p:val>
                                        </p:tav>
                                      </p:tavLst>
                                    </p:anim>
                                  </p:childTnLst>
                                </p:cTn>
                              </p:par>
                              <p:par>
                                <p:cTn id="83" presetID="2" presetClass="entr" presetSubtype="8" accel="50000" decel="5000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0-#ppt_w/2"/>
                                          </p:val>
                                        </p:tav>
                                        <p:tav tm="100000">
                                          <p:val>
                                            <p:strVal val="#ppt_x"/>
                                          </p:val>
                                        </p:tav>
                                      </p:tavLst>
                                    </p:anim>
                                    <p:anim calcmode="lin" valueType="num">
                                      <p:cBhvr additive="base">
                                        <p:cTn id="86" dur="500" fill="hold"/>
                                        <p:tgtEl>
                                          <p:spTgt spid="54"/>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2" presetClass="entr" presetSubtype="2" accel="50000" decel="50000"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additive="base">
                                        <p:cTn id="90" dur="500" fill="hold"/>
                                        <p:tgtEl>
                                          <p:spTgt spid="89"/>
                                        </p:tgtEl>
                                        <p:attrNameLst>
                                          <p:attrName>ppt_x</p:attrName>
                                        </p:attrNameLst>
                                      </p:cBhvr>
                                      <p:tavLst>
                                        <p:tav tm="0">
                                          <p:val>
                                            <p:strVal val="1+#ppt_w/2"/>
                                          </p:val>
                                        </p:tav>
                                        <p:tav tm="100000">
                                          <p:val>
                                            <p:strVal val="#ppt_x"/>
                                          </p:val>
                                        </p:tav>
                                      </p:tavLst>
                                    </p:anim>
                                    <p:anim calcmode="lin" valueType="num">
                                      <p:cBhvr additive="base">
                                        <p:cTn id="91" dur="500" fill="hold"/>
                                        <p:tgtEl>
                                          <p:spTgt spid="89"/>
                                        </p:tgtEl>
                                        <p:attrNameLst>
                                          <p:attrName>ppt_y</p:attrName>
                                        </p:attrNameLst>
                                      </p:cBhvr>
                                      <p:tavLst>
                                        <p:tav tm="0">
                                          <p:val>
                                            <p:strVal val="#ppt_y"/>
                                          </p:val>
                                        </p:tav>
                                        <p:tav tm="100000">
                                          <p:val>
                                            <p:strVal val="#ppt_y"/>
                                          </p:val>
                                        </p:tav>
                                      </p:tavLst>
                                    </p:anim>
                                  </p:childTnLst>
                                </p:cTn>
                              </p:par>
                              <p:par>
                                <p:cTn id="92" presetID="2" presetClass="entr" presetSubtype="8" accel="50000" decel="5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additive="base">
                                        <p:cTn id="94" dur="500" fill="hold"/>
                                        <p:tgtEl>
                                          <p:spTgt spid="66"/>
                                        </p:tgtEl>
                                        <p:attrNameLst>
                                          <p:attrName>ppt_x</p:attrName>
                                        </p:attrNameLst>
                                      </p:cBhvr>
                                      <p:tavLst>
                                        <p:tav tm="0">
                                          <p:val>
                                            <p:strVal val="0-#ppt_w/2"/>
                                          </p:val>
                                        </p:tav>
                                        <p:tav tm="100000">
                                          <p:val>
                                            <p:strVal val="#ppt_x"/>
                                          </p:val>
                                        </p:tav>
                                      </p:tavLst>
                                    </p:anim>
                                    <p:anim calcmode="lin" valueType="num">
                                      <p:cBhvr additive="base">
                                        <p:cTn id="9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5" grpId="0" animBg="1"/>
      <p:bldP spid="48" grpId="0" animBg="1"/>
      <p:bldP spid="85" grpId="0" animBg="1"/>
      <p:bldP spid="86"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6"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7" name="Group 279"/>
          <p:cNvGrpSpPr/>
          <p:nvPr/>
        </p:nvGrpSpPr>
        <p:grpSpPr>
          <a:xfrm>
            <a:off x="4579078" y="991353"/>
            <a:ext cx="774074" cy="774174"/>
            <a:chOff x="846989" y="1390124"/>
            <a:chExt cx="877416" cy="877416"/>
          </a:xfrm>
        </p:grpSpPr>
        <p:sp>
          <p:nvSpPr>
            <p:cNvPr id="8"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9"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0" name="Group 279"/>
          <p:cNvGrpSpPr/>
          <p:nvPr/>
        </p:nvGrpSpPr>
        <p:grpSpPr>
          <a:xfrm>
            <a:off x="2169185" y="1722582"/>
            <a:ext cx="1080854" cy="1080994"/>
            <a:chOff x="846989" y="1428508"/>
            <a:chExt cx="877416" cy="877416"/>
          </a:xfrm>
        </p:grpSpPr>
        <p:sp>
          <p:nvSpPr>
            <p:cNvPr id="11"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2"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3" name="Group 279"/>
          <p:cNvGrpSpPr/>
          <p:nvPr/>
        </p:nvGrpSpPr>
        <p:grpSpPr>
          <a:xfrm>
            <a:off x="3084391" y="3851528"/>
            <a:ext cx="1080854" cy="1080994"/>
            <a:chOff x="846989" y="1414764"/>
            <a:chExt cx="877416" cy="877416"/>
          </a:xfrm>
        </p:grpSpPr>
        <p:sp>
          <p:nvSpPr>
            <p:cNvPr id="14"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5"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6" name="Group 279"/>
          <p:cNvGrpSpPr/>
          <p:nvPr/>
        </p:nvGrpSpPr>
        <p:grpSpPr>
          <a:xfrm>
            <a:off x="1404908" y="5139472"/>
            <a:ext cx="1080854" cy="1080994"/>
            <a:chOff x="846989" y="1401020"/>
            <a:chExt cx="877416" cy="877416"/>
          </a:xfrm>
        </p:grpSpPr>
        <p:sp>
          <p:nvSpPr>
            <p:cNvPr id="17"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81"/>
          <p:cNvGrpSpPr/>
          <p:nvPr/>
        </p:nvGrpSpPr>
        <p:grpSpPr>
          <a:xfrm>
            <a:off x="3723524" y="1764412"/>
            <a:ext cx="476191" cy="553844"/>
            <a:chOff x="5198847" y="3107146"/>
            <a:chExt cx="565150" cy="657225"/>
          </a:xfrm>
          <a:solidFill>
            <a:schemeClr val="accent1"/>
          </a:solidFill>
        </p:grpSpPr>
        <p:sp>
          <p:nvSpPr>
            <p:cNvPr id="20"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1"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2" name="Group 78"/>
          <p:cNvGrpSpPr/>
          <p:nvPr/>
        </p:nvGrpSpPr>
        <p:grpSpPr>
          <a:xfrm>
            <a:off x="4136284" y="3187626"/>
            <a:ext cx="247458" cy="802674"/>
            <a:chOff x="2122272" y="2811871"/>
            <a:chExt cx="293688" cy="952500"/>
          </a:xfrm>
          <a:solidFill>
            <a:schemeClr val="accent3"/>
          </a:solidFill>
        </p:grpSpPr>
        <p:sp>
          <p:nvSpPr>
            <p:cNvPr id="23"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7"/>
          <p:cNvGrpSpPr/>
          <p:nvPr/>
        </p:nvGrpSpPr>
        <p:grpSpPr>
          <a:xfrm>
            <a:off x="2826431" y="5164920"/>
            <a:ext cx="345104" cy="553845"/>
            <a:chOff x="1271372" y="3107146"/>
            <a:chExt cx="409575" cy="657225"/>
          </a:xfrm>
          <a:solidFill>
            <a:schemeClr val="accent5"/>
          </a:solidFill>
        </p:grpSpPr>
        <p:sp>
          <p:nvSpPr>
            <p:cNvPr id="26"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28" name="矩形 27"/>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29"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0" name="矩形 29"/>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1"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2" name="矩形 31"/>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3"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4" name="矩形 33"/>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5"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6"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xmlns="">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7"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xmlns="">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8"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xmlns="">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9"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xmlns="">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重要工作一</a:t>
            </a:r>
            <a:endParaRPr lang="en-US" sz="1600" kern="0" dirty="0">
              <a:solidFill>
                <a:schemeClr val="tx1">
                  <a:lumMod val="50000"/>
                  <a:lumOff val="50000"/>
                </a:schemeClr>
              </a:solidFill>
              <a:latin typeface="+mn-ea"/>
              <a:cs typeface="+mn-ea"/>
              <a:sym typeface="方正兰亭黑_GBK" pitchFamily="2" charset="-122"/>
            </a:endParaRPr>
          </a:p>
        </p:txBody>
      </p:sp>
      <p:sp>
        <p:nvSpPr>
          <p:cNvPr id="41"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2"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重要工作四</a:t>
            </a:r>
            <a:endParaRPr lang="en-US" sz="1600" kern="0" dirty="0">
              <a:solidFill>
                <a:schemeClr val="tx1">
                  <a:lumMod val="50000"/>
                  <a:lumOff val="50000"/>
                </a:schemeClr>
              </a:solidFill>
              <a:latin typeface="+mn-ea"/>
              <a:cs typeface="+mn-ea"/>
              <a:sym typeface="方正兰亭黑_GBK" pitchFamily="2" charset="-122"/>
            </a:endParaRPr>
          </a:p>
        </p:txBody>
      </p:sp>
      <p:sp>
        <p:nvSpPr>
          <p:cNvPr id="43" name="矩形 47"/>
          <p:cNvSpPr>
            <a:spLocks noChangeArrowheads="1"/>
          </p:cNvSpPr>
          <p:nvPr/>
        </p:nvSpPr>
        <p:spPr bwMode="auto">
          <a:xfrm>
            <a:off x="7788057" y="5408030"/>
            <a:ext cx="3152365" cy="498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4"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重要工作二</a:t>
            </a:r>
            <a:endParaRPr lang="en-US" sz="1600" kern="0" dirty="0">
              <a:solidFill>
                <a:schemeClr val="tx1">
                  <a:lumMod val="50000"/>
                  <a:lumOff val="50000"/>
                </a:schemeClr>
              </a:solidFill>
              <a:latin typeface="+mn-ea"/>
              <a:cs typeface="+mn-ea"/>
              <a:sym typeface="方正兰亭黑_GBK" pitchFamily="2" charset="-122"/>
            </a:endParaRPr>
          </a:p>
        </p:txBody>
      </p:sp>
      <p:sp>
        <p:nvSpPr>
          <p:cNvPr id="45"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6"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重要工作三</a:t>
            </a:r>
            <a:endParaRPr lang="en-US" sz="1600" kern="0" dirty="0">
              <a:solidFill>
                <a:schemeClr val="tx1">
                  <a:lumMod val="50000"/>
                  <a:lumOff val="50000"/>
                </a:schemeClr>
              </a:solidFill>
              <a:latin typeface="+mn-ea"/>
              <a:cs typeface="+mn-ea"/>
              <a:sym typeface="方正兰亭黑_GBK" pitchFamily="2" charset="-122"/>
            </a:endParaRPr>
          </a:p>
        </p:txBody>
      </p:sp>
      <p:sp>
        <p:nvSpPr>
          <p:cNvPr id="47"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8" name="标题 47"/>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Bottom)">
                                      <p:cBhvr>
                                        <p:cTn id="16" dur="500"/>
                                        <p:tgtEl>
                                          <p:spTgt spid="1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lide(fromBottom)">
                                      <p:cBhvr>
                                        <p:cTn id="29" dur="500"/>
                                        <p:tgtEl>
                                          <p:spTgt spid="25"/>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Bottom)">
                                      <p:cBhvr>
                                        <p:cTn id="38" dur="500"/>
                                        <p:tgtEl>
                                          <p:spTgt spid="13"/>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lide(fromBottom)">
                                      <p:cBhvr>
                                        <p:cTn id="60" dur="500"/>
                                        <p:tgtEl>
                                          <p:spTgt spid="10"/>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Bottom)">
                                      <p:cBhvr>
                                        <p:cTn id="73" dur="500"/>
                                        <p:tgtEl>
                                          <p:spTgt spid="19"/>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lide(fromBottom)">
                                      <p:cBhvr>
                                        <p:cTn id="82" dur="500"/>
                                        <p:tgtEl>
                                          <p:spTgt spid="7"/>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p:cBhvr>
                                        <p:cTn id="95" dur="400"/>
                                        <p:tgtEl>
                                          <p:spTgt spid="36"/>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4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400"/>
                                        <p:tgtEl>
                                          <p:spTgt spid="41"/>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p:cBhvr>
                                        <p:cTn id="105" dur="400"/>
                                        <p:tgtEl>
                                          <p:spTgt spid="42"/>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p:cBhvr>
                                        <p:cTn id="108" dur="400"/>
                                        <p:tgtEl>
                                          <p:spTgt spid="43"/>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p:cBhvr>
                                        <p:cTn id="111" dur="400"/>
                                        <p:tgtEl>
                                          <p:spTgt spid="44"/>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p:cBhvr>
                                        <p:cTn id="114" dur="400"/>
                                        <p:tgtEl>
                                          <p:spTgt spid="45"/>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p:cBhvr>
                                        <p:cTn id="117" dur="400"/>
                                        <p:tgtEl>
                                          <p:spTgt spid="46"/>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p:cBhvr>
                                        <p:cTn id="120" dur="400"/>
                                        <p:tgtEl>
                                          <p:spTgt spid="47"/>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p:cBhvr>
                                        <p:cTn id="124" dur="500"/>
                                        <p:tgtEl>
                                          <p:spTgt spid="37"/>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p:cBhvr>
                                        <p:cTn id="127" dur="500"/>
                                        <p:tgtEl>
                                          <p:spTgt spid="38"/>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p:cBhvr>
                                        <p:cTn id="1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988847" y="1201529"/>
            <a:ext cx="10214311" cy="1111968"/>
            <a:chOff x="769938" y="958754"/>
            <a:chExt cx="7661731" cy="833976"/>
          </a:xfrm>
        </p:grpSpPr>
        <p:sp>
          <p:nvSpPr>
            <p:cNvPr id="36" name="Flowchart: Data 35"/>
            <p:cNvSpPr/>
            <p:nvPr/>
          </p:nvSpPr>
          <p:spPr>
            <a:xfrm rot="5400000" flipH="1">
              <a:off x="2575938" y="1158558"/>
              <a:ext cx="833975" cy="434368"/>
            </a:xfrm>
            <a:prstGeom prst="flowChartInputOutpu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0" name="Rectangle 39"/>
            <p:cNvSpPr/>
            <p:nvPr/>
          </p:nvSpPr>
          <p:spPr>
            <a:xfrm>
              <a:off x="3213946" y="960137"/>
              <a:ext cx="5217723" cy="668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49" name="Rectangle 48"/>
            <p:cNvSpPr/>
            <p:nvPr/>
          </p:nvSpPr>
          <p:spPr>
            <a:xfrm>
              <a:off x="769938" y="1124038"/>
              <a:ext cx="2005803" cy="668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51" name="Rounded Rectangle 50"/>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lumMod val="65000"/>
                      <a:lumOff val="35000"/>
                    </a:schemeClr>
                  </a:solidFill>
                  <a:latin typeface="+mn-ea"/>
                </a:rPr>
                <a:t>添加标题</a:t>
              </a:r>
              <a:endParaRPr lang="en-US" sz="2100" dirty="0">
                <a:solidFill>
                  <a:schemeClr val="tx1">
                    <a:lumMod val="65000"/>
                    <a:lumOff val="35000"/>
                  </a:schemeClr>
                </a:solidFill>
                <a:latin typeface="+mn-ea"/>
              </a:endParaRPr>
            </a:p>
          </p:txBody>
        </p:sp>
        <p:sp>
          <p:nvSpPr>
            <p:cNvPr id="56" name="Text Placeholder 3"/>
            <p:cNvSpPr txBox="1"/>
            <p:nvPr/>
          </p:nvSpPr>
          <p:spPr>
            <a:xfrm>
              <a:off x="3848995" y="1048262"/>
              <a:ext cx="3372927"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a:p>
              <a:pPr algn="l" defTabSz="1218565">
                <a:spcBef>
                  <a:spcPct val="20000"/>
                </a:spcBef>
                <a:defRPr/>
              </a:pPr>
              <a:r>
                <a:rPr lang="en-US" sz="1300" dirty="0">
                  <a:solidFill>
                    <a:schemeClr val="bg1"/>
                  </a:solidFill>
                  <a:latin typeface="+mn-ea"/>
                </a:rPr>
                <a:t> </a:t>
              </a:r>
            </a:p>
          </p:txBody>
        </p:sp>
        <p:sp>
          <p:nvSpPr>
            <p:cNvPr id="58" name="Rectangle 57"/>
            <p:cNvSpPr/>
            <p:nvPr/>
          </p:nvSpPr>
          <p:spPr>
            <a:xfrm>
              <a:off x="3483612" y="1071489"/>
              <a:ext cx="307777" cy="427040"/>
            </a:xfrm>
            <a:prstGeom prst="rect">
              <a:avLst/>
            </a:prstGeom>
          </p:spPr>
          <p:txBody>
            <a:bodyPr wrap="square" lIns="0" tIns="0" rIns="0" bIns="0">
              <a:spAutoFit/>
            </a:bodyPr>
            <a:lstStyle/>
            <a:p>
              <a:endParaRPr lang="en-US" sz="3700" dirty="0">
                <a:solidFill>
                  <a:schemeClr val="bg1"/>
                </a:solidFill>
                <a:latin typeface="+mn-ea"/>
              </a:endParaRPr>
            </a:p>
          </p:txBody>
        </p:sp>
        <p:sp>
          <p:nvSpPr>
            <p:cNvPr id="60" name="TextBox 59"/>
            <p:cNvSpPr txBox="1"/>
            <p:nvPr/>
          </p:nvSpPr>
          <p:spPr>
            <a:xfrm>
              <a:off x="7682778" y="958755"/>
              <a:ext cx="679601" cy="623248"/>
            </a:xfrm>
            <a:prstGeom prst="rect">
              <a:avLst/>
            </a:prstGeom>
            <a:noFill/>
          </p:spPr>
          <p:txBody>
            <a:bodyPr wrap="none" rtlCol="0">
              <a:spAutoFit/>
            </a:bodyPr>
            <a:lstStyle/>
            <a:p>
              <a:r>
                <a:rPr lang="en-US" sz="4800" dirty="0">
                  <a:solidFill>
                    <a:schemeClr val="bg1"/>
                  </a:solidFill>
                  <a:latin typeface="+mn-ea"/>
                </a:rPr>
                <a:t>01</a:t>
              </a:r>
            </a:p>
          </p:txBody>
        </p:sp>
      </p:grpSp>
      <p:grpSp>
        <p:nvGrpSpPr>
          <p:cNvPr id="85" name="Group 84"/>
          <p:cNvGrpSpPr/>
          <p:nvPr/>
        </p:nvGrpSpPr>
        <p:grpSpPr>
          <a:xfrm flipH="1">
            <a:off x="988846" y="2558495"/>
            <a:ext cx="10214312" cy="1111968"/>
            <a:chOff x="769938" y="958754"/>
            <a:chExt cx="7661731" cy="833976"/>
          </a:xfrm>
        </p:grpSpPr>
        <p:sp>
          <p:nvSpPr>
            <p:cNvPr id="86" name="Flowchart: Data 85"/>
            <p:cNvSpPr/>
            <p:nvPr/>
          </p:nvSpPr>
          <p:spPr>
            <a:xfrm rot="5400000" flipH="1">
              <a:off x="2575938" y="1158558"/>
              <a:ext cx="833975" cy="434368"/>
            </a:xfrm>
            <a:prstGeom prst="flowChartInputOutp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87" name="Rectangle 86"/>
            <p:cNvSpPr/>
            <p:nvPr/>
          </p:nvSpPr>
          <p:spPr>
            <a:xfrm>
              <a:off x="3213946" y="960137"/>
              <a:ext cx="5217723" cy="668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90" name="Rectangle 89"/>
            <p:cNvSpPr/>
            <p:nvPr/>
          </p:nvSpPr>
          <p:spPr>
            <a:xfrm>
              <a:off x="769938" y="1124038"/>
              <a:ext cx="2005803" cy="668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91" name="Rounded Rectangle 90"/>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lumMod val="65000"/>
                      <a:lumOff val="35000"/>
                    </a:schemeClr>
                  </a:solidFill>
                  <a:latin typeface="+mn-ea"/>
                </a:rPr>
                <a:t>添加标题</a:t>
              </a:r>
              <a:endParaRPr lang="en-US" sz="2100" dirty="0">
                <a:solidFill>
                  <a:schemeClr val="tx1">
                    <a:lumMod val="65000"/>
                    <a:lumOff val="35000"/>
                  </a:schemeClr>
                </a:solidFill>
                <a:latin typeface="+mn-ea"/>
              </a:endParaRPr>
            </a:p>
          </p:txBody>
        </p:sp>
        <p:sp>
          <p:nvSpPr>
            <p:cNvPr id="92" name="Text Placeholder 3"/>
            <p:cNvSpPr txBox="1"/>
            <p:nvPr/>
          </p:nvSpPr>
          <p:spPr>
            <a:xfrm>
              <a:off x="3848995" y="1048262"/>
              <a:ext cx="3372927"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a:p>
              <a:pPr algn="r" defTabSz="1218565">
                <a:spcBef>
                  <a:spcPct val="20000"/>
                </a:spcBef>
                <a:defRPr/>
              </a:pPr>
              <a:r>
                <a:rPr lang="en-US" sz="1300" dirty="0">
                  <a:solidFill>
                    <a:schemeClr val="bg1"/>
                  </a:solidFill>
                  <a:latin typeface="+mn-ea"/>
                </a:rPr>
                <a:t> </a:t>
              </a:r>
            </a:p>
          </p:txBody>
        </p:sp>
        <p:sp>
          <p:nvSpPr>
            <p:cNvPr id="93" name="Rectangle 92"/>
            <p:cNvSpPr/>
            <p:nvPr/>
          </p:nvSpPr>
          <p:spPr>
            <a:xfrm>
              <a:off x="3483612" y="1071489"/>
              <a:ext cx="307777" cy="427040"/>
            </a:xfrm>
            <a:prstGeom prst="rect">
              <a:avLst/>
            </a:prstGeom>
          </p:spPr>
          <p:txBody>
            <a:bodyPr wrap="square" lIns="0" tIns="0" rIns="0" bIns="0">
              <a:spAutoFit/>
            </a:bodyPr>
            <a:lstStyle/>
            <a:p>
              <a:endParaRPr lang="en-US" sz="3700" dirty="0">
                <a:solidFill>
                  <a:schemeClr val="bg1"/>
                </a:solidFill>
                <a:latin typeface="+mn-ea"/>
              </a:endParaRPr>
            </a:p>
          </p:txBody>
        </p:sp>
        <p:sp>
          <p:nvSpPr>
            <p:cNvPr id="94" name="TextBox 93"/>
            <p:cNvSpPr txBox="1"/>
            <p:nvPr/>
          </p:nvSpPr>
          <p:spPr>
            <a:xfrm>
              <a:off x="7655920" y="958755"/>
              <a:ext cx="679601" cy="623248"/>
            </a:xfrm>
            <a:prstGeom prst="rect">
              <a:avLst/>
            </a:prstGeom>
            <a:noFill/>
          </p:spPr>
          <p:txBody>
            <a:bodyPr wrap="none" rtlCol="0">
              <a:spAutoFit/>
            </a:bodyPr>
            <a:lstStyle/>
            <a:p>
              <a:r>
                <a:rPr lang="en-US" sz="4800" dirty="0">
                  <a:solidFill>
                    <a:schemeClr val="bg1"/>
                  </a:solidFill>
                  <a:latin typeface="+mn-ea"/>
                </a:rPr>
                <a:t>02</a:t>
              </a:r>
            </a:p>
          </p:txBody>
        </p:sp>
      </p:grpSp>
      <p:grpSp>
        <p:nvGrpSpPr>
          <p:cNvPr id="95" name="Group 94"/>
          <p:cNvGrpSpPr/>
          <p:nvPr/>
        </p:nvGrpSpPr>
        <p:grpSpPr>
          <a:xfrm>
            <a:off x="988847" y="3915460"/>
            <a:ext cx="10214311" cy="1111968"/>
            <a:chOff x="769938" y="958754"/>
            <a:chExt cx="7661731" cy="833976"/>
          </a:xfrm>
        </p:grpSpPr>
        <p:sp>
          <p:nvSpPr>
            <p:cNvPr id="96" name="Flowchart: Data 95"/>
            <p:cNvSpPr/>
            <p:nvPr/>
          </p:nvSpPr>
          <p:spPr>
            <a:xfrm rot="5400000" flipH="1">
              <a:off x="2575938" y="1158558"/>
              <a:ext cx="833975" cy="434368"/>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97" name="Rectangle 96"/>
            <p:cNvSpPr/>
            <p:nvPr/>
          </p:nvSpPr>
          <p:spPr>
            <a:xfrm>
              <a:off x="3213946" y="960137"/>
              <a:ext cx="5217723" cy="668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98" name="Rectangle 97"/>
            <p:cNvSpPr/>
            <p:nvPr/>
          </p:nvSpPr>
          <p:spPr>
            <a:xfrm>
              <a:off x="769938" y="1124038"/>
              <a:ext cx="2005803" cy="6686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99" name="Rounded Rectangle 98"/>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lumMod val="65000"/>
                      <a:lumOff val="35000"/>
                    </a:schemeClr>
                  </a:solidFill>
                  <a:latin typeface="+mn-ea"/>
                </a:rPr>
                <a:t>添加标题</a:t>
              </a:r>
              <a:endParaRPr lang="en-US" sz="2100" dirty="0">
                <a:solidFill>
                  <a:schemeClr val="tx1">
                    <a:lumMod val="65000"/>
                    <a:lumOff val="35000"/>
                  </a:schemeClr>
                </a:solidFill>
                <a:latin typeface="+mn-ea"/>
              </a:endParaRPr>
            </a:p>
          </p:txBody>
        </p:sp>
        <p:sp>
          <p:nvSpPr>
            <p:cNvPr id="100" name="Text Placeholder 3"/>
            <p:cNvSpPr txBox="1"/>
            <p:nvPr/>
          </p:nvSpPr>
          <p:spPr>
            <a:xfrm>
              <a:off x="3848995" y="1048262"/>
              <a:ext cx="3372927"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a:p>
              <a:pPr algn="l" defTabSz="1218565">
                <a:spcBef>
                  <a:spcPct val="20000"/>
                </a:spcBef>
                <a:defRPr/>
              </a:pPr>
              <a:r>
                <a:rPr lang="en-US" sz="1300" dirty="0">
                  <a:solidFill>
                    <a:schemeClr val="bg1"/>
                  </a:solidFill>
                  <a:latin typeface="+mn-ea"/>
                </a:rPr>
                <a:t> </a:t>
              </a:r>
            </a:p>
          </p:txBody>
        </p:sp>
        <p:sp>
          <p:nvSpPr>
            <p:cNvPr id="101" name="Rectangle 100"/>
            <p:cNvSpPr/>
            <p:nvPr/>
          </p:nvSpPr>
          <p:spPr>
            <a:xfrm>
              <a:off x="3483612" y="1071489"/>
              <a:ext cx="307777" cy="427040"/>
            </a:xfrm>
            <a:prstGeom prst="rect">
              <a:avLst/>
            </a:prstGeom>
          </p:spPr>
          <p:txBody>
            <a:bodyPr wrap="square" lIns="0" tIns="0" rIns="0" bIns="0">
              <a:spAutoFit/>
            </a:bodyPr>
            <a:lstStyle/>
            <a:p>
              <a:endParaRPr lang="en-US" sz="3700" dirty="0">
                <a:solidFill>
                  <a:schemeClr val="bg1"/>
                </a:solidFill>
                <a:latin typeface="+mn-ea"/>
              </a:endParaRPr>
            </a:p>
          </p:txBody>
        </p:sp>
        <p:sp>
          <p:nvSpPr>
            <p:cNvPr id="102" name="TextBox 101"/>
            <p:cNvSpPr txBox="1"/>
            <p:nvPr/>
          </p:nvSpPr>
          <p:spPr>
            <a:xfrm>
              <a:off x="7682778" y="958755"/>
              <a:ext cx="679601" cy="623248"/>
            </a:xfrm>
            <a:prstGeom prst="rect">
              <a:avLst/>
            </a:prstGeom>
            <a:noFill/>
          </p:spPr>
          <p:txBody>
            <a:bodyPr wrap="none" rtlCol="0">
              <a:spAutoFit/>
            </a:bodyPr>
            <a:lstStyle/>
            <a:p>
              <a:r>
                <a:rPr lang="en-US" sz="4800" dirty="0">
                  <a:solidFill>
                    <a:schemeClr val="bg1"/>
                  </a:solidFill>
                  <a:latin typeface="+mn-ea"/>
                </a:rPr>
                <a:t>03</a:t>
              </a:r>
            </a:p>
          </p:txBody>
        </p:sp>
      </p:grpSp>
      <p:grpSp>
        <p:nvGrpSpPr>
          <p:cNvPr id="103" name="Group 102"/>
          <p:cNvGrpSpPr/>
          <p:nvPr/>
        </p:nvGrpSpPr>
        <p:grpSpPr>
          <a:xfrm flipH="1">
            <a:off x="988846" y="5272424"/>
            <a:ext cx="10214312" cy="1111968"/>
            <a:chOff x="769938" y="958754"/>
            <a:chExt cx="7661731" cy="833976"/>
          </a:xfrm>
        </p:grpSpPr>
        <p:sp>
          <p:nvSpPr>
            <p:cNvPr id="104" name="Flowchart: Data 103"/>
            <p:cNvSpPr/>
            <p:nvPr/>
          </p:nvSpPr>
          <p:spPr>
            <a:xfrm rot="5400000" flipH="1">
              <a:off x="2575938" y="1158558"/>
              <a:ext cx="833975" cy="434368"/>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105" name="Rectangle 104"/>
            <p:cNvSpPr/>
            <p:nvPr/>
          </p:nvSpPr>
          <p:spPr>
            <a:xfrm>
              <a:off x="3213946" y="960137"/>
              <a:ext cx="5217723" cy="668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106" name="Rectangle 105"/>
            <p:cNvSpPr/>
            <p:nvPr/>
          </p:nvSpPr>
          <p:spPr>
            <a:xfrm>
              <a:off x="769938" y="1124038"/>
              <a:ext cx="2005803" cy="668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mn-ea"/>
              </a:endParaRPr>
            </a:p>
          </p:txBody>
        </p:sp>
        <p:sp>
          <p:nvSpPr>
            <p:cNvPr id="107" name="Rounded Rectangle 106"/>
            <p:cNvSpPr/>
            <p:nvPr/>
          </p:nvSpPr>
          <p:spPr>
            <a:xfrm>
              <a:off x="1000366" y="1233759"/>
              <a:ext cx="1544947" cy="4492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solidFill>
                    <a:schemeClr val="tx1">
                      <a:lumMod val="65000"/>
                      <a:lumOff val="35000"/>
                    </a:schemeClr>
                  </a:solidFill>
                  <a:latin typeface="+mn-ea"/>
                </a:rPr>
                <a:t>添加标题</a:t>
              </a:r>
              <a:endParaRPr lang="en-US" sz="2100" dirty="0">
                <a:solidFill>
                  <a:schemeClr val="tx1">
                    <a:lumMod val="65000"/>
                    <a:lumOff val="35000"/>
                  </a:schemeClr>
                </a:solidFill>
                <a:latin typeface="+mn-ea"/>
              </a:endParaRPr>
            </a:p>
          </p:txBody>
        </p:sp>
        <p:sp>
          <p:nvSpPr>
            <p:cNvPr id="108" name="Text Placeholder 3"/>
            <p:cNvSpPr txBox="1"/>
            <p:nvPr/>
          </p:nvSpPr>
          <p:spPr>
            <a:xfrm>
              <a:off x="3848995" y="1048262"/>
              <a:ext cx="3372927"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bg1"/>
                  </a:solidFill>
                  <a:latin typeface="+mn-ea"/>
                </a:rPr>
                <a:t>此处添加详细文本描述，建议与标题相关并符合整体语言风格，语言描述尽量简洁生动。</a:t>
              </a:r>
              <a:endParaRPr lang="en-US" sz="1300" dirty="0">
                <a:solidFill>
                  <a:schemeClr val="bg1"/>
                </a:solidFill>
                <a:latin typeface="+mn-ea"/>
              </a:endParaRPr>
            </a:p>
            <a:p>
              <a:pPr algn="r" defTabSz="1218565">
                <a:spcBef>
                  <a:spcPct val="20000"/>
                </a:spcBef>
                <a:defRPr/>
              </a:pPr>
              <a:r>
                <a:rPr lang="en-US" sz="1300" dirty="0">
                  <a:solidFill>
                    <a:schemeClr val="bg1"/>
                  </a:solidFill>
                  <a:latin typeface="+mn-ea"/>
                </a:rPr>
                <a:t> </a:t>
              </a:r>
            </a:p>
          </p:txBody>
        </p:sp>
        <p:sp>
          <p:nvSpPr>
            <p:cNvPr id="109" name="Rectangle 108"/>
            <p:cNvSpPr/>
            <p:nvPr/>
          </p:nvSpPr>
          <p:spPr>
            <a:xfrm>
              <a:off x="3483612" y="1071489"/>
              <a:ext cx="307777" cy="427040"/>
            </a:xfrm>
            <a:prstGeom prst="rect">
              <a:avLst/>
            </a:prstGeom>
          </p:spPr>
          <p:txBody>
            <a:bodyPr wrap="square" lIns="0" tIns="0" rIns="0" bIns="0">
              <a:spAutoFit/>
            </a:bodyPr>
            <a:lstStyle/>
            <a:p>
              <a:endParaRPr lang="en-US" sz="3700" dirty="0">
                <a:solidFill>
                  <a:schemeClr val="bg1"/>
                </a:solidFill>
                <a:latin typeface="+mn-ea"/>
              </a:endParaRPr>
            </a:p>
          </p:txBody>
        </p:sp>
        <p:sp>
          <p:nvSpPr>
            <p:cNvPr id="110" name="TextBox 109"/>
            <p:cNvSpPr txBox="1"/>
            <p:nvPr/>
          </p:nvSpPr>
          <p:spPr>
            <a:xfrm>
              <a:off x="7655920" y="958755"/>
              <a:ext cx="679601" cy="623248"/>
            </a:xfrm>
            <a:prstGeom prst="rect">
              <a:avLst/>
            </a:prstGeom>
            <a:noFill/>
          </p:spPr>
          <p:txBody>
            <a:bodyPr wrap="none" rtlCol="0">
              <a:spAutoFit/>
            </a:bodyPr>
            <a:lstStyle/>
            <a:p>
              <a:r>
                <a:rPr lang="en-US" sz="4800" dirty="0">
                  <a:solidFill>
                    <a:schemeClr val="bg1"/>
                  </a:solidFill>
                  <a:latin typeface="+mn-ea"/>
                </a:rPr>
                <a:t>04</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1+#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0-#ppt_w/2"/>
                                          </p:val>
                                        </p:tav>
                                        <p:tav tm="100000">
                                          <p:val>
                                            <p:strVal val="#ppt_x"/>
                                          </p:val>
                                        </p:tav>
                                      </p:tavLst>
                                    </p:anim>
                                    <p:anim calcmode="lin" valueType="num">
                                      <p:cBhvr additive="base">
                                        <p:cTn id="18" dur="500" fill="hold"/>
                                        <p:tgtEl>
                                          <p:spTgt spid="9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 calcmode="lin" valueType="num">
                                      <p:cBhvr additive="base">
                                        <p:cTn id="22" dur="500" fill="hold"/>
                                        <p:tgtEl>
                                          <p:spTgt spid="103"/>
                                        </p:tgtEl>
                                        <p:attrNameLst>
                                          <p:attrName>ppt_x</p:attrName>
                                        </p:attrNameLst>
                                      </p:cBhvr>
                                      <p:tavLst>
                                        <p:tav tm="0">
                                          <p:val>
                                            <p:strVal val="1+#ppt_w/2"/>
                                          </p:val>
                                        </p:tav>
                                        <p:tav tm="100000">
                                          <p:val>
                                            <p:strVal val="#ppt_x"/>
                                          </p:val>
                                        </p:tav>
                                      </p:tavLst>
                                    </p:anim>
                                    <p:anim calcmode="lin" valueType="num">
                                      <p:cBhvr additive="base">
                                        <p:cTn id="23"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7"/>
          <p:cNvGrpSpPr/>
          <p:nvPr/>
        </p:nvGrpSpPr>
        <p:grpSpPr>
          <a:xfrm>
            <a:off x="2634513" y="4471748"/>
            <a:ext cx="6385529" cy="268134"/>
            <a:chOff x="2221306" y="3931835"/>
            <a:chExt cx="4789770" cy="201101"/>
          </a:xfrm>
        </p:grpSpPr>
        <p:grpSp>
          <p:nvGrpSpPr>
            <p:cNvPr id="6" name="Group 50"/>
            <p:cNvGrpSpPr/>
            <p:nvPr/>
          </p:nvGrpSpPr>
          <p:grpSpPr>
            <a:xfrm>
              <a:off x="2221306" y="3931835"/>
              <a:ext cx="852486" cy="194452"/>
              <a:chOff x="2221306" y="3914656"/>
              <a:chExt cx="852486" cy="194452"/>
            </a:xfrm>
          </p:grpSpPr>
          <p:sp>
            <p:nvSpPr>
              <p:cNvPr id="87" name="TextBox 86"/>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88" name="Rounded Rectangle 8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7" name="Group 45"/>
            <p:cNvGrpSpPr/>
            <p:nvPr/>
          </p:nvGrpSpPr>
          <p:grpSpPr>
            <a:xfrm>
              <a:off x="3599144" y="3931835"/>
              <a:ext cx="672798" cy="194452"/>
              <a:chOff x="3776442" y="3947915"/>
              <a:chExt cx="672798" cy="194452"/>
            </a:xfrm>
          </p:grpSpPr>
          <p:sp>
            <p:nvSpPr>
              <p:cNvPr id="85" name="TextBox 84"/>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86" name="Rounded Rectangle 8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8" name="Group 37"/>
            <p:cNvGrpSpPr/>
            <p:nvPr/>
          </p:nvGrpSpPr>
          <p:grpSpPr>
            <a:xfrm>
              <a:off x="4664700" y="3931835"/>
              <a:ext cx="841028" cy="194452"/>
              <a:chOff x="4725932" y="3949014"/>
              <a:chExt cx="841028" cy="194452"/>
            </a:xfrm>
          </p:grpSpPr>
          <p:sp>
            <p:nvSpPr>
              <p:cNvPr id="83" name="TextBox 82"/>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84" name="Rounded Rectangle 8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9" name="Group 41"/>
            <p:cNvGrpSpPr/>
            <p:nvPr/>
          </p:nvGrpSpPr>
          <p:grpSpPr>
            <a:xfrm>
              <a:off x="6077268" y="3931835"/>
              <a:ext cx="933808" cy="201101"/>
              <a:chOff x="6077268" y="3949014"/>
              <a:chExt cx="933808" cy="201101"/>
            </a:xfrm>
          </p:grpSpPr>
          <p:sp>
            <p:nvSpPr>
              <p:cNvPr id="81" name="TextBox 80"/>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82" name="Rounded Rectangle 8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34" name="Group 33"/>
          <p:cNvGrpSpPr/>
          <p:nvPr/>
        </p:nvGrpSpPr>
        <p:grpSpPr>
          <a:xfrm>
            <a:off x="1685022" y="1732837"/>
            <a:ext cx="2073441" cy="2194851"/>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1691650" y="2105817"/>
              <a:ext cx="698650" cy="288541"/>
            </a:xfrm>
            <a:prstGeom prst="rect">
              <a:avLst/>
            </a:prstGeom>
            <a:noFill/>
          </p:spPr>
          <p:txBody>
            <a:bodyPr wrap="square" rtlCol="0">
              <a:spAutoFit/>
            </a:bodyPr>
            <a:lstStyle/>
            <a:p>
              <a:pPr algn="ctr"/>
              <a:r>
                <a:rPr lang="en-US" sz="1900" b="1" dirty="0">
                  <a:solidFill>
                    <a:schemeClr val="tx2"/>
                  </a:solidFill>
                  <a:latin typeface="+mn-ea"/>
                </a:rPr>
                <a:t>30%</a:t>
              </a:r>
            </a:p>
          </p:txBody>
        </p:sp>
      </p:grpSp>
      <p:grpSp>
        <p:nvGrpSpPr>
          <p:cNvPr id="35" name="Group 34"/>
          <p:cNvGrpSpPr/>
          <p:nvPr/>
        </p:nvGrpSpPr>
        <p:grpSpPr>
          <a:xfrm>
            <a:off x="3990500" y="1732837"/>
            <a:ext cx="2073441" cy="2194851"/>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Box 68"/>
            <p:cNvSpPr txBox="1"/>
            <p:nvPr/>
          </p:nvSpPr>
          <p:spPr>
            <a:xfrm>
              <a:off x="3457435" y="2105817"/>
              <a:ext cx="625748" cy="288541"/>
            </a:xfrm>
            <a:prstGeom prst="rect">
              <a:avLst/>
            </a:prstGeom>
            <a:noFill/>
          </p:spPr>
          <p:txBody>
            <a:bodyPr wrap="square" rtlCol="0">
              <a:spAutoFit/>
            </a:bodyPr>
            <a:lstStyle/>
            <a:p>
              <a:pPr algn="ctr"/>
              <a:r>
                <a:rPr lang="en-US" sz="1900" b="1" dirty="0">
                  <a:solidFill>
                    <a:schemeClr val="bg2"/>
                  </a:solidFill>
                  <a:latin typeface="+mn-ea"/>
                </a:rPr>
                <a:t>50%</a:t>
              </a:r>
            </a:p>
          </p:txBody>
        </p:sp>
      </p:grpSp>
      <p:grpSp>
        <p:nvGrpSpPr>
          <p:cNvPr id="36" name="Group 35"/>
          <p:cNvGrpSpPr/>
          <p:nvPr/>
        </p:nvGrpSpPr>
        <p:grpSpPr>
          <a:xfrm>
            <a:off x="6212020" y="1732837"/>
            <a:ext cx="2073441" cy="2194851"/>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p:cNvSpPr txBox="1"/>
            <p:nvPr/>
          </p:nvSpPr>
          <p:spPr>
            <a:xfrm>
              <a:off x="5076869" y="2105817"/>
              <a:ext cx="719594" cy="288541"/>
            </a:xfrm>
            <a:prstGeom prst="rect">
              <a:avLst/>
            </a:prstGeom>
            <a:noFill/>
          </p:spPr>
          <p:txBody>
            <a:bodyPr wrap="square" rtlCol="0">
              <a:spAutoFit/>
            </a:bodyPr>
            <a:lstStyle/>
            <a:p>
              <a:pPr algn="ctr"/>
              <a:r>
                <a:rPr lang="en-US" sz="1900" b="1" dirty="0">
                  <a:solidFill>
                    <a:schemeClr val="accent1"/>
                  </a:solidFill>
                  <a:latin typeface="+mn-ea"/>
                </a:rPr>
                <a:t>90%</a:t>
              </a:r>
            </a:p>
          </p:txBody>
        </p:sp>
      </p:grpSp>
      <p:grpSp>
        <p:nvGrpSpPr>
          <p:cNvPr id="37" name="Group 36"/>
          <p:cNvGrpSpPr/>
          <p:nvPr/>
        </p:nvGrpSpPr>
        <p:grpSpPr>
          <a:xfrm>
            <a:off x="8433542" y="1732837"/>
            <a:ext cx="2073441" cy="2194851"/>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6"/>
            </a:graphicData>
          </a:graphic>
        </p:graphicFrame>
        <p:sp>
          <p:nvSpPr>
            <p:cNvPr id="71" name="TextBox 70"/>
            <p:cNvSpPr txBox="1"/>
            <p:nvPr/>
          </p:nvSpPr>
          <p:spPr>
            <a:xfrm>
              <a:off x="6645852" y="2123844"/>
              <a:ext cx="914344" cy="288541"/>
            </a:xfrm>
            <a:prstGeom prst="rect">
              <a:avLst/>
            </a:prstGeom>
            <a:noFill/>
          </p:spPr>
          <p:txBody>
            <a:bodyPr wrap="square" rtlCol="0">
              <a:spAutoFit/>
            </a:bodyPr>
            <a:lstStyle/>
            <a:p>
              <a:pPr algn="ctr"/>
              <a:r>
                <a:rPr lang="en-US" sz="1900" b="1" dirty="0">
                  <a:solidFill>
                    <a:schemeClr val="accent3"/>
                  </a:solidFill>
                  <a:latin typeface="+mn-ea"/>
                </a:rPr>
                <a:t>100%</a:t>
              </a:r>
            </a:p>
          </p:txBody>
        </p:sp>
      </p:grpSp>
      <p:sp>
        <p:nvSpPr>
          <p:cNvPr id="92" name="TextBox 91"/>
          <p:cNvSpPr txBox="1"/>
          <p:nvPr/>
        </p:nvSpPr>
        <p:spPr>
          <a:xfrm>
            <a:off x="2468467" y="3883498"/>
            <a:ext cx="506549" cy="246221"/>
          </a:xfrm>
          <a:prstGeom prst="rect">
            <a:avLst/>
          </a:prstGeom>
          <a:noFill/>
        </p:spPr>
        <p:txBody>
          <a:bodyPr wrap="none" lIns="0" tIns="0" rIns="0" bIns="0" rtlCol="0">
            <a:spAutoFit/>
          </a:bodyPr>
          <a:lstStyle/>
          <a:p>
            <a:pPr algn="ctr"/>
            <a:r>
              <a:rPr lang="en-US" sz="1600" b="1" dirty="0" smtClean="0">
                <a:solidFill>
                  <a:schemeClr val="bg2">
                    <a:lumMod val="10000"/>
                  </a:schemeClr>
                </a:solidFill>
                <a:latin typeface="+mn-ea"/>
              </a:rPr>
              <a:t>2014</a:t>
            </a:r>
            <a:endParaRPr lang="en-US" sz="1600" b="1" dirty="0">
              <a:solidFill>
                <a:schemeClr val="bg2">
                  <a:lumMod val="10000"/>
                </a:schemeClr>
              </a:solidFill>
              <a:latin typeface="+mn-ea"/>
            </a:endParaRPr>
          </a:p>
        </p:txBody>
      </p:sp>
      <p:sp>
        <p:nvSpPr>
          <p:cNvPr id="93" name="TextBox 92"/>
          <p:cNvSpPr txBox="1"/>
          <p:nvPr/>
        </p:nvSpPr>
        <p:spPr>
          <a:xfrm>
            <a:off x="4773946" y="3883498"/>
            <a:ext cx="506549" cy="246221"/>
          </a:xfrm>
          <a:prstGeom prst="rect">
            <a:avLst/>
          </a:prstGeom>
          <a:noFill/>
        </p:spPr>
        <p:txBody>
          <a:bodyPr wrap="none" lIns="0" tIns="0" rIns="0" bIns="0" rtlCol="0">
            <a:spAutoFit/>
          </a:bodyPr>
          <a:lstStyle/>
          <a:p>
            <a:pPr algn="ctr"/>
            <a:r>
              <a:rPr lang="en-US" sz="1600" b="1" dirty="0" smtClean="0">
                <a:solidFill>
                  <a:schemeClr val="bg2">
                    <a:lumMod val="10000"/>
                  </a:schemeClr>
                </a:solidFill>
                <a:latin typeface="+mn-ea"/>
              </a:rPr>
              <a:t>2015</a:t>
            </a:r>
            <a:endParaRPr lang="en-US" sz="1600" b="1" dirty="0">
              <a:solidFill>
                <a:schemeClr val="bg2">
                  <a:lumMod val="10000"/>
                </a:schemeClr>
              </a:solidFill>
              <a:latin typeface="+mn-ea"/>
            </a:endParaRPr>
          </a:p>
        </p:txBody>
      </p:sp>
      <p:sp>
        <p:nvSpPr>
          <p:cNvPr id="95" name="TextBox 94"/>
          <p:cNvSpPr txBox="1"/>
          <p:nvPr/>
        </p:nvSpPr>
        <p:spPr>
          <a:xfrm>
            <a:off x="6995466" y="3883498"/>
            <a:ext cx="506549" cy="246221"/>
          </a:xfrm>
          <a:prstGeom prst="rect">
            <a:avLst/>
          </a:prstGeom>
          <a:noFill/>
        </p:spPr>
        <p:txBody>
          <a:bodyPr wrap="none" lIns="0" tIns="0" rIns="0" bIns="0" rtlCol="0">
            <a:spAutoFit/>
          </a:bodyPr>
          <a:lstStyle/>
          <a:p>
            <a:pPr algn="ctr"/>
            <a:r>
              <a:rPr lang="en-US" sz="1600" b="1" dirty="0" smtClean="0">
                <a:solidFill>
                  <a:schemeClr val="bg2">
                    <a:lumMod val="10000"/>
                  </a:schemeClr>
                </a:solidFill>
                <a:latin typeface="+mn-ea"/>
              </a:rPr>
              <a:t>2016</a:t>
            </a:r>
            <a:endParaRPr lang="en-US" sz="1600" b="1" dirty="0">
              <a:solidFill>
                <a:schemeClr val="bg2">
                  <a:lumMod val="10000"/>
                </a:schemeClr>
              </a:solidFill>
              <a:latin typeface="+mn-ea"/>
            </a:endParaRPr>
          </a:p>
        </p:txBody>
      </p:sp>
      <p:sp>
        <p:nvSpPr>
          <p:cNvPr id="96" name="TextBox 95"/>
          <p:cNvSpPr txBox="1"/>
          <p:nvPr/>
        </p:nvSpPr>
        <p:spPr>
          <a:xfrm>
            <a:off x="9218087" y="3883498"/>
            <a:ext cx="504348" cy="246221"/>
          </a:xfrm>
          <a:prstGeom prst="rect">
            <a:avLst/>
          </a:prstGeom>
          <a:noFill/>
        </p:spPr>
        <p:txBody>
          <a:bodyPr wrap="none" lIns="0" tIns="0" rIns="0" bIns="0" rtlCol="0">
            <a:spAutoFit/>
          </a:bodyPr>
          <a:lstStyle/>
          <a:p>
            <a:pPr algn="ctr"/>
            <a:r>
              <a:rPr lang="en-US" sz="1600" b="1" dirty="0" smtClean="0">
                <a:solidFill>
                  <a:schemeClr val="bg2">
                    <a:lumMod val="10000"/>
                  </a:schemeClr>
                </a:solidFill>
                <a:latin typeface="+mn-ea"/>
              </a:rPr>
              <a:t>2017</a:t>
            </a:r>
            <a:endParaRPr lang="en-US" sz="1600" b="1" dirty="0">
              <a:solidFill>
                <a:schemeClr val="bg2">
                  <a:lumMod val="10000"/>
                </a:schemeClr>
              </a:solidFill>
              <a:latin typeface="+mn-ea"/>
            </a:endParaRPr>
          </a:p>
        </p:txBody>
      </p:sp>
      <p:sp>
        <p:nvSpPr>
          <p:cNvPr id="38" name="TextBox 3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9" name="Straight Connector 3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Bottom)">
                                      <p:cBhvr>
                                        <p:cTn id="11" dur="500"/>
                                        <p:tgtEl>
                                          <p:spTgt spid="92"/>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edge">
                                      <p:cBhvr>
                                        <p:cTn id="15" dur="1000"/>
                                        <p:tgtEl>
                                          <p:spTgt spid="35"/>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slide(fromBottom)">
                                      <p:cBhvr>
                                        <p:cTn id="19" dur="500"/>
                                        <p:tgtEl>
                                          <p:spTgt spid="93"/>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edge">
                                      <p:cBhvr>
                                        <p:cTn id="23" dur="1000"/>
                                        <p:tgtEl>
                                          <p:spTgt spid="36"/>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slide(fromBottom)">
                                      <p:cBhvr>
                                        <p:cTn id="27" dur="500"/>
                                        <p:tgtEl>
                                          <p:spTgt spid="95"/>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edge">
                                      <p:cBhvr>
                                        <p:cTn id="31" dur="1000"/>
                                        <p:tgtEl>
                                          <p:spTgt spid="37"/>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slide(fromBottom)">
                                      <p:cBhvr>
                                        <p:cTn id="35" dur="500"/>
                                        <p:tgtEl>
                                          <p:spTgt spid="96"/>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5" grpId="0"/>
      <p:bldP spid="96"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30779" y="2127585"/>
            <a:ext cx="3877985" cy="1405449"/>
          </a:xfrm>
          <a:prstGeom prst="rect">
            <a:avLst/>
          </a:prstGeom>
          <a:noFill/>
        </p:spPr>
        <p:txBody>
          <a:bodyPr wrap="none" rtlCol="0">
            <a:spAutoFit/>
          </a:bodyPr>
          <a:lstStyle/>
          <a:p>
            <a:pPr marL="0" lvl="1"/>
            <a:r>
              <a:rPr lang="zh-CN" altLang="en-US" sz="1865" b="1" dirty="0">
                <a:solidFill>
                  <a:srgbClr val="CC0D2E"/>
                </a:solidFill>
                <a:latin typeface="+mj-ea"/>
                <a:ea typeface="+mj-ea"/>
              </a:rPr>
              <a:t> </a:t>
            </a:r>
            <a:r>
              <a:rPr lang="zh-CN" altLang="en-US" sz="3735" b="1" dirty="0" smtClean="0">
                <a:solidFill>
                  <a:srgbClr val="CC0D2E"/>
                </a:solidFill>
                <a:latin typeface="+mj-ea"/>
                <a:ea typeface="+mj-ea"/>
              </a:rPr>
              <a:t>第三部分</a:t>
            </a:r>
            <a:endParaRPr lang="en-US" altLang="zh-CN" sz="3735" b="1" dirty="0">
              <a:solidFill>
                <a:srgbClr val="CC0D2E"/>
              </a:solidFill>
              <a:latin typeface="+mj-ea"/>
              <a:ea typeface="+mj-ea"/>
            </a:endParaRPr>
          </a:p>
          <a:p>
            <a:pPr marL="0" lvl="1"/>
            <a:r>
              <a:rPr lang="zh-CN" altLang="en-US" sz="4800" b="1" dirty="0" smtClean="0">
                <a:solidFill>
                  <a:srgbClr val="CC0D2E"/>
                </a:solidFill>
                <a:latin typeface="+mj-ea"/>
                <a:ea typeface="+mj-ea"/>
              </a:rPr>
              <a:t>成功项目展示</a:t>
            </a:r>
            <a:endParaRPr lang="en-US" altLang="zh-CN" sz="4800" b="1" dirty="0">
              <a:solidFill>
                <a:srgbClr val="CC0D2E"/>
              </a:solidFill>
              <a:latin typeface="+mj-ea"/>
              <a:ea typeface="+mj-ea"/>
            </a:endParaRPr>
          </a:p>
        </p:txBody>
      </p:sp>
      <p:cxnSp>
        <p:nvCxnSpPr>
          <p:cNvPr id="3" name="直接连接符 2"/>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66"/>
          <p:cNvSpPr txBox="1"/>
          <p:nvPr/>
        </p:nvSpPr>
        <p:spPr>
          <a:xfrm>
            <a:off x="3204072" y="4045053"/>
            <a:ext cx="1203795" cy="328231"/>
          </a:xfrm>
          <a:prstGeom prst="rect">
            <a:avLst/>
          </a:prstGeom>
          <a:noFill/>
        </p:spPr>
        <p:txBody>
          <a:bodyPr wrap="square" lIns="0" tIns="0" rIns="0" bIns="0" rtlCol="0">
            <a:spAutoFit/>
          </a:bodyPr>
          <a:lstStyle/>
          <a:p>
            <a:r>
              <a:rPr lang="en-US" altLang="zh-CN" sz="2135" dirty="0">
                <a:solidFill>
                  <a:srgbClr val="080808"/>
                </a:solidFill>
                <a:latin typeface="+mj-ea"/>
                <a:ea typeface="+mj-ea"/>
              </a:rPr>
              <a:t>PART </a:t>
            </a:r>
            <a:r>
              <a:rPr lang="en-US" altLang="zh-CN" sz="2135" dirty="0" smtClean="0">
                <a:solidFill>
                  <a:srgbClr val="080808"/>
                </a:solidFill>
                <a:latin typeface="+mj-ea"/>
                <a:ea typeface="+mj-ea"/>
              </a:rPr>
              <a:t>03</a:t>
            </a:r>
            <a:endParaRPr lang="zh-CN" altLang="en-US" sz="2135" dirty="0">
              <a:solidFill>
                <a:srgbClr val="080808"/>
              </a:solidFill>
              <a:latin typeface="+mj-ea"/>
              <a:ea typeface="+mj-ea"/>
            </a:endParaRPr>
          </a:p>
        </p:txBody>
      </p:sp>
      <p:grpSp>
        <p:nvGrpSpPr>
          <p:cNvPr id="5" name="组合 4"/>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grpSp>
      <p:sp>
        <p:nvSpPr>
          <p:cNvPr id="8" name="TextBox 70"/>
          <p:cNvSpPr txBox="1"/>
          <p:nvPr/>
        </p:nvSpPr>
        <p:spPr>
          <a:xfrm>
            <a:off x="5359673"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9" name="TextBox 71"/>
          <p:cNvSpPr txBox="1"/>
          <p:nvPr/>
        </p:nvSpPr>
        <p:spPr>
          <a:xfrm>
            <a:off x="6763234" y="3567745"/>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0" name="TextBox 72"/>
          <p:cNvSpPr txBox="1"/>
          <p:nvPr/>
        </p:nvSpPr>
        <p:spPr>
          <a:xfrm>
            <a:off x="8109936"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1" name="TextBox 73"/>
          <p:cNvSpPr txBox="1"/>
          <p:nvPr/>
        </p:nvSpPr>
        <p:spPr>
          <a:xfrm>
            <a:off x="5359673"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2" name="TextBox 74"/>
          <p:cNvSpPr txBox="1"/>
          <p:nvPr/>
        </p:nvSpPr>
        <p:spPr>
          <a:xfrm>
            <a:off x="6763235"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3" name="TextBox 75"/>
          <p:cNvSpPr txBox="1"/>
          <p:nvPr/>
        </p:nvSpPr>
        <p:spPr>
          <a:xfrm>
            <a:off x="8109421"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4" name="TextBox 13"/>
          <p:cNvSpPr txBox="1"/>
          <p:nvPr/>
        </p:nvSpPr>
        <p:spPr>
          <a:xfrm>
            <a:off x="3220667" y="2412741"/>
            <a:ext cx="1203795" cy="1025987"/>
          </a:xfrm>
          <a:prstGeom prst="rect">
            <a:avLst/>
          </a:prstGeom>
          <a:noFill/>
        </p:spPr>
        <p:txBody>
          <a:bodyPr wrap="square" lIns="0" tIns="0" rIns="0" bIns="0" rtlCol="0">
            <a:spAutoFit/>
          </a:bodyPr>
          <a:lstStyle/>
          <a:p>
            <a:r>
              <a:rPr lang="en-US" altLang="zh-CN" sz="6665" b="1" dirty="0" smtClean="0">
                <a:solidFill>
                  <a:srgbClr val="CC0D2E"/>
                </a:solidFill>
                <a:latin typeface="+mj-ea"/>
                <a:ea typeface="+mj-ea"/>
              </a:rPr>
              <a:t>03</a:t>
            </a:r>
            <a:endParaRPr lang="zh-CN" altLang="en-US" sz="6665" b="1" dirty="0">
              <a:solidFill>
                <a:srgbClr val="CC0D2E"/>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dirty="0">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pitchFamily="34" charset="-122"/>
                <a:ea typeface="微软雅黑" panose="020B0503020204020204" pitchFamily="34" charset="-122"/>
              </a:rPr>
              <a:t>点击添加文本</a:t>
            </a: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5648771" y="2352003"/>
            <a:ext cx="2657270" cy="53553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880" dirty="0">
                <a:solidFill>
                  <a:srgbClr val="CC0D2E"/>
                </a:solidFill>
                <a:latin typeface="微软雅黑" panose="020B0503020204020204" pitchFamily="34" charset="-122"/>
                <a:ea typeface="微软雅黑" panose="020B0503020204020204" pitchFamily="34" charset="-122"/>
              </a:rPr>
              <a:t>年度工作概述</a:t>
            </a:r>
          </a:p>
        </p:txBody>
      </p:sp>
      <p:sp>
        <p:nvSpPr>
          <p:cNvPr id="3" name="TextBox 21"/>
          <p:cNvSpPr txBox="1"/>
          <p:nvPr/>
        </p:nvSpPr>
        <p:spPr>
          <a:xfrm>
            <a:off x="5648771" y="3092454"/>
            <a:ext cx="2657270" cy="53553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CN" altLang="en-US" sz="2880" b="0" dirty="0">
                <a:solidFill>
                  <a:srgbClr val="CC0D2E"/>
                </a:solidFill>
              </a:rPr>
              <a:t>工作完成情况</a:t>
            </a:r>
          </a:p>
        </p:txBody>
      </p:sp>
      <p:sp>
        <p:nvSpPr>
          <p:cNvPr id="4" name="TextBox 22"/>
          <p:cNvSpPr txBox="1"/>
          <p:nvPr/>
        </p:nvSpPr>
        <p:spPr>
          <a:xfrm>
            <a:off x="5648771" y="3832905"/>
            <a:ext cx="2657270" cy="53553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CN" altLang="en-US" sz="2880" b="0" dirty="0">
                <a:solidFill>
                  <a:srgbClr val="CC0D2E"/>
                </a:solidFill>
              </a:rPr>
              <a:t>成功项目展示</a:t>
            </a:r>
          </a:p>
        </p:txBody>
      </p:sp>
      <p:sp>
        <p:nvSpPr>
          <p:cNvPr id="5" name="TextBox 23"/>
          <p:cNvSpPr txBox="1"/>
          <p:nvPr/>
        </p:nvSpPr>
        <p:spPr>
          <a:xfrm>
            <a:off x="5648771" y="4573356"/>
            <a:ext cx="2657270" cy="53553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CN" altLang="en-US" sz="2880" b="0" dirty="0">
                <a:solidFill>
                  <a:srgbClr val="CC0D2E"/>
                </a:solidFill>
              </a:rPr>
              <a:t>工作经验不足</a:t>
            </a:r>
          </a:p>
        </p:txBody>
      </p:sp>
      <p:grpSp>
        <p:nvGrpSpPr>
          <p:cNvPr id="6" name="组合 5"/>
          <p:cNvGrpSpPr/>
          <p:nvPr/>
        </p:nvGrpSpPr>
        <p:grpSpPr>
          <a:xfrm>
            <a:off x="4957550" y="2389757"/>
            <a:ext cx="518400" cy="428430"/>
            <a:chOff x="4284016" y="1850297"/>
            <a:chExt cx="432000" cy="357025"/>
          </a:xfrm>
        </p:grpSpPr>
        <p:sp>
          <p:nvSpPr>
            <p:cNvPr id="7" name="平行四边形 25"/>
            <p:cNvSpPr/>
            <p:nvPr/>
          </p:nvSpPr>
          <p:spPr>
            <a:xfrm>
              <a:off x="4284016" y="1850297"/>
              <a:ext cx="432000" cy="357025"/>
            </a:xfrm>
            <a:prstGeom prst="rect">
              <a:avLst/>
            </a:prstGeom>
            <a:solidFill>
              <a:srgbClr val="E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ea typeface="微软雅黑" panose="020B0503020204020204" pitchFamily="34" charset="-122"/>
              </a:endParaRPr>
            </a:p>
          </p:txBody>
        </p:sp>
        <p:sp>
          <p:nvSpPr>
            <p:cNvPr id="8" name="TextBox 43"/>
            <p:cNvSpPr txBox="1"/>
            <p:nvPr/>
          </p:nvSpPr>
          <p:spPr>
            <a:xfrm>
              <a:off x="4388456" y="1878703"/>
              <a:ext cx="223120" cy="300213"/>
            </a:xfrm>
            <a:prstGeom prst="rect">
              <a:avLst/>
            </a:prstGeom>
            <a:noFill/>
          </p:spPr>
          <p:txBody>
            <a:bodyPr wrap="none" rtlCol="0">
              <a:prstTxWarp prst="textPlain">
                <a:avLst/>
              </a:prstTxWarp>
              <a:spAutoFit/>
            </a:bodyPr>
            <a:lstStyle/>
            <a:p>
              <a:r>
                <a:rPr lang="en-US" altLang="zh-CN"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rPr>
                <a:t>1</a:t>
              </a:r>
              <a:endParaRPr lang="zh-CN" altLang="en-US"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endParaRPr>
            </a:p>
          </p:txBody>
        </p:sp>
      </p:grpSp>
      <p:grpSp>
        <p:nvGrpSpPr>
          <p:cNvPr id="9" name="组合 8"/>
          <p:cNvGrpSpPr/>
          <p:nvPr/>
        </p:nvGrpSpPr>
        <p:grpSpPr>
          <a:xfrm>
            <a:off x="4957550" y="3051484"/>
            <a:ext cx="518400" cy="518400"/>
            <a:chOff x="4284016" y="2552498"/>
            <a:chExt cx="432000" cy="432000"/>
          </a:xfrm>
        </p:grpSpPr>
        <p:sp>
          <p:nvSpPr>
            <p:cNvPr id="10" name="平行四边形 45"/>
            <p:cNvSpPr/>
            <p:nvPr/>
          </p:nvSpPr>
          <p:spPr>
            <a:xfrm>
              <a:off x="4284016" y="2552498"/>
              <a:ext cx="432000" cy="432000"/>
            </a:xfrm>
            <a:prstGeom prst="rect">
              <a:avLst/>
            </a:prstGeom>
            <a:solidFill>
              <a:srgbClr val="E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ea typeface="微软雅黑" panose="020B0503020204020204" pitchFamily="34" charset="-122"/>
              </a:endParaRPr>
            </a:p>
          </p:txBody>
        </p:sp>
        <p:sp>
          <p:nvSpPr>
            <p:cNvPr id="11" name="TextBox 46"/>
            <p:cNvSpPr txBox="1"/>
            <p:nvPr/>
          </p:nvSpPr>
          <p:spPr>
            <a:xfrm>
              <a:off x="4388456" y="2618392"/>
              <a:ext cx="223120" cy="300213"/>
            </a:xfrm>
            <a:prstGeom prst="rect">
              <a:avLst/>
            </a:prstGeom>
            <a:noFill/>
          </p:spPr>
          <p:txBody>
            <a:bodyPr wrap="none" rtlCol="0">
              <a:prstTxWarp prst="textPlain">
                <a:avLst/>
              </a:prstTxWarp>
              <a:spAutoFit/>
            </a:bodyPr>
            <a:lstStyle/>
            <a:p>
              <a:r>
                <a:rPr lang="en-US" altLang="zh-CN"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rPr>
                <a:t>2</a:t>
              </a:r>
              <a:endParaRPr lang="zh-CN" altLang="en-US"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endParaRPr>
            </a:p>
          </p:txBody>
        </p:sp>
      </p:grpSp>
      <p:grpSp>
        <p:nvGrpSpPr>
          <p:cNvPr id="12" name="组合 11"/>
          <p:cNvGrpSpPr/>
          <p:nvPr/>
        </p:nvGrpSpPr>
        <p:grpSpPr>
          <a:xfrm>
            <a:off x="4957550" y="3803180"/>
            <a:ext cx="518400" cy="518400"/>
            <a:chOff x="4284016" y="3292187"/>
            <a:chExt cx="432000" cy="432000"/>
          </a:xfrm>
        </p:grpSpPr>
        <p:sp>
          <p:nvSpPr>
            <p:cNvPr id="13" name="平行四边形 48"/>
            <p:cNvSpPr/>
            <p:nvPr/>
          </p:nvSpPr>
          <p:spPr>
            <a:xfrm>
              <a:off x="4284016" y="3292187"/>
              <a:ext cx="432000" cy="432000"/>
            </a:xfrm>
            <a:prstGeom prst="rect">
              <a:avLst/>
            </a:prstGeom>
            <a:solidFill>
              <a:srgbClr val="E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ea typeface="微软雅黑" panose="020B0503020204020204" pitchFamily="34" charset="-122"/>
              </a:endParaRPr>
            </a:p>
          </p:txBody>
        </p:sp>
        <p:sp>
          <p:nvSpPr>
            <p:cNvPr id="14" name="TextBox 49"/>
            <p:cNvSpPr txBox="1"/>
            <p:nvPr/>
          </p:nvSpPr>
          <p:spPr>
            <a:xfrm>
              <a:off x="4388456" y="3358081"/>
              <a:ext cx="223120" cy="300213"/>
            </a:xfrm>
            <a:prstGeom prst="rect">
              <a:avLst/>
            </a:prstGeom>
            <a:noFill/>
          </p:spPr>
          <p:txBody>
            <a:bodyPr wrap="none" rtlCol="0">
              <a:prstTxWarp prst="textPlain">
                <a:avLst/>
              </a:prstTxWarp>
              <a:spAutoFit/>
            </a:bodyPr>
            <a:lstStyle/>
            <a:p>
              <a:r>
                <a:rPr lang="en-US" altLang="zh-CN"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rPr>
                <a:t>3</a:t>
              </a:r>
              <a:endParaRPr lang="zh-CN" altLang="en-US"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endParaRPr>
            </a:p>
          </p:txBody>
        </p:sp>
      </p:grpSp>
      <p:grpSp>
        <p:nvGrpSpPr>
          <p:cNvPr id="15" name="组合 14"/>
          <p:cNvGrpSpPr/>
          <p:nvPr/>
        </p:nvGrpSpPr>
        <p:grpSpPr>
          <a:xfrm>
            <a:off x="4957550" y="4554877"/>
            <a:ext cx="518400" cy="518400"/>
            <a:chOff x="4284016" y="4031876"/>
            <a:chExt cx="432000" cy="432000"/>
          </a:xfrm>
        </p:grpSpPr>
        <p:sp>
          <p:nvSpPr>
            <p:cNvPr id="16" name="平行四边形 51"/>
            <p:cNvSpPr/>
            <p:nvPr/>
          </p:nvSpPr>
          <p:spPr>
            <a:xfrm>
              <a:off x="4284016" y="4031876"/>
              <a:ext cx="432000" cy="432000"/>
            </a:xfrm>
            <a:prstGeom prst="rect">
              <a:avLst/>
            </a:prstGeom>
            <a:solidFill>
              <a:srgbClr val="E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ea typeface="微软雅黑" panose="020B0503020204020204" pitchFamily="34" charset="-122"/>
              </a:endParaRPr>
            </a:p>
          </p:txBody>
        </p:sp>
        <p:sp>
          <p:nvSpPr>
            <p:cNvPr id="17" name="TextBox 52"/>
            <p:cNvSpPr txBox="1"/>
            <p:nvPr/>
          </p:nvSpPr>
          <p:spPr>
            <a:xfrm>
              <a:off x="4388456" y="4097770"/>
              <a:ext cx="223120" cy="300213"/>
            </a:xfrm>
            <a:prstGeom prst="rect">
              <a:avLst/>
            </a:prstGeom>
            <a:noFill/>
          </p:spPr>
          <p:txBody>
            <a:bodyPr wrap="none" rtlCol="0">
              <a:prstTxWarp prst="textPlain">
                <a:avLst/>
              </a:prstTxWarp>
              <a:spAutoFit/>
            </a:bodyPr>
            <a:lstStyle/>
            <a:p>
              <a:r>
                <a:rPr lang="en-US" altLang="zh-CN"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rPr>
                <a:t>4</a:t>
              </a:r>
              <a:endParaRPr lang="zh-CN" altLang="en-US" sz="4800"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endParaRPr>
            </a:p>
          </p:txBody>
        </p:sp>
      </p:grpSp>
      <p:sp>
        <p:nvSpPr>
          <p:cNvPr id="19" name="TextBox 27"/>
          <p:cNvSpPr txBox="1"/>
          <p:nvPr/>
        </p:nvSpPr>
        <p:spPr>
          <a:xfrm>
            <a:off x="5648771" y="5313807"/>
            <a:ext cx="2657270" cy="535531"/>
          </a:xfrm>
          <a:prstGeom prst="rect">
            <a:avLst/>
          </a:prstGeom>
          <a:noFill/>
          <a:ln w="12700">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CN" altLang="en-US" sz="2880" b="0" dirty="0">
                <a:solidFill>
                  <a:srgbClr val="CC0D2E"/>
                </a:solidFill>
              </a:rPr>
              <a:t>明年工作计划</a:t>
            </a:r>
          </a:p>
        </p:txBody>
      </p:sp>
      <p:grpSp>
        <p:nvGrpSpPr>
          <p:cNvPr id="20" name="组合 19"/>
          <p:cNvGrpSpPr/>
          <p:nvPr/>
        </p:nvGrpSpPr>
        <p:grpSpPr>
          <a:xfrm>
            <a:off x="4957550" y="5306575"/>
            <a:ext cx="518400" cy="518400"/>
            <a:chOff x="4284016" y="4667225"/>
            <a:chExt cx="432000" cy="432000"/>
          </a:xfrm>
        </p:grpSpPr>
        <p:sp>
          <p:nvSpPr>
            <p:cNvPr id="21" name="平行四边形 28"/>
            <p:cNvSpPr/>
            <p:nvPr/>
          </p:nvSpPr>
          <p:spPr>
            <a:xfrm>
              <a:off x="4284016" y="4667225"/>
              <a:ext cx="432000" cy="432000"/>
            </a:xfrm>
            <a:prstGeom prst="rect">
              <a:avLst/>
            </a:prstGeom>
            <a:solidFill>
              <a:srgbClr val="E11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dirty="0">
                <a:ea typeface="微软雅黑" panose="020B0503020204020204" pitchFamily="34" charset="-122"/>
              </a:endParaRPr>
            </a:p>
          </p:txBody>
        </p:sp>
        <p:sp>
          <p:nvSpPr>
            <p:cNvPr id="22" name="TextBox 29"/>
            <p:cNvSpPr txBox="1"/>
            <p:nvPr/>
          </p:nvSpPr>
          <p:spPr>
            <a:xfrm>
              <a:off x="4388456" y="4733119"/>
              <a:ext cx="223120" cy="300213"/>
            </a:xfrm>
            <a:prstGeom prst="rect">
              <a:avLst/>
            </a:prstGeom>
            <a:noFill/>
          </p:spPr>
          <p:txBody>
            <a:bodyPr wrap="none" rtlCol="0">
              <a:prstTxWarp prst="textPlain">
                <a:avLst/>
              </a:prstTxWarp>
              <a:spAutoFit/>
            </a:bodyPr>
            <a:lstStyle/>
            <a:p>
              <a:r>
                <a:rPr lang="en-US" altLang="zh-CN" sz="4800" b="1"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rPr>
                <a:t>5</a:t>
              </a:r>
              <a:endParaRPr lang="zh-CN" altLang="en-US" sz="4800" b="1" dirty="0">
                <a:solidFill>
                  <a:schemeClr val="bg1"/>
                </a:solidFill>
                <a:latin typeface="Adobe 仿宋 Std R" panose="02020400000000000000" pitchFamily="18" charset="-122"/>
                <a:ea typeface="Adobe 仿宋 Std R" panose="02020400000000000000" pitchFamily="18" charset="-122"/>
                <a:cs typeface="Arial Unicode MS" panose="020B0604020202020204" pitchFamily="34" charset="-122"/>
              </a:endParaRPr>
            </a:p>
          </p:txBody>
        </p:sp>
      </p:grpSp>
      <p:pic>
        <p:nvPicPr>
          <p:cNvPr id="23" name="Picture 2" descr="C:\Users\Administrator\Desktop\png\20169_0000_-----2.png"/>
          <p:cNvPicPr>
            <a:picLocks noChangeAspect="1" noChangeArrowheads="1"/>
          </p:cNvPicPr>
          <p:nvPr/>
        </p:nvPicPr>
        <p:blipFill>
          <a:blip r:embed="rId2" cstate="print">
            <a:grayscl/>
            <a:extLst>
              <a:ext uri="{BEBA8EAE-BF5A-486C-A8C5-ECC9F3942E4B}">
                <a14:imgProps xmlns:a14="http://schemas.microsoft.com/office/drawing/2010/main" xmlns="">
                  <a14:imgLayer r:embed="rId3">
                    <a14:imgEffect>
                      <a14:brightnessContrast bright="20000" contrast="20000"/>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3700178" y="404664"/>
            <a:ext cx="3137645" cy="153218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62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2000">
                                          <p:cBhvr additive="base">
                                            <p:cTn id="7" dur="75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1+#ppt_w/2"/>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8" name="组合 7"/>
          <p:cNvGrpSpPr/>
          <p:nvPr/>
        </p:nvGrpSpPr>
        <p:grpSpPr bwMode="auto">
          <a:xfrm>
            <a:off x="3429695" y="3969338"/>
            <a:ext cx="1108844" cy="1106729"/>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1" name="组合 10"/>
          <p:cNvGrpSpPr/>
          <p:nvPr/>
        </p:nvGrpSpPr>
        <p:grpSpPr bwMode="auto">
          <a:xfrm>
            <a:off x="5492908" y="1597172"/>
            <a:ext cx="1106728" cy="1108844"/>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4" name="组合 13"/>
          <p:cNvGrpSpPr/>
          <p:nvPr/>
        </p:nvGrpSpPr>
        <p:grpSpPr bwMode="auto">
          <a:xfrm>
            <a:off x="5505605" y="4817899"/>
            <a:ext cx="1108844" cy="1106728"/>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7" name="组合 16"/>
          <p:cNvGrpSpPr/>
          <p:nvPr/>
        </p:nvGrpSpPr>
        <p:grpSpPr bwMode="auto">
          <a:xfrm>
            <a:off x="5492908" y="3207537"/>
            <a:ext cx="1106728" cy="1106729"/>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cxnSp>
        <p:nvCxnSpPr>
          <p:cNvPr id="20" name="直接连接符 19"/>
          <p:cNvCxnSpPr>
            <a:cxnSpLocks noChangeShapeType="1"/>
            <a:stCxn id="4" idx="7"/>
            <a:endCxn id="7"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标题 35"/>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par>
                                <p:cTn id="33" presetID="6" presetClass="emph" presetSubtype="0" autoRev="1" fill="hold" nodeType="withEffect">
                                  <p:stCondLst>
                                    <p:cond delay="200"/>
                                  </p:stCondLst>
                                  <p:childTnLst>
                                    <p:animScale>
                                      <p:cBhvr>
                                        <p:cTn id="34" dur="200" fill="hold"/>
                                        <p:tgtEl>
                                          <p:spTgt spid="8"/>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
                                        <p:tgtEl>
                                          <p:spTgt spid="22"/>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par>
                                <p:cTn id="54" presetID="6" presetClass="emph" presetSubtype="0" autoRev="1" fill="hold" nodeType="withEffect">
                                  <p:stCondLst>
                                    <p:cond delay="200"/>
                                  </p:stCondLst>
                                  <p:childTnLst>
                                    <p:animScale>
                                      <p:cBhvr>
                                        <p:cTn id="55" dur="200" fill="hold"/>
                                        <p:tgtEl>
                                          <p:spTgt spid="11"/>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00" fill="hold"/>
                                        <p:tgtEl>
                                          <p:spTgt spid="17"/>
                                        </p:tgtEl>
                                        <p:attrNameLst>
                                          <p:attrName>ppt_w</p:attrName>
                                        </p:attrNameLst>
                                      </p:cBhvr>
                                      <p:tavLst>
                                        <p:tav tm="0">
                                          <p:val>
                                            <p:fltVal val="0"/>
                                          </p:val>
                                        </p:tav>
                                        <p:tav tm="100000">
                                          <p:val>
                                            <p:strVal val="#ppt_w"/>
                                          </p:val>
                                        </p:tav>
                                      </p:tavLst>
                                    </p:anim>
                                    <p:anim calcmode="lin" valueType="num">
                                      <p:cBhvr>
                                        <p:cTn id="60" dur="200" fill="hold"/>
                                        <p:tgtEl>
                                          <p:spTgt spid="17"/>
                                        </p:tgtEl>
                                        <p:attrNameLst>
                                          <p:attrName>ppt_h</p:attrName>
                                        </p:attrNameLst>
                                      </p:cBhvr>
                                      <p:tavLst>
                                        <p:tav tm="0">
                                          <p:val>
                                            <p:fltVal val="0"/>
                                          </p:val>
                                        </p:tav>
                                        <p:tav tm="100000">
                                          <p:val>
                                            <p:strVal val="#ppt_h"/>
                                          </p:val>
                                        </p:tav>
                                      </p:tavLst>
                                    </p:anim>
                                    <p:animEffect transition="in" filter="fade">
                                      <p:cBhvr>
                                        <p:cTn id="61" dur="200"/>
                                        <p:tgtEl>
                                          <p:spTgt spid="17"/>
                                        </p:tgtEl>
                                      </p:cBhvr>
                                    </p:animEffect>
                                  </p:childTnLst>
                                </p:cTn>
                              </p:par>
                              <p:par>
                                <p:cTn id="62" presetID="6" presetClass="emph" presetSubtype="0" autoRev="1" fill="hold" nodeType="withEffect">
                                  <p:stCondLst>
                                    <p:cond delay="200"/>
                                  </p:stCondLst>
                                  <p:childTnLst>
                                    <p:animScale>
                                      <p:cBhvr>
                                        <p:cTn id="63" dur="200" fill="hold"/>
                                        <p:tgtEl>
                                          <p:spTgt spid="17"/>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 fill="hold"/>
                                        <p:tgtEl>
                                          <p:spTgt spid="14"/>
                                        </p:tgtEl>
                                        <p:attrNameLst>
                                          <p:attrName>ppt_w</p:attrName>
                                        </p:attrNameLst>
                                      </p:cBhvr>
                                      <p:tavLst>
                                        <p:tav tm="0">
                                          <p:val>
                                            <p:fltVal val="0"/>
                                          </p:val>
                                        </p:tav>
                                        <p:tav tm="100000">
                                          <p:val>
                                            <p:strVal val="#ppt_w"/>
                                          </p:val>
                                        </p:tav>
                                      </p:tavLst>
                                    </p:anim>
                                    <p:anim calcmode="lin" valueType="num">
                                      <p:cBhvr>
                                        <p:cTn id="68" dur="200" fill="hold"/>
                                        <p:tgtEl>
                                          <p:spTgt spid="14"/>
                                        </p:tgtEl>
                                        <p:attrNameLst>
                                          <p:attrName>ppt_h</p:attrName>
                                        </p:attrNameLst>
                                      </p:cBhvr>
                                      <p:tavLst>
                                        <p:tav tm="0">
                                          <p:val>
                                            <p:fltVal val="0"/>
                                          </p:val>
                                        </p:tav>
                                        <p:tav tm="100000">
                                          <p:val>
                                            <p:strVal val="#ppt_h"/>
                                          </p:val>
                                        </p:tav>
                                      </p:tavLst>
                                    </p:anim>
                                    <p:animEffect transition="in" filter="fade">
                                      <p:cBhvr>
                                        <p:cTn id="69" dur="200"/>
                                        <p:tgtEl>
                                          <p:spTgt spid="14"/>
                                        </p:tgtEl>
                                      </p:cBhvr>
                                    </p:animEffect>
                                  </p:childTnLst>
                                </p:cTn>
                              </p:par>
                              <p:par>
                                <p:cTn id="70" presetID="6" presetClass="emph" presetSubtype="0" autoRev="1" fill="hold" nodeType="withEffect">
                                  <p:stCondLst>
                                    <p:cond delay="200"/>
                                  </p:stCondLst>
                                  <p:childTnLst>
                                    <p:animScale>
                                      <p:cBhvr>
                                        <p:cTn id="71" dur="200" fill="hold"/>
                                        <p:tgtEl>
                                          <p:spTgt spid="14"/>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300"/>
                                        <p:tgtEl>
                                          <p:spTgt spid="26"/>
                                        </p:tgtEl>
                                        <p:attrNameLst>
                                          <p:attrName>ppt_y</p:attrName>
                                        </p:attrNameLst>
                                      </p:cBhvr>
                                      <p:tavLst>
                                        <p:tav tm="0">
                                          <p:val>
                                            <p:strVal val="#ppt_y-#ppt_h*1.125000"/>
                                          </p:val>
                                        </p:tav>
                                        <p:tav tm="100000">
                                          <p:val>
                                            <p:strVal val="#ppt_y"/>
                                          </p:val>
                                        </p:tav>
                                      </p:tavLst>
                                    </p:anim>
                                    <p:animEffect transition="in" filter="wipe(down)">
                                      <p:cBhvr>
                                        <p:cTn id="76" dur="300"/>
                                        <p:tgtEl>
                                          <p:spTgt spid="26"/>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300"/>
                                        <p:tgtEl>
                                          <p:spTgt spid="27"/>
                                        </p:tgtEl>
                                        <p:attrNameLst>
                                          <p:attrName>ppt_y</p:attrName>
                                        </p:attrNameLst>
                                      </p:cBhvr>
                                      <p:tavLst>
                                        <p:tav tm="0">
                                          <p:val>
                                            <p:strVal val="#ppt_y-#ppt_h*1.125000"/>
                                          </p:val>
                                        </p:tav>
                                        <p:tav tm="100000">
                                          <p:val>
                                            <p:strVal val="#ppt_y"/>
                                          </p:val>
                                        </p:tav>
                                      </p:tavLst>
                                    </p:anim>
                                    <p:animEffect transition="in" filter="wipe(down)">
                                      <p:cBhvr>
                                        <p:cTn id="81" dur="300"/>
                                        <p:tgtEl>
                                          <p:spTgt spid="27"/>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p:tgtEl>
                                          <p:spTgt spid="28"/>
                                        </p:tgtEl>
                                        <p:attrNameLst>
                                          <p:attrName>ppt_y</p:attrName>
                                        </p:attrNameLst>
                                      </p:cBhvr>
                                      <p:tavLst>
                                        <p:tav tm="0">
                                          <p:val>
                                            <p:strVal val="#ppt_y-#ppt_h*1.125000"/>
                                          </p:val>
                                        </p:tav>
                                        <p:tav tm="100000">
                                          <p:val>
                                            <p:strVal val="#ppt_y"/>
                                          </p:val>
                                        </p:tav>
                                      </p:tavLst>
                                    </p:anim>
                                    <p:animEffect transition="in" filter="wipe(down)">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1318" y="1651775"/>
            <a:ext cx="2856084" cy="4310847"/>
            <a:chOff x="224856" y="1238483"/>
            <a:chExt cx="2142621" cy="3233977"/>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4856" y="1238483"/>
              <a:ext cx="2132620" cy="974643"/>
              <a:chOff x="8636122" y="1965859"/>
              <a:chExt cx="2682646" cy="1223318"/>
            </a:xfrm>
          </p:grpSpPr>
          <p:sp>
            <p:nvSpPr>
              <p:cNvPr id="5" name="文本框 11"/>
              <p:cNvSpPr txBox="1"/>
              <p:nvPr/>
            </p:nvSpPr>
            <p:spPr>
              <a:xfrm>
                <a:off x="8636122" y="1965859"/>
                <a:ext cx="1646164" cy="344504"/>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6" y="2273941"/>
                <a:ext cx="2445932" cy="915236"/>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75316" y="2355726"/>
              <a:ext cx="1974445" cy="947081"/>
              <a:chOff x="8835092" y="2114253"/>
              <a:chExt cx="2483676" cy="1188713"/>
            </a:xfrm>
          </p:grpSpPr>
          <p:sp>
            <p:nvSpPr>
              <p:cNvPr id="8" name="文本框 14"/>
              <p:cNvSpPr txBox="1"/>
              <p:nvPr/>
            </p:nvSpPr>
            <p:spPr>
              <a:xfrm>
                <a:off x="8835092" y="2114253"/>
                <a:ext cx="1248229" cy="344500"/>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6" y="2387739"/>
                <a:ext cx="2445932" cy="915227"/>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92955" y="3489963"/>
              <a:ext cx="1974522" cy="982497"/>
              <a:chOff x="8847576" y="2069829"/>
              <a:chExt cx="2483773" cy="1233174"/>
            </a:xfrm>
          </p:grpSpPr>
          <p:sp>
            <p:nvSpPr>
              <p:cNvPr id="11" name="文本框 17"/>
              <p:cNvSpPr txBox="1"/>
              <p:nvPr/>
            </p:nvSpPr>
            <p:spPr>
              <a:xfrm>
                <a:off x="8847576" y="2069829"/>
                <a:ext cx="1248229" cy="344503"/>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5235"/>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49"/>
              <p:cNvSpPr txBox="1"/>
              <p:nvPr/>
            </p:nvSpPr>
            <p:spPr>
              <a:xfrm>
                <a:off x="9567636" y="3381327"/>
                <a:ext cx="1248229" cy="35730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40" name="文本框 48"/>
              <p:cNvSpPr txBox="1"/>
              <p:nvPr/>
            </p:nvSpPr>
            <p:spPr>
              <a:xfrm>
                <a:off x="6793956" y="3381327"/>
                <a:ext cx="1248229" cy="35730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65" dirty="0">
                    <a:solidFill>
                      <a:schemeClr val="bg1"/>
                    </a:solidFill>
                    <a:latin typeface="微软雅黑" panose="020B0503020204020204" pitchFamily="34" charset="-122"/>
                    <a:ea typeface="微软雅黑" panose="020B0503020204020204" pitchFamily="34" charset="-122"/>
                  </a:rPr>
                  <a:t>添加标题</a:t>
                </a:r>
              </a:p>
            </p:txBody>
          </p:sp>
        </p:grpSp>
        <p:sp>
          <p:nvSpPr>
            <p:cNvPr id="45" name="Freeform 73"/>
            <p:cNvSpPr>
              <a:spLocks noEditPoints="1"/>
            </p:cNvSpPr>
            <p:nvPr/>
          </p:nvSpPr>
          <p:spPr bwMode="auto">
            <a:xfrm>
              <a:off x="5333322" y="1722488"/>
              <a:ext cx="648132" cy="665262"/>
            </a:xfrm>
            <a:custGeom>
              <a:avLst/>
              <a:gdLst>
                <a:gd name="T0" fmla="*/ 437 w 437"/>
                <a:gd name="T1" fmla="*/ 191 h 447"/>
                <a:gd name="T2" fmla="*/ 412 w 437"/>
                <a:gd name="T3" fmla="*/ 291 h 447"/>
                <a:gd name="T4" fmla="*/ 322 w 437"/>
                <a:gd name="T5" fmla="*/ 342 h 447"/>
                <a:gd name="T6" fmla="*/ 284 w 437"/>
                <a:gd name="T7" fmla="*/ 330 h 447"/>
                <a:gd name="T8" fmla="*/ 267 w 437"/>
                <a:gd name="T9" fmla="*/ 310 h 447"/>
                <a:gd name="T10" fmla="*/ 205 w 437"/>
                <a:gd name="T11" fmla="*/ 340 h 447"/>
                <a:gd name="T12" fmla="*/ 138 w 437"/>
                <a:gd name="T13" fmla="*/ 309 h 447"/>
                <a:gd name="T14" fmla="*/ 115 w 437"/>
                <a:gd name="T15" fmla="*/ 231 h 447"/>
                <a:gd name="T16" fmla="*/ 142 w 437"/>
                <a:gd name="T17" fmla="*/ 150 h 447"/>
                <a:gd name="T18" fmla="*/ 219 w 437"/>
                <a:gd name="T19" fmla="*/ 115 h 447"/>
                <a:gd name="T20" fmla="*/ 269 w 437"/>
                <a:gd name="T21" fmla="*/ 135 h 447"/>
                <a:gd name="T22" fmla="*/ 273 w 437"/>
                <a:gd name="T23" fmla="*/ 121 h 447"/>
                <a:gd name="T24" fmla="*/ 320 w 437"/>
                <a:gd name="T25" fmla="*/ 121 h 447"/>
                <a:gd name="T26" fmla="*/ 310 w 437"/>
                <a:gd name="T27" fmla="*/ 263 h 447"/>
                <a:gd name="T28" fmla="*/ 315 w 437"/>
                <a:gd name="T29" fmla="*/ 287 h 447"/>
                <a:gd name="T30" fmla="*/ 326 w 437"/>
                <a:gd name="T31" fmla="*/ 291 h 447"/>
                <a:gd name="T32" fmla="*/ 382 w 437"/>
                <a:gd name="T33" fmla="*/ 191 h 447"/>
                <a:gd name="T34" fmla="*/ 345 w 437"/>
                <a:gd name="T35" fmla="*/ 94 h 447"/>
                <a:gd name="T36" fmla="*/ 230 w 437"/>
                <a:gd name="T37" fmla="*/ 52 h 447"/>
                <a:gd name="T38" fmla="*/ 113 w 437"/>
                <a:gd name="T39" fmla="*/ 94 h 447"/>
                <a:gd name="T40" fmla="*/ 57 w 437"/>
                <a:gd name="T41" fmla="*/ 229 h 447"/>
                <a:gd name="T42" fmla="*/ 104 w 437"/>
                <a:gd name="T43" fmla="*/ 351 h 447"/>
                <a:gd name="T44" fmla="*/ 217 w 437"/>
                <a:gd name="T45" fmla="*/ 395 h 447"/>
                <a:gd name="T46" fmla="*/ 349 w 437"/>
                <a:gd name="T47" fmla="*/ 370 h 447"/>
                <a:gd name="T48" fmla="*/ 357 w 437"/>
                <a:gd name="T49" fmla="*/ 366 h 447"/>
                <a:gd name="T50" fmla="*/ 357 w 437"/>
                <a:gd name="T51" fmla="*/ 419 h 447"/>
                <a:gd name="T52" fmla="*/ 354 w 437"/>
                <a:gd name="T53" fmla="*/ 420 h 447"/>
                <a:gd name="T54" fmla="*/ 216 w 437"/>
                <a:gd name="T55" fmla="*/ 447 h 447"/>
                <a:gd name="T56" fmla="*/ 68 w 437"/>
                <a:gd name="T57" fmla="*/ 394 h 447"/>
                <a:gd name="T58" fmla="*/ 0 w 437"/>
                <a:gd name="T59" fmla="*/ 225 h 447"/>
                <a:gd name="T60" fmla="*/ 64 w 437"/>
                <a:gd name="T61" fmla="*/ 63 h 447"/>
                <a:gd name="T62" fmla="*/ 137 w 437"/>
                <a:gd name="T63" fmla="*/ 17 h 447"/>
                <a:gd name="T64" fmla="*/ 230 w 437"/>
                <a:gd name="T65" fmla="*/ 0 h 447"/>
                <a:gd name="T66" fmla="*/ 386 w 437"/>
                <a:gd name="T67" fmla="*/ 58 h 447"/>
                <a:gd name="T68" fmla="*/ 423 w 437"/>
                <a:gd name="T69" fmla="*/ 115 h 447"/>
                <a:gd name="T70" fmla="*/ 437 w 437"/>
                <a:gd name="T71" fmla="*/ 191 h 447"/>
                <a:gd name="T72" fmla="*/ 250 w 437"/>
                <a:gd name="T73" fmla="*/ 267 h 447"/>
                <a:gd name="T74" fmla="*/ 260 w 437"/>
                <a:gd name="T75" fmla="*/ 221 h 447"/>
                <a:gd name="T76" fmla="*/ 251 w 437"/>
                <a:gd name="T77" fmla="*/ 180 h 447"/>
                <a:gd name="T78" fmla="*/ 218 w 437"/>
                <a:gd name="T79" fmla="*/ 164 h 447"/>
                <a:gd name="T80" fmla="*/ 183 w 437"/>
                <a:gd name="T81" fmla="*/ 186 h 447"/>
                <a:gd name="T82" fmla="*/ 173 w 437"/>
                <a:gd name="T83" fmla="*/ 231 h 447"/>
                <a:gd name="T84" fmla="*/ 212 w 437"/>
                <a:gd name="T85" fmla="*/ 289 h 447"/>
                <a:gd name="T86" fmla="*/ 250 w 437"/>
                <a:gd name="T87"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4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p:spPr>
          <p:txBody>
            <a:bodyPr vert="horz" wrap="square" lIns="121888" tIns="60944" rIns="121888" bIns="60944" numCol="1" anchor="t" anchorCtr="0" compatLnSpc="1"/>
            <a:lstStyle/>
            <a:p>
              <a:endParaRPr lang="zh-CN" altLang="en-US" sz="3200"/>
            </a:p>
          </p:txBody>
        </p:sp>
      </p:grpSp>
      <p:sp>
        <p:nvSpPr>
          <p:cNvPr id="57" name="标题 56"/>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rPr>
              <a:t>   添加内容</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17274"/>
          </a:xfrm>
          <a:prstGeom prst="rect">
            <a:avLst/>
          </a:prstGeom>
          <a:noFill/>
          <a:ln>
            <a:noFill/>
          </a:ln>
        </p:spPr>
        <p:txBody>
          <a:bodyPr lIns="128245" tIns="64121" rIns="128245" bIns="641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18" name="标题 17"/>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277329" y="1941866"/>
            <a:ext cx="1671597" cy="1670767"/>
            <a:chOff x="3207641" y="1456107"/>
            <a:chExt cx="1254024" cy="1253402"/>
          </a:xfrm>
        </p:grpSpPr>
        <p:sp>
          <p:nvSpPr>
            <p:cNvPr id="77" name="Freeform 20"/>
            <p:cNvSpPr/>
            <p:nvPr/>
          </p:nvSpPr>
          <p:spPr bwMode="auto">
            <a:xfrm>
              <a:off x="3207641" y="1456107"/>
              <a:ext cx="1254024" cy="1253402"/>
            </a:xfrm>
            <a:custGeom>
              <a:avLst/>
              <a:gdLst/>
              <a:ahLst/>
              <a:cxnLst>
                <a:cxn ang="0">
                  <a:pos x="982" y="0"/>
                </a:cxn>
                <a:cxn ang="0">
                  <a:pos x="957" y="12"/>
                </a:cxn>
                <a:cxn ang="0">
                  <a:pos x="719" y="251"/>
                </a:cxn>
                <a:cxn ang="0">
                  <a:pos x="534" y="67"/>
                </a:cxn>
                <a:cxn ang="0">
                  <a:pos x="504" y="55"/>
                </a:cxn>
                <a:cxn ang="0">
                  <a:pos x="438" y="87"/>
                </a:cxn>
                <a:cxn ang="0">
                  <a:pos x="49" y="476"/>
                </a:cxn>
                <a:cxn ang="0">
                  <a:pos x="20" y="523"/>
                </a:cxn>
                <a:cxn ang="0">
                  <a:pos x="29" y="572"/>
                </a:cxn>
                <a:cxn ang="0">
                  <a:pos x="213" y="756"/>
                </a:cxn>
                <a:cxn ang="0">
                  <a:pos x="15" y="955"/>
                </a:cxn>
                <a:cxn ang="0">
                  <a:pos x="4" y="989"/>
                </a:cxn>
                <a:cxn ang="0">
                  <a:pos x="36" y="1005"/>
                </a:cxn>
                <a:cxn ang="0">
                  <a:pos x="956" y="1005"/>
                </a:cxn>
                <a:cxn ang="0">
                  <a:pos x="1007" y="953"/>
                </a:cxn>
                <a:cxn ang="0">
                  <a:pos x="1007" y="33"/>
                </a:cxn>
                <a:cxn ang="0">
                  <a:pos x="982" y="0"/>
                </a:cxn>
              </a:cxnLst>
              <a:rect l="0" t="0" r="r" b="b"/>
              <a:pathLst>
                <a:path w="1007" h="1005">
                  <a:moveTo>
                    <a:pt x="982" y="0"/>
                  </a:moveTo>
                  <a:cubicBezTo>
                    <a:pt x="974" y="0"/>
                    <a:pt x="966" y="4"/>
                    <a:pt x="957" y="12"/>
                  </a:cubicBezTo>
                  <a:cubicBezTo>
                    <a:pt x="719" y="251"/>
                    <a:pt x="719" y="251"/>
                    <a:pt x="719" y="251"/>
                  </a:cubicBezTo>
                  <a:cubicBezTo>
                    <a:pt x="534" y="67"/>
                    <a:pt x="534" y="67"/>
                    <a:pt x="534" y="67"/>
                  </a:cubicBezTo>
                  <a:cubicBezTo>
                    <a:pt x="527" y="59"/>
                    <a:pt x="516" y="55"/>
                    <a:pt x="504" y="55"/>
                  </a:cubicBezTo>
                  <a:cubicBezTo>
                    <a:pt x="482" y="55"/>
                    <a:pt x="458" y="67"/>
                    <a:pt x="438" y="87"/>
                  </a:cubicBezTo>
                  <a:cubicBezTo>
                    <a:pt x="49" y="476"/>
                    <a:pt x="49" y="476"/>
                    <a:pt x="49" y="476"/>
                  </a:cubicBezTo>
                  <a:cubicBezTo>
                    <a:pt x="35" y="490"/>
                    <a:pt x="24" y="507"/>
                    <a:pt x="20" y="523"/>
                  </a:cubicBezTo>
                  <a:cubicBezTo>
                    <a:pt x="14" y="543"/>
                    <a:pt x="17" y="561"/>
                    <a:pt x="29" y="572"/>
                  </a:cubicBezTo>
                  <a:cubicBezTo>
                    <a:pt x="213" y="756"/>
                    <a:pt x="213" y="756"/>
                    <a:pt x="213" y="756"/>
                  </a:cubicBezTo>
                  <a:cubicBezTo>
                    <a:pt x="15" y="955"/>
                    <a:pt x="15" y="955"/>
                    <a:pt x="15" y="955"/>
                  </a:cubicBezTo>
                  <a:cubicBezTo>
                    <a:pt x="0" y="970"/>
                    <a:pt x="2" y="983"/>
                    <a:pt x="4" y="989"/>
                  </a:cubicBezTo>
                  <a:cubicBezTo>
                    <a:pt x="7" y="995"/>
                    <a:pt x="14" y="1005"/>
                    <a:pt x="36" y="1005"/>
                  </a:cubicBezTo>
                  <a:cubicBezTo>
                    <a:pt x="956" y="1005"/>
                    <a:pt x="956" y="1005"/>
                    <a:pt x="956" y="1005"/>
                  </a:cubicBezTo>
                  <a:cubicBezTo>
                    <a:pt x="984" y="1005"/>
                    <a:pt x="1007" y="982"/>
                    <a:pt x="1007" y="953"/>
                  </a:cubicBezTo>
                  <a:cubicBezTo>
                    <a:pt x="1007" y="33"/>
                    <a:pt x="1007" y="33"/>
                    <a:pt x="1007" y="33"/>
                  </a:cubicBezTo>
                  <a:cubicBezTo>
                    <a:pt x="1007" y="9"/>
                    <a:pt x="994" y="0"/>
                    <a:pt x="982" y="0"/>
                  </a:cubicBezTo>
                  <a:close/>
                </a:path>
              </a:pathLst>
            </a:custGeom>
            <a:solidFill>
              <a:schemeClr val="accent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3" name="Freeform 47"/>
            <p:cNvSpPr>
              <a:spLocks noEditPoints="1"/>
            </p:cNvSpPr>
            <p:nvPr/>
          </p:nvSpPr>
          <p:spPr bwMode="auto">
            <a:xfrm>
              <a:off x="3602710" y="2027607"/>
              <a:ext cx="616744" cy="370285"/>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6" name="Group 25"/>
          <p:cNvGrpSpPr/>
          <p:nvPr/>
        </p:nvGrpSpPr>
        <p:grpSpPr>
          <a:xfrm>
            <a:off x="6111607" y="1945185"/>
            <a:ext cx="1673256" cy="1670767"/>
            <a:chOff x="4583706" y="1458598"/>
            <a:chExt cx="1255269" cy="1253402"/>
          </a:xfrm>
        </p:grpSpPr>
        <p:sp>
          <p:nvSpPr>
            <p:cNvPr id="79" name="Freeform 22"/>
            <p:cNvSpPr/>
            <p:nvPr/>
          </p:nvSpPr>
          <p:spPr bwMode="auto">
            <a:xfrm>
              <a:off x="4583706" y="1458598"/>
              <a:ext cx="1255269" cy="1253402"/>
            </a:xfrm>
            <a:custGeom>
              <a:avLst/>
              <a:gdLst/>
              <a:ahLst/>
              <a:cxnLst>
                <a:cxn ang="0">
                  <a:pos x="993" y="955"/>
                </a:cxn>
                <a:cxn ang="0">
                  <a:pos x="788" y="750"/>
                </a:cxn>
                <a:cxn ang="0">
                  <a:pos x="963" y="576"/>
                </a:cxn>
                <a:cxn ang="0">
                  <a:pos x="972" y="527"/>
                </a:cxn>
                <a:cxn ang="0">
                  <a:pos x="943" y="480"/>
                </a:cxn>
                <a:cxn ang="0">
                  <a:pos x="554" y="91"/>
                </a:cxn>
                <a:cxn ang="0">
                  <a:pos x="488" y="59"/>
                </a:cxn>
                <a:cxn ang="0">
                  <a:pos x="457" y="71"/>
                </a:cxn>
                <a:cxn ang="0">
                  <a:pos x="283" y="245"/>
                </a:cxn>
                <a:cxn ang="0">
                  <a:pos x="50" y="12"/>
                </a:cxn>
                <a:cxn ang="0">
                  <a:pos x="25" y="0"/>
                </a:cxn>
                <a:cxn ang="0">
                  <a:pos x="0" y="33"/>
                </a:cxn>
                <a:cxn ang="0">
                  <a:pos x="0" y="953"/>
                </a:cxn>
                <a:cxn ang="0">
                  <a:pos x="52" y="1005"/>
                </a:cxn>
                <a:cxn ang="0">
                  <a:pos x="972" y="1005"/>
                </a:cxn>
                <a:cxn ang="0">
                  <a:pos x="1003" y="988"/>
                </a:cxn>
                <a:cxn ang="0">
                  <a:pos x="993" y="955"/>
                </a:cxn>
              </a:cxnLst>
              <a:rect l="0" t="0" r="r" b="b"/>
              <a:pathLst>
                <a:path w="1008" h="1005">
                  <a:moveTo>
                    <a:pt x="993" y="955"/>
                  </a:moveTo>
                  <a:cubicBezTo>
                    <a:pt x="788" y="750"/>
                    <a:pt x="788" y="750"/>
                    <a:pt x="788" y="750"/>
                  </a:cubicBezTo>
                  <a:cubicBezTo>
                    <a:pt x="963" y="576"/>
                    <a:pt x="963" y="576"/>
                    <a:pt x="963" y="576"/>
                  </a:cubicBezTo>
                  <a:cubicBezTo>
                    <a:pt x="974" y="564"/>
                    <a:pt x="978" y="546"/>
                    <a:pt x="972" y="527"/>
                  </a:cubicBezTo>
                  <a:cubicBezTo>
                    <a:pt x="967" y="510"/>
                    <a:pt x="957" y="494"/>
                    <a:pt x="943" y="480"/>
                  </a:cubicBezTo>
                  <a:cubicBezTo>
                    <a:pt x="554" y="91"/>
                    <a:pt x="554" y="91"/>
                    <a:pt x="554" y="91"/>
                  </a:cubicBezTo>
                  <a:cubicBezTo>
                    <a:pt x="534" y="71"/>
                    <a:pt x="509" y="59"/>
                    <a:pt x="488" y="59"/>
                  </a:cubicBezTo>
                  <a:cubicBezTo>
                    <a:pt x="476" y="59"/>
                    <a:pt x="465" y="63"/>
                    <a:pt x="457" y="71"/>
                  </a:cubicBezTo>
                  <a:cubicBezTo>
                    <a:pt x="283" y="245"/>
                    <a:pt x="283" y="245"/>
                    <a:pt x="283" y="245"/>
                  </a:cubicBezTo>
                  <a:cubicBezTo>
                    <a:pt x="50" y="12"/>
                    <a:pt x="50" y="12"/>
                    <a:pt x="50" y="12"/>
                  </a:cubicBezTo>
                  <a:cubicBezTo>
                    <a:pt x="42" y="4"/>
                    <a:pt x="33" y="0"/>
                    <a:pt x="25" y="0"/>
                  </a:cubicBezTo>
                  <a:cubicBezTo>
                    <a:pt x="13" y="0"/>
                    <a:pt x="0" y="8"/>
                    <a:pt x="0" y="33"/>
                  </a:cubicBezTo>
                  <a:cubicBezTo>
                    <a:pt x="0" y="953"/>
                    <a:pt x="0" y="953"/>
                    <a:pt x="0" y="953"/>
                  </a:cubicBezTo>
                  <a:cubicBezTo>
                    <a:pt x="0" y="982"/>
                    <a:pt x="23" y="1005"/>
                    <a:pt x="52" y="1005"/>
                  </a:cubicBezTo>
                  <a:cubicBezTo>
                    <a:pt x="972" y="1005"/>
                    <a:pt x="972" y="1005"/>
                    <a:pt x="972" y="1005"/>
                  </a:cubicBezTo>
                  <a:cubicBezTo>
                    <a:pt x="993" y="1005"/>
                    <a:pt x="1001" y="995"/>
                    <a:pt x="1003" y="988"/>
                  </a:cubicBezTo>
                  <a:cubicBezTo>
                    <a:pt x="1006" y="982"/>
                    <a:pt x="1008" y="970"/>
                    <a:pt x="993" y="955"/>
                  </a:cubicBezTo>
                  <a:close/>
                </a:path>
              </a:pathLst>
            </a:custGeom>
            <a:solidFill>
              <a:schemeClr val="accent2"/>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4" name="Freeform 46"/>
            <p:cNvSpPr>
              <a:spLocks noEditPoints="1"/>
            </p:cNvSpPr>
            <p:nvPr/>
          </p:nvSpPr>
          <p:spPr bwMode="auto">
            <a:xfrm>
              <a:off x="4745710" y="1970457"/>
              <a:ext cx="508397" cy="507206"/>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8" name="Group 27"/>
          <p:cNvGrpSpPr/>
          <p:nvPr/>
        </p:nvGrpSpPr>
        <p:grpSpPr>
          <a:xfrm>
            <a:off x="4270690" y="3781951"/>
            <a:ext cx="1671597" cy="1670767"/>
            <a:chOff x="3202660" y="2836530"/>
            <a:chExt cx="1254024" cy="1253402"/>
          </a:xfrm>
        </p:grpSpPr>
        <p:sp>
          <p:nvSpPr>
            <p:cNvPr id="78" name="Freeform 21"/>
            <p:cNvSpPr/>
            <p:nvPr/>
          </p:nvSpPr>
          <p:spPr bwMode="auto">
            <a:xfrm>
              <a:off x="3202660" y="2836530"/>
              <a:ext cx="1254024" cy="1253402"/>
            </a:xfrm>
            <a:custGeom>
              <a:avLst/>
              <a:gdLst/>
              <a:ahLst/>
              <a:cxnLst>
                <a:cxn ang="0">
                  <a:pos x="956" y="0"/>
                </a:cxn>
                <a:cxn ang="0">
                  <a:pos x="36" y="0"/>
                </a:cxn>
                <a:cxn ang="0">
                  <a:pos x="4" y="16"/>
                </a:cxn>
                <a:cxn ang="0">
                  <a:pos x="15" y="50"/>
                </a:cxn>
                <a:cxn ang="0">
                  <a:pos x="237" y="272"/>
                </a:cxn>
                <a:cxn ang="0">
                  <a:pos x="47" y="462"/>
                </a:cxn>
                <a:cxn ang="0">
                  <a:pos x="68" y="559"/>
                </a:cxn>
                <a:cxn ang="0">
                  <a:pos x="456" y="948"/>
                </a:cxn>
                <a:cxn ang="0">
                  <a:pos x="522" y="980"/>
                </a:cxn>
                <a:cxn ang="0">
                  <a:pos x="522" y="980"/>
                </a:cxn>
                <a:cxn ang="0">
                  <a:pos x="553" y="968"/>
                </a:cxn>
                <a:cxn ang="0">
                  <a:pos x="743" y="778"/>
                </a:cxn>
                <a:cxn ang="0">
                  <a:pos x="957" y="993"/>
                </a:cxn>
                <a:cxn ang="0">
                  <a:pos x="982" y="1005"/>
                </a:cxn>
                <a:cxn ang="0">
                  <a:pos x="1002" y="994"/>
                </a:cxn>
                <a:cxn ang="0">
                  <a:pos x="1007" y="972"/>
                </a:cxn>
                <a:cxn ang="0">
                  <a:pos x="1007" y="52"/>
                </a:cxn>
                <a:cxn ang="0">
                  <a:pos x="956" y="0"/>
                </a:cxn>
              </a:cxnLst>
              <a:rect l="0" t="0" r="r" b="b"/>
              <a:pathLst>
                <a:path w="1007" h="1005">
                  <a:moveTo>
                    <a:pt x="956" y="0"/>
                  </a:moveTo>
                  <a:cubicBezTo>
                    <a:pt x="36" y="0"/>
                    <a:pt x="36" y="0"/>
                    <a:pt x="36" y="0"/>
                  </a:cubicBezTo>
                  <a:cubicBezTo>
                    <a:pt x="14" y="0"/>
                    <a:pt x="7" y="10"/>
                    <a:pt x="4" y="16"/>
                  </a:cubicBezTo>
                  <a:cubicBezTo>
                    <a:pt x="2" y="22"/>
                    <a:pt x="0" y="35"/>
                    <a:pt x="15" y="50"/>
                  </a:cubicBezTo>
                  <a:cubicBezTo>
                    <a:pt x="237" y="272"/>
                    <a:pt x="237" y="272"/>
                    <a:pt x="237" y="272"/>
                  </a:cubicBezTo>
                  <a:cubicBezTo>
                    <a:pt x="47" y="462"/>
                    <a:pt x="47" y="462"/>
                    <a:pt x="47" y="462"/>
                  </a:cubicBezTo>
                  <a:cubicBezTo>
                    <a:pt x="26" y="484"/>
                    <a:pt x="34" y="526"/>
                    <a:pt x="68" y="559"/>
                  </a:cubicBezTo>
                  <a:cubicBezTo>
                    <a:pt x="456" y="948"/>
                    <a:pt x="456" y="948"/>
                    <a:pt x="456" y="948"/>
                  </a:cubicBezTo>
                  <a:cubicBezTo>
                    <a:pt x="476" y="968"/>
                    <a:pt x="501" y="980"/>
                    <a:pt x="522" y="980"/>
                  </a:cubicBezTo>
                  <a:cubicBezTo>
                    <a:pt x="522" y="980"/>
                    <a:pt x="522" y="980"/>
                    <a:pt x="522" y="980"/>
                  </a:cubicBezTo>
                  <a:cubicBezTo>
                    <a:pt x="534" y="980"/>
                    <a:pt x="545" y="976"/>
                    <a:pt x="553" y="968"/>
                  </a:cubicBezTo>
                  <a:cubicBezTo>
                    <a:pt x="743" y="778"/>
                    <a:pt x="743" y="778"/>
                    <a:pt x="743" y="778"/>
                  </a:cubicBezTo>
                  <a:cubicBezTo>
                    <a:pt x="957" y="993"/>
                    <a:pt x="957" y="993"/>
                    <a:pt x="957" y="993"/>
                  </a:cubicBezTo>
                  <a:cubicBezTo>
                    <a:pt x="966" y="1001"/>
                    <a:pt x="974" y="1005"/>
                    <a:pt x="982" y="1005"/>
                  </a:cubicBezTo>
                  <a:cubicBezTo>
                    <a:pt x="991" y="1005"/>
                    <a:pt x="998" y="1001"/>
                    <a:pt x="1002" y="994"/>
                  </a:cubicBezTo>
                  <a:cubicBezTo>
                    <a:pt x="1006" y="988"/>
                    <a:pt x="1007" y="981"/>
                    <a:pt x="1007" y="972"/>
                  </a:cubicBezTo>
                  <a:cubicBezTo>
                    <a:pt x="1007" y="52"/>
                    <a:pt x="1007" y="52"/>
                    <a:pt x="1007" y="52"/>
                  </a:cubicBezTo>
                  <a:cubicBezTo>
                    <a:pt x="1007" y="23"/>
                    <a:pt x="984" y="0"/>
                    <a:pt x="956" y="0"/>
                  </a:cubicBezTo>
                  <a:close/>
                </a:path>
              </a:pathLst>
            </a:custGeom>
            <a:solidFill>
              <a:schemeClr val="accent3"/>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5" name="Freeform 45"/>
            <p:cNvSpPr>
              <a:spLocks noEditPoints="1"/>
            </p:cNvSpPr>
            <p:nvPr/>
          </p:nvSpPr>
          <p:spPr bwMode="auto">
            <a:xfrm>
              <a:off x="3624141" y="3113457"/>
              <a:ext cx="721519" cy="370285"/>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9" name="Group 28"/>
          <p:cNvGrpSpPr/>
          <p:nvPr/>
        </p:nvGrpSpPr>
        <p:grpSpPr>
          <a:xfrm>
            <a:off x="6111607" y="3781951"/>
            <a:ext cx="1673256" cy="1670767"/>
            <a:chOff x="4583706" y="2836530"/>
            <a:chExt cx="1255269" cy="1253402"/>
          </a:xfrm>
        </p:grpSpPr>
        <p:sp>
          <p:nvSpPr>
            <p:cNvPr id="80" name="Freeform 23"/>
            <p:cNvSpPr/>
            <p:nvPr/>
          </p:nvSpPr>
          <p:spPr bwMode="auto">
            <a:xfrm>
              <a:off x="4583706" y="2836530"/>
              <a:ext cx="1255269" cy="1253402"/>
            </a:xfrm>
            <a:custGeom>
              <a:avLst/>
              <a:gdLst/>
              <a:ahLst/>
              <a:cxnLst>
                <a:cxn ang="0">
                  <a:pos x="1003" y="16"/>
                </a:cxn>
                <a:cxn ang="0">
                  <a:pos x="972" y="0"/>
                </a:cxn>
                <a:cxn ang="0">
                  <a:pos x="52" y="0"/>
                </a:cxn>
                <a:cxn ang="0">
                  <a:pos x="0" y="52"/>
                </a:cxn>
                <a:cxn ang="0">
                  <a:pos x="0" y="972"/>
                </a:cxn>
                <a:cxn ang="0">
                  <a:pos x="25" y="1005"/>
                </a:cxn>
                <a:cxn ang="0">
                  <a:pos x="50" y="993"/>
                </a:cxn>
                <a:cxn ang="0">
                  <a:pos x="268" y="775"/>
                </a:cxn>
                <a:cxn ang="0">
                  <a:pos x="455" y="962"/>
                </a:cxn>
                <a:cxn ang="0">
                  <a:pos x="486" y="974"/>
                </a:cxn>
                <a:cxn ang="0">
                  <a:pos x="551" y="942"/>
                </a:cxn>
                <a:cxn ang="0">
                  <a:pos x="940" y="553"/>
                </a:cxn>
                <a:cxn ang="0">
                  <a:pos x="960" y="457"/>
                </a:cxn>
                <a:cxn ang="0">
                  <a:pos x="773" y="269"/>
                </a:cxn>
                <a:cxn ang="0">
                  <a:pos x="993" y="50"/>
                </a:cxn>
                <a:cxn ang="0">
                  <a:pos x="1003" y="16"/>
                </a:cxn>
              </a:cxnLst>
              <a:rect l="0" t="0" r="r" b="b"/>
              <a:pathLst>
                <a:path w="1008" h="1005">
                  <a:moveTo>
                    <a:pt x="1003" y="16"/>
                  </a:moveTo>
                  <a:cubicBezTo>
                    <a:pt x="1001" y="10"/>
                    <a:pt x="993" y="0"/>
                    <a:pt x="972" y="0"/>
                  </a:cubicBezTo>
                  <a:cubicBezTo>
                    <a:pt x="52" y="0"/>
                    <a:pt x="52" y="0"/>
                    <a:pt x="52" y="0"/>
                  </a:cubicBezTo>
                  <a:cubicBezTo>
                    <a:pt x="23" y="0"/>
                    <a:pt x="0" y="23"/>
                    <a:pt x="0" y="52"/>
                  </a:cubicBezTo>
                  <a:cubicBezTo>
                    <a:pt x="0" y="972"/>
                    <a:pt x="0" y="972"/>
                    <a:pt x="0" y="972"/>
                  </a:cubicBezTo>
                  <a:cubicBezTo>
                    <a:pt x="0" y="996"/>
                    <a:pt x="13" y="1005"/>
                    <a:pt x="25" y="1005"/>
                  </a:cubicBezTo>
                  <a:cubicBezTo>
                    <a:pt x="33" y="1005"/>
                    <a:pt x="42" y="1001"/>
                    <a:pt x="50" y="993"/>
                  </a:cubicBezTo>
                  <a:cubicBezTo>
                    <a:pt x="268" y="775"/>
                    <a:pt x="268" y="775"/>
                    <a:pt x="268" y="775"/>
                  </a:cubicBezTo>
                  <a:cubicBezTo>
                    <a:pt x="455" y="962"/>
                    <a:pt x="455" y="962"/>
                    <a:pt x="455" y="962"/>
                  </a:cubicBezTo>
                  <a:cubicBezTo>
                    <a:pt x="463" y="970"/>
                    <a:pt x="473" y="974"/>
                    <a:pt x="486" y="974"/>
                  </a:cubicBezTo>
                  <a:cubicBezTo>
                    <a:pt x="507" y="974"/>
                    <a:pt x="531" y="962"/>
                    <a:pt x="551" y="942"/>
                  </a:cubicBezTo>
                  <a:cubicBezTo>
                    <a:pt x="940" y="553"/>
                    <a:pt x="940" y="553"/>
                    <a:pt x="940" y="553"/>
                  </a:cubicBezTo>
                  <a:cubicBezTo>
                    <a:pt x="973" y="520"/>
                    <a:pt x="982" y="478"/>
                    <a:pt x="960" y="457"/>
                  </a:cubicBezTo>
                  <a:cubicBezTo>
                    <a:pt x="773" y="269"/>
                    <a:pt x="773" y="269"/>
                    <a:pt x="773" y="269"/>
                  </a:cubicBezTo>
                  <a:cubicBezTo>
                    <a:pt x="993" y="50"/>
                    <a:pt x="993" y="50"/>
                    <a:pt x="993" y="50"/>
                  </a:cubicBezTo>
                  <a:cubicBezTo>
                    <a:pt x="1008" y="35"/>
                    <a:pt x="1006" y="22"/>
                    <a:pt x="1003" y="16"/>
                  </a:cubicBezTo>
                  <a:close/>
                </a:path>
              </a:pathLst>
            </a:custGeom>
            <a:solidFill>
              <a:schemeClr val="accent4"/>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6" name="Freeform 43"/>
            <p:cNvSpPr>
              <a:spLocks noEditPoints="1"/>
            </p:cNvSpPr>
            <p:nvPr/>
          </p:nvSpPr>
          <p:spPr bwMode="auto">
            <a:xfrm>
              <a:off x="4820719" y="3113457"/>
              <a:ext cx="382191" cy="3429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81" name="组合 25"/>
          <p:cNvGrpSpPr/>
          <p:nvPr/>
        </p:nvGrpSpPr>
        <p:grpSpPr>
          <a:xfrm>
            <a:off x="7951442" y="2150966"/>
            <a:ext cx="3938201" cy="937584"/>
            <a:chOff x="497329" y="2770637"/>
            <a:chExt cx="3210265" cy="703371"/>
          </a:xfrm>
        </p:grpSpPr>
        <p:sp>
          <p:nvSpPr>
            <p:cNvPr id="82"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3"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grpSp>
      <p:grpSp>
        <p:nvGrpSpPr>
          <p:cNvPr id="84" name="组合 25"/>
          <p:cNvGrpSpPr/>
          <p:nvPr/>
        </p:nvGrpSpPr>
        <p:grpSpPr>
          <a:xfrm>
            <a:off x="7967563" y="3940242"/>
            <a:ext cx="3938201" cy="1172586"/>
            <a:chOff x="497329" y="2770637"/>
            <a:chExt cx="3210265" cy="879669"/>
          </a:xfrm>
        </p:grpSpPr>
        <p:sp>
          <p:nvSpPr>
            <p:cNvPr id="85" name="矩形 26"/>
            <p:cNvSpPr/>
            <p:nvPr/>
          </p:nvSpPr>
          <p:spPr>
            <a:xfrm>
              <a:off x="503238" y="3053881"/>
              <a:ext cx="3204356" cy="596425"/>
            </a:xfrm>
            <a:prstGeom prst="rect">
              <a:avLst/>
            </a:prstGeom>
          </p:spPr>
          <p:txBody>
            <a:bodyPr wrap="square">
              <a:spAutoFit/>
            </a:bodyPr>
            <a:lstStyle/>
            <a:p>
              <a:pPr algn="just">
                <a:lnSpc>
                  <a:spcPct val="114000"/>
                </a:lnSpc>
              </a:pP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33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gn="just">
                <a:lnSpc>
                  <a:spcPct val="114000"/>
                </a:lnSpc>
              </a:pP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grpSp>
      <p:grpSp>
        <p:nvGrpSpPr>
          <p:cNvPr id="87" name="组合 25"/>
          <p:cNvGrpSpPr/>
          <p:nvPr/>
        </p:nvGrpSpPr>
        <p:grpSpPr>
          <a:xfrm>
            <a:off x="270685" y="2176200"/>
            <a:ext cx="3947073" cy="991770"/>
            <a:chOff x="503238" y="2729987"/>
            <a:chExt cx="3217497" cy="744021"/>
          </a:xfrm>
        </p:grpSpPr>
        <p:sp>
          <p:nvSpPr>
            <p:cNvPr id="88"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89"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286805" y="3928446"/>
            <a:ext cx="3930952" cy="997140"/>
            <a:chOff x="503238" y="2725958"/>
            <a:chExt cx="3204356" cy="748050"/>
          </a:xfrm>
        </p:grpSpPr>
        <p:sp>
          <p:nvSpPr>
            <p:cNvPr id="91"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92" name="矩形 27"/>
            <p:cNvSpPr/>
            <p:nvPr/>
          </p:nvSpPr>
          <p:spPr>
            <a:xfrm>
              <a:off x="2375726" y="2725958"/>
              <a:ext cx="1318726" cy="284671"/>
            </a:xfrm>
            <a:prstGeom prst="rect">
              <a:avLst/>
            </a:prstGeom>
          </p:spPr>
          <p:txBody>
            <a:bodyPr wrap="none">
              <a:spAutoFit/>
            </a:bodyPr>
            <a:lstStyle/>
            <a:p>
              <a:pPr algn="r">
                <a:defRPr/>
              </a:pPr>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1+#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decel="10000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0-#ppt_w/2"/>
                                          </p:val>
                                        </p:tav>
                                        <p:tav tm="100000">
                                          <p:val>
                                            <p:strVal val="#ppt_x"/>
                                          </p:val>
                                        </p:tav>
                                      </p:tavLst>
                                    </p:anim>
                                    <p:anim calcmode="lin" valueType="num">
                                      <p:cBhvr additive="base">
                                        <p:cTn id="38" dur="500" fill="hold"/>
                                        <p:tgtEl>
                                          <p:spTgt spid="8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fill="hold"/>
                                        <p:tgtEl>
                                          <p:spTgt spid="84"/>
                                        </p:tgtEl>
                                        <p:attrNameLst>
                                          <p:attrName>ppt_x</p:attrName>
                                        </p:attrNameLst>
                                      </p:cBhvr>
                                      <p:tavLst>
                                        <p:tav tm="0">
                                          <p:val>
                                            <p:strVal val="0-#ppt_w/2"/>
                                          </p:val>
                                        </p:tav>
                                        <p:tav tm="100000">
                                          <p:val>
                                            <p:strVal val="#ppt_x"/>
                                          </p:val>
                                        </p:tav>
                                      </p:tavLst>
                                    </p:anim>
                                    <p:anim calcmode="lin" valueType="num">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30779" y="2127585"/>
            <a:ext cx="3877985" cy="1405449"/>
          </a:xfrm>
          <a:prstGeom prst="rect">
            <a:avLst/>
          </a:prstGeom>
          <a:noFill/>
        </p:spPr>
        <p:txBody>
          <a:bodyPr wrap="none" rtlCol="0">
            <a:spAutoFit/>
          </a:bodyPr>
          <a:lstStyle/>
          <a:p>
            <a:pPr marL="0" lvl="1"/>
            <a:r>
              <a:rPr lang="zh-CN" altLang="en-US" sz="1865" b="1" dirty="0">
                <a:solidFill>
                  <a:srgbClr val="CC0D2E"/>
                </a:solidFill>
                <a:latin typeface="+mj-ea"/>
                <a:ea typeface="+mj-ea"/>
              </a:rPr>
              <a:t> </a:t>
            </a:r>
            <a:r>
              <a:rPr lang="zh-CN" altLang="en-US" sz="3735" b="1" dirty="0" smtClean="0">
                <a:solidFill>
                  <a:srgbClr val="CC0D2E"/>
                </a:solidFill>
                <a:latin typeface="+mj-ea"/>
                <a:ea typeface="+mj-ea"/>
              </a:rPr>
              <a:t>第四部分</a:t>
            </a:r>
            <a:endParaRPr lang="en-US" altLang="zh-CN" sz="3735" b="1" dirty="0">
              <a:solidFill>
                <a:srgbClr val="CC0D2E"/>
              </a:solidFill>
              <a:latin typeface="+mj-ea"/>
              <a:ea typeface="+mj-ea"/>
            </a:endParaRPr>
          </a:p>
          <a:p>
            <a:pPr marL="0" lvl="1"/>
            <a:r>
              <a:rPr lang="zh-CN" altLang="en-US" sz="4800" b="1" dirty="0" smtClean="0">
                <a:solidFill>
                  <a:srgbClr val="CC0D2E"/>
                </a:solidFill>
                <a:latin typeface="+mj-ea"/>
                <a:ea typeface="+mj-ea"/>
              </a:rPr>
              <a:t>工作存在不足</a:t>
            </a:r>
            <a:endParaRPr lang="en-US" altLang="zh-CN" sz="4800" b="1" dirty="0">
              <a:solidFill>
                <a:srgbClr val="CC0D2E"/>
              </a:solidFill>
              <a:latin typeface="+mj-ea"/>
              <a:ea typeface="+mj-ea"/>
            </a:endParaRPr>
          </a:p>
        </p:txBody>
      </p:sp>
      <p:cxnSp>
        <p:nvCxnSpPr>
          <p:cNvPr id="3" name="直接连接符 2"/>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66"/>
          <p:cNvSpPr txBox="1"/>
          <p:nvPr/>
        </p:nvSpPr>
        <p:spPr>
          <a:xfrm>
            <a:off x="3204072" y="4045053"/>
            <a:ext cx="1203795" cy="328231"/>
          </a:xfrm>
          <a:prstGeom prst="rect">
            <a:avLst/>
          </a:prstGeom>
          <a:noFill/>
        </p:spPr>
        <p:txBody>
          <a:bodyPr wrap="square" lIns="0" tIns="0" rIns="0" bIns="0" rtlCol="0">
            <a:spAutoFit/>
          </a:bodyPr>
          <a:lstStyle/>
          <a:p>
            <a:r>
              <a:rPr lang="en-US" altLang="zh-CN" sz="2135" dirty="0">
                <a:solidFill>
                  <a:srgbClr val="080808"/>
                </a:solidFill>
                <a:latin typeface="+mj-ea"/>
                <a:ea typeface="+mj-ea"/>
              </a:rPr>
              <a:t>PART </a:t>
            </a:r>
            <a:r>
              <a:rPr lang="en-US" altLang="zh-CN" sz="2135" dirty="0" smtClean="0">
                <a:solidFill>
                  <a:srgbClr val="080808"/>
                </a:solidFill>
                <a:latin typeface="+mj-ea"/>
                <a:ea typeface="+mj-ea"/>
              </a:rPr>
              <a:t>04</a:t>
            </a:r>
            <a:endParaRPr lang="zh-CN" altLang="en-US" sz="2135" dirty="0">
              <a:solidFill>
                <a:srgbClr val="080808"/>
              </a:solidFill>
              <a:latin typeface="+mj-ea"/>
              <a:ea typeface="+mj-ea"/>
            </a:endParaRPr>
          </a:p>
        </p:txBody>
      </p:sp>
      <p:grpSp>
        <p:nvGrpSpPr>
          <p:cNvPr id="5" name="组合 4"/>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grpSp>
      <p:sp>
        <p:nvSpPr>
          <p:cNvPr id="8" name="TextBox 70"/>
          <p:cNvSpPr txBox="1"/>
          <p:nvPr/>
        </p:nvSpPr>
        <p:spPr>
          <a:xfrm>
            <a:off x="5359673"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9" name="TextBox 71"/>
          <p:cNvSpPr txBox="1"/>
          <p:nvPr/>
        </p:nvSpPr>
        <p:spPr>
          <a:xfrm>
            <a:off x="6763234" y="3567745"/>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0" name="TextBox 72"/>
          <p:cNvSpPr txBox="1"/>
          <p:nvPr/>
        </p:nvSpPr>
        <p:spPr>
          <a:xfrm>
            <a:off x="8109936"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1" name="TextBox 73"/>
          <p:cNvSpPr txBox="1"/>
          <p:nvPr/>
        </p:nvSpPr>
        <p:spPr>
          <a:xfrm>
            <a:off x="5359673"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2" name="TextBox 74"/>
          <p:cNvSpPr txBox="1"/>
          <p:nvPr/>
        </p:nvSpPr>
        <p:spPr>
          <a:xfrm>
            <a:off x="6763235"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3" name="TextBox 75"/>
          <p:cNvSpPr txBox="1"/>
          <p:nvPr/>
        </p:nvSpPr>
        <p:spPr>
          <a:xfrm>
            <a:off x="8109421"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4" name="TextBox 13"/>
          <p:cNvSpPr txBox="1"/>
          <p:nvPr/>
        </p:nvSpPr>
        <p:spPr>
          <a:xfrm>
            <a:off x="3220667" y="2412741"/>
            <a:ext cx="1203795" cy="1025987"/>
          </a:xfrm>
          <a:prstGeom prst="rect">
            <a:avLst/>
          </a:prstGeom>
          <a:noFill/>
        </p:spPr>
        <p:txBody>
          <a:bodyPr wrap="square" lIns="0" tIns="0" rIns="0" bIns="0" rtlCol="0">
            <a:spAutoFit/>
          </a:bodyPr>
          <a:lstStyle/>
          <a:p>
            <a:r>
              <a:rPr lang="en-US" altLang="zh-CN" sz="6665" b="1" dirty="0" smtClean="0">
                <a:solidFill>
                  <a:srgbClr val="CC0D2E"/>
                </a:solidFill>
                <a:latin typeface="+mj-ea"/>
                <a:ea typeface="+mj-ea"/>
              </a:rPr>
              <a:t>04</a:t>
            </a:r>
            <a:endParaRPr lang="zh-CN" altLang="en-US" sz="6665" b="1" dirty="0">
              <a:solidFill>
                <a:srgbClr val="CC0D2E"/>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60052" y="4012850"/>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2"/>
          <p:cNvSpPr/>
          <p:nvPr/>
        </p:nvSpPr>
        <p:spPr>
          <a:xfrm>
            <a:off x="2784064" y="1647153"/>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317316"/>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3248796" y="1813553"/>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6" name="椭圆 64"/>
          <p:cNvSpPr>
            <a:spLocks noChangeArrowheads="1"/>
          </p:cNvSpPr>
          <p:nvPr/>
        </p:nvSpPr>
        <p:spPr bwMode="auto">
          <a:xfrm>
            <a:off x="9407939" y="3400008"/>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3248796" y="4228820"/>
            <a:ext cx="5903887" cy="1372677"/>
          </a:xfrm>
          <a:prstGeom prst="rect">
            <a:avLst/>
          </a:prstGeom>
          <a:noFill/>
        </p:spPr>
        <p:txBody>
          <a:bodyPr wrap="square" lIns="91436" tIns="45717" rIns="91436" bIns="45717" rtlCol="0">
            <a:spAutoFit/>
          </a:bodyPr>
          <a:lstStyle/>
          <a:p>
            <a:pPr>
              <a:lnSpc>
                <a:spcPct val="13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liangliangtuwen.tmall.com</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nSpc>
                <a:spcPct val="13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a:lnSpc>
                <a:spcPct val="13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标题 14"/>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6"/>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7"/>
                                        </p:tgtEl>
                                        <p:attrNameLst>
                                          <p:attrName>style.visibility</p:attrName>
                                        </p:attrNameLst>
                                      </p:cBhvr>
                                      <p:to>
                                        <p:strVal val="visible"/>
                                      </p:to>
                                    </p:set>
                                    <p:animEffect transition="in" filter="wipe(left)">
                                      <p:cBhvr>
                                        <p:cTn id="38" dur="100"/>
                                        <p:tgtEl>
                                          <p:spTgt spid="7"/>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7"/>
                                        </p:tgtEl>
                                      </p:cBhvr>
                                      <p:to x="80000" y="100000"/>
                                    </p:animScale>
                                    <p:anim by="(#ppt_w*0.10)" calcmode="lin" valueType="num">
                                      <p:cBhvr>
                                        <p:cTn id="41" dur="50" autoRev="1" fill="hold">
                                          <p:stCondLst>
                                            <p:cond delay="0"/>
                                          </p:stCondLst>
                                        </p:cTn>
                                        <p:tgtEl>
                                          <p:spTgt spid="7"/>
                                        </p:tgtEl>
                                        <p:attrNameLst>
                                          <p:attrName>ppt_x</p:attrName>
                                        </p:attrNameLst>
                                      </p:cBhvr>
                                    </p:anim>
                                    <p:anim by="(-#ppt_w*0.10)" calcmode="lin" valueType="num">
                                      <p:cBhvr>
                                        <p:cTn id="42" dur="50" autoRev="1" fill="hold">
                                          <p:stCondLst>
                                            <p:cond delay="0"/>
                                          </p:stCondLst>
                                        </p:cTn>
                                        <p:tgtEl>
                                          <p:spTgt spid="7"/>
                                        </p:tgtEl>
                                        <p:attrNameLst>
                                          <p:attrName>ppt_y</p:attrName>
                                        </p:attrNameLst>
                                      </p:cBhvr>
                                    </p:anim>
                                    <p:animRot by="-480000">
                                      <p:cBhvr>
                                        <p:cTn id="43" dur="50"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5" grpId="1"/>
      <p:bldP spid="6" grpId="0" animBg="1"/>
      <p:bldP spid="6" grpId="1" animBg="1"/>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0"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第一季度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第二季度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第三季度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第四季度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8"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6"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5" name="组合 3"/>
          <p:cNvGrpSpPr/>
          <p:nvPr/>
        </p:nvGrpSpPr>
        <p:grpSpPr>
          <a:xfrm>
            <a:off x="3793813" y="4549929"/>
            <a:ext cx="2022860" cy="1189039"/>
            <a:chOff x="5054600" y="1342008"/>
            <a:chExt cx="1517540" cy="892011"/>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583100"/>
            </a:xfrm>
            <a:prstGeom prst="rect">
              <a:avLst/>
            </a:prstGeom>
          </p:spPr>
          <p:txBody>
            <a:bodyPr wrap="square">
              <a:spAutoFit/>
            </a:bodyPr>
            <a:lstStyle/>
            <a:p>
              <a:pPr algn="just">
                <a:lnSpc>
                  <a:spcPct val="114000"/>
                </a:lnSpc>
              </a:pP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33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ppt_x</p:attrName>
                                        </p:attrNameLst>
                                      </p:cBhvr>
                                      <p:tavLst>
                                        <p:tav tm="0">
                                          <p:val>
                                            <p:strVal val="#ppt_x-.2"/>
                                          </p:val>
                                        </p:tav>
                                        <p:tav tm="100000">
                                          <p:val>
                                            <p:strVal val="#ppt_x"/>
                                          </p:val>
                                        </p:tav>
                                      </p:tavLst>
                                    </p:anim>
                                    <p:anim calcmode="lin" valueType="num">
                                      <p:cBhvr>
                                        <p:cTn id="1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ppt_x</p:attrName>
                                        </p:attrNameLst>
                                      </p:cBhvr>
                                      <p:tavLst>
                                        <p:tav tm="0">
                                          <p:val>
                                            <p:strVal val="#ppt_x-.2"/>
                                          </p:val>
                                        </p:tav>
                                        <p:tav tm="100000">
                                          <p:val>
                                            <p:strVal val="#ppt_x"/>
                                          </p:val>
                                        </p:tav>
                                      </p:tavLst>
                                    </p:anim>
                                    <p:anim calcmode="lin" valueType="num">
                                      <p:cBhvr>
                                        <p:cTn id="2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ppt_x</p:attrName>
                                        </p:attrNameLst>
                                      </p:cBhvr>
                                      <p:tavLst>
                                        <p:tav tm="0">
                                          <p:val>
                                            <p:strVal val="#ppt_x-.2"/>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6"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7"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48"/>
            <a:ext cx="5269127" cy="1022522"/>
            <a:chOff x="-209085" y="2943246"/>
            <a:chExt cx="3952875" cy="767091"/>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9"/>
            <p:cNvSpPr/>
            <p:nvPr/>
          </p:nvSpPr>
          <p:spPr>
            <a:xfrm>
              <a:off x="-209085" y="3290209"/>
              <a:ext cx="3895725"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01</a:t>
            </a: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02</a:t>
            </a: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03</a:t>
            </a: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04</a:t>
            </a:r>
          </a:p>
        </p:txBody>
      </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867940" y="1892813"/>
            <a:ext cx="1728000" cy="1728224"/>
            <a:chOff x="1400541" y="1592431"/>
            <a:chExt cx="1296169" cy="1296168"/>
          </a:xfrm>
        </p:grpSpPr>
        <p:sp>
          <p:nvSpPr>
            <p:cNvPr id="35" name="Oval 34"/>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6" name="Pie 35"/>
            <p:cNvSpPr/>
            <p:nvPr/>
          </p:nvSpPr>
          <p:spPr>
            <a:xfrm>
              <a:off x="1400541" y="1592431"/>
              <a:ext cx="1296169" cy="1296168"/>
            </a:xfrm>
            <a:prstGeom prst="pie">
              <a:avLst>
                <a:gd name="adj1" fmla="val 27111"/>
                <a:gd name="adj2" fmla="val 1620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68" name="TextBox 67"/>
            <p:cNvSpPr txBox="1"/>
            <p:nvPr/>
          </p:nvSpPr>
          <p:spPr>
            <a:xfrm>
              <a:off x="15202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grpSp>
        <p:nvGrpSpPr>
          <p:cNvPr id="52" name="Group 51"/>
          <p:cNvGrpSpPr/>
          <p:nvPr/>
        </p:nvGrpSpPr>
        <p:grpSpPr>
          <a:xfrm>
            <a:off x="4133505" y="1892813"/>
            <a:ext cx="1728000" cy="1728224"/>
            <a:chOff x="3099936" y="1592431"/>
            <a:chExt cx="1296169" cy="1296168"/>
          </a:xfrm>
        </p:grpSpPr>
        <p:sp>
          <p:nvSpPr>
            <p:cNvPr id="37" name="Oval 36"/>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8" name="Pie 37"/>
            <p:cNvSpPr/>
            <p:nvPr/>
          </p:nvSpPr>
          <p:spPr>
            <a:xfrm>
              <a:off x="3099936" y="1592431"/>
              <a:ext cx="1296169" cy="1296168"/>
            </a:xfrm>
            <a:prstGeom prst="pie">
              <a:avLst>
                <a:gd name="adj1" fmla="val 5379724"/>
                <a:gd name="adj2" fmla="val 162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39" name="TextBox 38"/>
            <p:cNvSpPr txBox="1"/>
            <p:nvPr/>
          </p:nvSpPr>
          <p:spPr>
            <a:xfrm>
              <a:off x="3219672"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50%</a:t>
              </a:r>
            </a:p>
          </p:txBody>
        </p:sp>
      </p:grpSp>
      <p:grpSp>
        <p:nvGrpSpPr>
          <p:cNvPr id="61" name="Group 60"/>
          <p:cNvGrpSpPr/>
          <p:nvPr/>
        </p:nvGrpSpPr>
        <p:grpSpPr>
          <a:xfrm>
            <a:off x="6445682" y="1892813"/>
            <a:ext cx="1728000" cy="1728224"/>
            <a:chOff x="4834295" y="1592431"/>
            <a:chExt cx="1296169" cy="1296168"/>
          </a:xfrm>
        </p:grpSpPr>
        <p:sp>
          <p:nvSpPr>
            <p:cNvPr id="40" name="Oval 39"/>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1" name="Pie 40"/>
            <p:cNvSpPr/>
            <p:nvPr/>
          </p:nvSpPr>
          <p:spPr>
            <a:xfrm>
              <a:off x="4834295" y="1592431"/>
              <a:ext cx="1296169" cy="1296168"/>
            </a:xfrm>
            <a:prstGeom prst="pie">
              <a:avLst>
                <a:gd name="adj1" fmla="val 19548649"/>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2" name="TextBox 41"/>
            <p:cNvSpPr txBox="1"/>
            <p:nvPr/>
          </p:nvSpPr>
          <p:spPr>
            <a:xfrm>
              <a:off x="4954031"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85%</a:t>
              </a:r>
            </a:p>
          </p:txBody>
        </p:sp>
      </p:grpSp>
      <p:grpSp>
        <p:nvGrpSpPr>
          <p:cNvPr id="62" name="Group 61"/>
          <p:cNvGrpSpPr/>
          <p:nvPr/>
        </p:nvGrpSpPr>
        <p:grpSpPr>
          <a:xfrm>
            <a:off x="8596064" y="1892813"/>
            <a:ext cx="1728000" cy="1728224"/>
            <a:chOff x="6447291" y="1592431"/>
            <a:chExt cx="1296169" cy="1296168"/>
          </a:xfrm>
        </p:grpSpPr>
        <p:sp>
          <p:nvSpPr>
            <p:cNvPr id="43" name="Oval 42"/>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4" name="Pie 43"/>
            <p:cNvSpPr/>
            <p:nvPr/>
          </p:nvSpPr>
          <p:spPr>
            <a:xfrm>
              <a:off x="6447291" y="1592431"/>
              <a:ext cx="1296169" cy="1296168"/>
            </a:xfrm>
            <a:prstGeom prst="pie">
              <a:avLst>
                <a:gd name="adj1" fmla="val 27111"/>
                <a:gd name="adj2" fmla="val 535106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5" name="TextBox 44"/>
            <p:cNvSpPr txBox="1"/>
            <p:nvPr/>
          </p:nvSpPr>
          <p:spPr>
            <a:xfrm>
              <a:off x="66241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sp>
        <p:nvSpPr>
          <p:cNvPr id="47" name="TextBox 46"/>
          <p:cNvSpPr txBox="1"/>
          <p:nvPr/>
        </p:nvSpPr>
        <p:spPr>
          <a:xfrm>
            <a:off x="246956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2001</a:t>
            </a:r>
          </a:p>
        </p:txBody>
      </p:sp>
      <p:sp>
        <p:nvSpPr>
          <p:cNvPr id="48" name="TextBox 47"/>
          <p:cNvSpPr txBox="1"/>
          <p:nvPr/>
        </p:nvSpPr>
        <p:spPr>
          <a:xfrm>
            <a:off x="477504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2005</a:t>
            </a:r>
          </a:p>
        </p:txBody>
      </p:sp>
      <p:sp>
        <p:nvSpPr>
          <p:cNvPr id="49" name="TextBox 48"/>
          <p:cNvSpPr txBox="1"/>
          <p:nvPr/>
        </p:nvSpPr>
        <p:spPr>
          <a:xfrm>
            <a:off x="699656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2007</a:t>
            </a:r>
          </a:p>
        </p:txBody>
      </p:sp>
      <p:sp>
        <p:nvSpPr>
          <p:cNvPr id="50" name="TextBox 49"/>
          <p:cNvSpPr txBox="1"/>
          <p:nvPr/>
        </p:nvSpPr>
        <p:spPr>
          <a:xfrm>
            <a:off x="921808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2014</a:t>
            </a:r>
          </a:p>
        </p:txBody>
      </p:sp>
      <p:grpSp>
        <p:nvGrpSpPr>
          <p:cNvPr id="63" name="Group 47"/>
          <p:cNvGrpSpPr/>
          <p:nvPr/>
        </p:nvGrpSpPr>
        <p:grpSpPr>
          <a:xfrm>
            <a:off x="2634513" y="4471748"/>
            <a:ext cx="6385529" cy="268134"/>
            <a:chOff x="2221306" y="3931835"/>
            <a:chExt cx="4789770" cy="201101"/>
          </a:xfrm>
        </p:grpSpPr>
        <p:grpSp>
          <p:nvGrpSpPr>
            <p:cNvPr id="64" name="Group 50"/>
            <p:cNvGrpSpPr/>
            <p:nvPr/>
          </p:nvGrpSpPr>
          <p:grpSpPr>
            <a:xfrm>
              <a:off x="2221306" y="3931835"/>
              <a:ext cx="852486" cy="194452"/>
              <a:chOff x="2221306" y="3914656"/>
              <a:chExt cx="852486" cy="194452"/>
            </a:xfrm>
          </p:grpSpPr>
          <p:sp>
            <p:nvSpPr>
              <p:cNvPr id="75" name="TextBox 74"/>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76" name="Rounded Rectangle 75"/>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5" name="Group 45"/>
            <p:cNvGrpSpPr/>
            <p:nvPr/>
          </p:nvGrpSpPr>
          <p:grpSpPr>
            <a:xfrm>
              <a:off x="3599144" y="3931835"/>
              <a:ext cx="672798" cy="194452"/>
              <a:chOff x="3776442" y="3947915"/>
              <a:chExt cx="672798" cy="194452"/>
            </a:xfrm>
          </p:grpSpPr>
          <p:sp>
            <p:nvSpPr>
              <p:cNvPr id="73" name="TextBox 72"/>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74" name="Rounded Rectangle 73"/>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6" name="Group 37"/>
            <p:cNvGrpSpPr/>
            <p:nvPr/>
          </p:nvGrpSpPr>
          <p:grpSpPr>
            <a:xfrm>
              <a:off x="4664700" y="3931835"/>
              <a:ext cx="841028" cy="194452"/>
              <a:chOff x="4725932" y="3949014"/>
              <a:chExt cx="841028" cy="194452"/>
            </a:xfrm>
          </p:grpSpPr>
          <p:sp>
            <p:nvSpPr>
              <p:cNvPr id="71" name="TextBox 70"/>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72" name="Rounded Rectangle 71"/>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7" name="Group 41"/>
            <p:cNvGrpSpPr/>
            <p:nvPr/>
          </p:nvGrpSpPr>
          <p:grpSpPr>
            <a:xfrm>
              <a:off x="6077268" y="3931835"/>
              <a:ext cx="933808" cy="201101"/>
              <a:chOff x="6077268" y="3949014"/>
              <a:chExt cx="933808" cy="201101"/>
            </a:xfrm>
          </p:grpSpPr>
          <p:sp>
            <p:nvSpPr>
              <p:cNvPr id="69" name="TextBox 68"/>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70" name="Rounded Rectangle 69"/>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77" name="TextBox 76"/>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78" name="Straight Connector 7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1000"/>
                                        <p:tgtEl>
                                          <p:spTgt spid="51"/>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lide(fromBottom)">
                                      <p:cBhvr>
                                        <p:cTn id="11" dur="500"/>
                                        <p:tgtEl>
                                          <p:spTgt spid="47"/>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edge">
                                      <p:cBhvr>
                                        <p:cTn id="15" dur="1000"/>
                                        <p:tgtEl>
                                          <p:spTgt spid="52"/>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Bottom)">
                                      <p:cBhvr>
                                        <p:cTn id="19" dur="500"/>
                                        <p:tgtEl>
                                          <p:spTgt spid="48"/>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edge">
                                      <p:cBhvr>
                                        <p:cTn id="23" dur="1000"/>
                                        <p:tgtEl>
                                          <p:spTgt spid="61"/>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edge">
                                      <p:cBhvr>
                                        <p:cTn id="31" dur="1000"/>
                                        <p:tgtEl>
                                          <p:spTgt spid="62"/>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Bottom)">
                                      <p:cBhvr>
                                        <p:cTn id="35" dur="500"/>
                                        <p:tgtEl>
                                          <p:spTgt spid="50"/>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lide(fromBottom)">
                                      <p:cBhvr>
                                        <p:cTn id="39" dur="500"/>
                                        <p:tgtEl>
                                          <p:spTgt spid="63"/>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trips(upRight)">
                                      <p:cBhvr>
                                        <p:cTn id="43" dur="500"/>
                                        <p:tgtEl>
                                          <p:spTgt spid="78"/>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30779" y="2127585"/>
            <a:ext cx="3877985" cy="1405449"/>
          </a:xfrm>
          <a:prstGeom prst="rect">
            <a:avLst/>
          </a:prstGeom>
          <a:noFill/>
        </p:spPr>
        <p:txBody>
          <a:bodyPr wrap="none" rtlCol="0">
            <a:spAutoFit/>
          </a:bodyPr>
          <a:lstStyle/>
          <a:p>
            <a:pPr marL="0" lvl="1"/>
            <a:r>
              <a:rPr lang="zh-CN" altLang="en-US" sz="1865" b="1" dirty="0">
                <a:solidFill>
                  <a:srgbClr val="CC0D2E"/>
                </a:solidFill>
                <a:latin typeface="+mj-ea"/>
                <a:ea typeface="+mj-ea"/>
              </a:rPr>
              <a:t> </a:t>
            </a:r>
            <a:r>
              <a:rPr lang="zh-CN" altLang="en-US" sz="3735" b="1" dirty="0">
                <a:solidFill>
                  <a:srgbClr val="CC0D2E"/>
                </a:solidFill>
                <a:latin typeface="+mj-ea"/>
                <a:ea typeface="+mj-ea"/>
              </a:rPr>
              <a:t>第一部分</a:t>
            </a:r>
            <a:endParaRPr lang="en-US" altLang="zh-CN" sz="3735" b="1" dirty="0">
              <a:solidFill>
                <a:srgbClr val="CC0D2E"/>
              </a:solidFill>
              <a:latin typeface="+mj-ea"/>
              <a:ea typeface="+mj-ea"/>
            </a:endParaRPr>
          </a:p>
          <a:p>
            <a:pPr marL="0" lvl="1"/>
            <a:r>
              <a:rPr lang="zh-CN" altLang="en-US" sz="4800" b="1" dirty="0">
                <a:solidFill>
                  <a:srgbClr val="CC0D2E"/>
                </a:solidFill>
                <a:latin typeface="+mj-ea"/>
                <a:ea typeface="+mj-ea"/>
              </a:rPr>
              <a:t>年度工作概述</a:t>
            </a:r>
            <a:endParaRPr lang="en-US" altLang="zh-CN" sz="4800" b="1" dirty="0">
              <a:solidFill>
                <a:srgbClr val="CC0D2E"/>
              </a:solidFill>
              <a:latin typeface="+mj-ea"/>
              <a:ea typeface="+mj-ea"/>
            </a:endParaRPr>
          </a:p>
        </p:txBody>
      </p:sp>
      <p:cxnSp>
        <p:nvCxnSpPr>
          <p:cNvPr id="3" name="直接连接符 2"/>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66"/>
          <p:cNvSpPr txBox="1"/>
          <p:nvPr/>
        </p:nvSpPr>
        <p:spPr>
          <a:xfrm>
            <a:off x="3204072" y="4045053"/>
            <a:ext cx="1203795" cy="328231"/>
          </a:xfrm>
          <a:prstGeom prst="rect">
            <a:avLst/>
          </a:prstGeom>
          <a:noFill/>
        </p:spPr>
        <p:txBody>
          <a:bodyPr wrap="square" lIns="0" tIns="0" rIns="0" bIns="0" rtlCol="0">
            <a:spAutoFit/>
          </a:bodyPr>
          <a:lstStyle/>
          <a:p>
            <a:r>
              <a:rPr lang="en-US" altLang="zh-CN" sz="2135" dirty="0">
                <a:solidFill>
                  <a:srgbClr val="080808"/>
                </a:solidFill>
                <a:latin typeface="+mj-ea"/>
                <a:ea typeface="+mj-ea"/>
              </a:rPr>
              <a:t>PART 01</a:t>
            </a:r>
            <a:endParaRPr lang="zh-CN" altLang="en-US" sz="2135" dirty="0">
              <a:solidFill>
                <a:srgbClr val="080808"/>
              </a:solidFill>
              <a:latin typeface="+mj-ea"/>
              <a:ea typeface="+mj-ea"/>
            </a:endParaRPr>
          </a:p>
        </p:txBody>
      </p:sp>
      <p:grpSp>
        <p:nvGrpSpPr>
          <p:cNvPr id="5" name="组合 4"/>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grpSp>
      <p:sp>
        <p:nvSpPr>
          <p:cNvPr id="8" name="TextBox 70"/>
          <p:cNvSpPr txBox="1"/>
          <p:nvPr/>
        </p:nvSpPr>
        <p:spPr>
          <a:xfrm>
            <a:off x="5359673"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9" name="TextBox 71"/>
          <p:cNvSpPr txBox="1"/>
          <p:nvPr/>
        </p:nvSpPr>
        <p:spPr>
          <a:xfrm>
            <a:off x="6763234" y="3567745"/>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0" name="TextBox 72"/>
          <p:cNvSpPr txBox="1"/>
          <p:nvPr/>
        </p:nvSpPr>
        <p:spPr>
          <a:xfrm>
            <a:off x="8109936"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1" name="TextBox 73"/>
          <p:cNvSpPr txBox="1"/>
          <p:nvPr/>
        </p:nvSpPr>
        <p:spPr>
          <a:xfrm>
            <a:off x="5359673"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2" name="TextBox 74"/>
          <p:cNvSpPr txBox="1"/>
          <p:nvPr/>
        </p:nvSpPr>
        <p:spPr>
          <a:xfrm>
            <a:off x="6763235"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3" name="TextBox 75"/>
          <p:cNvSpPr txBox="1"/>
          <p:nvPr/>
        </p:nvSpPr>
        <p:spPr>
          <a:xfrm>
            <a:off x="8109421"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4" name="TextBox 13"/>
          <p:cNvSpPr txBox="1"/>
          <p:nvPr/>
        </p:nvSpPr>
        <p:spPr>
          <a:xfrm>
            <a:off x="3220667" y="2412741"/>
            <a:ext cx="1203795" cy="1025987"/>
          </a:xfrm>
          <a:prstGeom prst="rect">
            <a:avLst/>
          </a:prstGeom>
          <a:noFill/>
        </p:spPr>
        <p:txBody>
          <a:bodyPr wrap="square" lIns="0" tIns="0" rIns="0" bIns="0" rtlCol="0">
            <a:spAutoFit/>
          </a:bodyPr>
          <a:lstStyle/>
          <a:p>
            <a:r>
              <a:rPr lang="en-US" altLang="zh-CN" sz="6665" b="1" dirty="0">
                <a:solidFill>
                  <a:srgbClr val="CC0D2E"/>
                </a:solidFill>
                <a:latin typeface="+mj-ea"/>
                <a:ea typeface="+mj-ea"/>
              </a:rPr>
              <a:t>01</a:t>
            </a:r>
            <a:endParaRPr lang="zh-CN" altLang="en-US" sz="6665" b="1" dirty="0">
              <a:solidFill>
                <a:srgbClr val="CC0D2E"/>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4"/>
          <p:cNvSpPr txBox="1"/>
          <p:nvPr/>
        </p:nvSpPr>
        <p:spPr>
          <a:xfrm>
            <a:off x="5230779" y="2127585"/>
            <a:ext cx="3877985" cy="1405449"/>
          </a:xfrm>
          <a:prstGeom prst="rect">
            <a:avLst/>
          </a:prstGeom>
          <a:noFill/>
        </p:spPr>
        <p:txBody>
          <a:bodyPr wrap="none" rtlCol="0">
            <a:spAutoFit/>
          </a:bodyPr>
          <a:lstStyle/>
          <a:p>
            <a:pPr marL="0" lvl="1"/>
            <a:r>
              <a:rPr lang="zh-CN" altLang="en-US" sz="1865" b="1" dirty="0">
                <a:solidFill>
                  <a:srgbClr val="CC0D2E"/>
                </a:solidFill>
                <a:latin typeface="+mj-ea"/>
                <a:ea typeface="+mj-ea"/>
              </a:rPr>
              <a:t> </a:t>
            </a:r>
            <a:r>
              <a:rPr lang="zh-CN" altLang="en-US" sz="3735" b="1" dirty="0" smtClean="0">
                <a:solidFill>
                  <a:srgbClr val="CC0D2E"/>
                </a:solidFill>
                <a:latin typeface="+mj-ea"/>
                <a:ea typeface="+mj-ea"/>
              </a:rPr>
              <a:t>第五部分</a:t>
            </a:r>
            <a:endParaRPr lang="en-US" altLang="zh-CN" sz="3735" b="1" dirty="0">
              <a:solidFill>
                <a:srgbClr val="CC0D2E"/>
              </a:solidFill>
              <a:latin typeface="+mj-ea"/>
              <a:ea typeface="+mj-ea"/>
            </a:endParaRPr>
          </a:p>
          <a:p>
            <a:pPr marL="0" lvl="1"/>
            <a:r>
              <a:rPr lang="zh-CN" altLang="en-US" sz="4800" b="1" dirty="0" smtClean="0">
                <a:solidFill>
                  <a:srgbClr val="CC0D2E"/>
                </a:solidFill>
                <a:latin typeface="+mj-ea"/>
                <a:ea typeface="+mj-ea"/>
              </a:rPr>
              <a:t>明年工作计划</a:t>
            </a:r>
            <a:endParaRPr lang="en-US" altLang="zh-CN" sz="4800" b="1" dirty="0">
              <a:solidFill>
                <a:srgbClr val="CC0D2E"/>
              </a:solidFill>
              <a:latin typeface="+mj-ea"/>
              <a:ea typeface="+mj-ea"/>
            </a:endParaRPr>
          </a:p>
        </p:txBody>
      </p:sp>
      <p:cxnSp>
        <p:nvCxnSpPr>
          <p:cNvPr id="3" name="直接连接符 2"/>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66"/>
          <p:cNvSpPr txBox="1"/>
          <p:nvPr/>
        </p:nvSpPr>
        <p:spPr>
          <a:xfrm>
            <a:off x="3204072" y="4045053"/>
            <a:ext cx="1203795" cy="328231"/>
          </a:xfrm>
          <a:prstGeom prst="rect">
            <a:avLst/>
          </a:prstGeom>
          <a:noFill/>
        </p:spPr>
        <p:txBody>
          <a:bodyPr wrap="square" lIns="0" tIns="0" rIns="0" bIns="0" rtlCol="0">
            <a:spAutoFit/>
          </a:bodyPr>
          <a:lstStyle/>
          <a:p>
            <a:r>
              <a:rPr lang="en-US" altLang="zh-CN" sz="2135" dirty="0">
                <a:solidFill>
                  <a:srgbClr val="080808"/>
                </a:solidFill>
                <a:latin typeface="+mj-ea"/>
                <a:ea typeface="+mj-ea"/>
              </a:rPr>
              <a:t>PART </a:t>
            </a:r>
            <a:r>
              <a:rPr lang="en-US" altLang="zh-CN" sz="2135" dirty="0" smtClean="0">
                <a:solidFill>
                  <a:srgbClr val="080808"/>
                </a:solidFill>
                <a:latin typeface="+mj-ea"/>
                <a:ea typeface="+mj-ea"/>
              </a:rPr>
              <a:t>05</a:t>
            </a:r>
            <a:endParaRPr lang="zh-CN" altLang="en-US" sz="2135" dirty="0">
              <a:solidFill>
                <a:srgbClr val="080808"/>
              </a:solidFill>
              <a:latin typeface="+mj-ea"/>
              <a:ea typeface="+mj-ea"/>
            </a:endParaRPr>
          </a:p>
        </p:txBody>
      </p:sp>
      <p:grpSp>
        <p:nvGrpSpPr>
          <p:cNvPr id="5" name="组合 4"/>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mj-ea"/>
                <a:ea typeface="+mj-ea"/>
              </a:endParaRPr>
            </a:p>
          </p:txBody>
        </p:sp>
      </p:grpSp>
      <p:sp>
        <p:nvSpPr>
          <p:cNvPr id="8" name="TextBox 70"/>
          <p:cNvSpPr txBox="1"/>
          <p:nvPr/>
        </p:nvSpPr>
        <p:spPr>
          <a:xfrm>
            <a:off x="5359673"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9" name="TextBox 71"/>
          <p:cNvSpPr txBox="1"/>
          <p:nvPr/>
        </p:nvSpPr>
        <p:spPr>
          <a:xfrm>
            <a:off x="6763234" y="3567745"/>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0" name="TextBox 72"/>
          <p:cNvSpPr txBox="1"/>
          <p:nvPr/>
        </p:nvSpPr>
        <p:spPr>
          <a:xfrm>
            <a:off x="8109936" y="3567745"/>
            <a:ext cx="1370509"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1" name="TextBox 73"/>
          <p:cNvSpPr txBox="1"/>
          <p:nvPr/>
        </p:nvSpPr>
        <p:spPr>
          <a:xfrm>
            <a:off x="5359673"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2" name="TextBox 74"/>
          <p:cNvSpPr txBox="1"/>
          <p:nvPr/>
        </p:nvSpPr>
        <p:spPr>
          <a:xfrm>
            <a:off x="6763235"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3" name="TextBox 75"/>
          <p:cNvSpPr txBox="1"/>
          <p:nvPr/>
        </p:nvSpPr>
        <p:spPr>
          <a:xfrm>
            <a:off x="8109421" y="4030506"/>
            <a:ext cx="1313648" cy="327635"/>
          </a:xfrm>
          <a:prstGeom prst="rect">
            <a:avLst/>
          </a:prstGeom>
          <a:noFill/>
        </p:spPr>
        <p:txBody>
          <a:bodyPr wrap="square" lIns="80625" tIns="40313" rIns="80625" bIns="40313" rtlCol="0">
            <a:spAutoFit/>
          </a:bodyPr>
          <a:lstStyle/>
          <a:p>
            <a:r>
              <a:rPr lang="en-US" altLang="zh-CN" sz="1600" dirty="0">
                <a:solidFill>
                  <a:srgbClr val="080808"/>
                </a:solidFill>
                <a:latin typeface="+mj-ea"/>
                <a:ea typeface="+mj-ea"/>
              </a:rPr>
              <a:t>※ </a:t>
            </a:r>
            <a:r>
              <a:rPr lang="zh-CN" altLang="en-US" sz="1600" dirty="0">
                <a:solidFill>
                  <a:srgbClr val="080808"/>
                </a:solidFill>
                <a:latin typeface="+mj-ea"/>
                <a:ea typeface="+mj-ea"/>
              </a:rPr>
              <a:t>添加内容</a:t>
            </a:r>
          </a:p>
        </p:txBody>
      </p:sp>
      <p:sp>
        <p:nvSpPr>
          <p:cNvPr id="14" name="TextBox 13"/>
          <p:cNvSpPr txBox="1"/>
          <p:nvPr/>
        </p:nvSpPr>
        <p:spPr>
          <a:xfrm>
            <a:off x="3220667" y="2412741"/>
            <a:ext cx="1203795" cy="1025987"/>
          </a:xfrm>
          <a:prstGeom prst="rect">
            <a:avLst/>
          </a:prstGeom>
          <a:noFill/>
        </p:spPr>
        <p:txBody>
          <a:bodyPr wrap="square" lIns="0" tIns="0" rIns="0" bIns="0" rtlCol="0">
            <a:spAutoFit/>
          </a:bodyPr>
          <a:lstStyle/>
          <a:p>
            <a:r>
              <a:rPr lang="en-US" altLang="zh-CN" sz="6665" b="1" dirty="0" smtClean="0">
                <a:solidFill>
                  <a:srgbClr val="CC0D2E"/>
                </a:solidFill>
                <a:latin typeface="+mj-ea"/>
                <a:ea typeface="+mj-ea"/>
              </a:rPr>
              <a:t>05</a:t>
            </a:r>
            <a:endParaRPr lang="zh-CN" altLang="en-US" sz="6665" b="1" dirty="0">
              <a:solidFill>
                <a:srgbClr val="CC0D2E"/>
              </a:solidFill>
              <a:latin typeface="+mj-ea"/>
              <a:ea typeface="+mj-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1060022" y="1201530"/>
          <a:ext cx="10071958" cy="3246996"/>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47"/>
          <p:cNvGrpSpPr/>
          <p:nvPr/>
        </p:nvGrpSpPr>
        <p:grpSpPr>
          <a:xfrm>
            <a:off x="2634513" y="4548557"/>
            <a:ext cx="6385529" cy="268134"/>
            <a:chOff x="2221306" y="3931835"/>
            <a:chExt cx="4789770" cy="201101"/>
          </a:xfrm>
        </p:grpSpPr>
        <p:grpSp>
          <p:nvGrpSpPr>
            <p:cNvPr id="23" name="Group 50"/>
            <p:cNvGrpSpPr/>
            <p:nvPr/>
          </p:nvGrpSpPr>
          <p:grpSpPr>
            <a:xfrm>
              <a:off x="2221306" y="3931835"/>
              <a:ext cx="852486" cy="194452"/>
              <a:chOff x="2221306" y="3914656"/>
              <a:chExt cx="852486" cy="194452"/>
            </a:xfrm>
          </p:grpSpPr>
          <p:sp>
            <p:nvSpPr>
              <p:cNvPr id="39" name="TextBox 38"/>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40" name="Rounded Rectangle 39"/>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4" name="Group 45"/>
            <p:cNvGrpSpPr/>
            <p:nvPr/>
          </p:nvGrpSpPr>
          <p:grpSpPr>
            <a:xfrm>
              <a:off x="3599144" y="3931835"/>
              <a:ext cx="672798" cy="194452"/>
              <a:chOff x="3776442" y="3947915"/>
              <a:chExt cx="672798" cy="194452"/>
            </a:xfrm>
          </p:grpSpPr>
          <p:sp>
            <p:nvSpPr>
              <p:cNvPr id="37" name="TextBox 36"/>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38" name="Rounded Rectangle 37"/>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5" name="Group 37"/>
            <p:cNvGrpSpPr/>
            <p:nvPr/>
          </p:nvGrpSpPr>
          <p:grpSpPr>
            <a:xfrm>
              <a:off x="4664700" y="3931835"/>
              <a:ext cx="841028" cy="194452"/>
              <a:chOff x="4725932" y="3949014"/>
              <a:chExt cx="841028" cy="194452"/>
            </a:xfrm>
          </p:grpSpPr>
          <p:sp>
            <p:nvSpPr>
              <p:cNvPr id="35" name="TextBox 34"/>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36" name="Rounded Rectangle 35"/>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6" name="Group 41"/>
            <p:cNvGrpSpPr/>
            <p:nvPr/>
          </p:nvGrpSpPr>
          <p:grpSpPr>
            <a:xfrm>
              <a:off x="6077268" y="3931835"/>
              <a:ext cx="933808" cy="201101"/>
              <a:chOff x="6077268" y="3949014"/>
              <a:chExt cx="933808" cy="201101"/>
            </a:xfrm>
          </p:grpSpPr>
          <p:sp>
            <p:nvSpPr>
              <p:cNvPr id="33" name="TextBox 32"/>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41" name="Group 27"/>
          <p:cNvGrpSpPr/>
          <p:nvPr/>
        </p:nvGrpSpPr>
        <p:grpSpPr>
          <a:xfrm>
            <a:off x="1127300" y="5036869"/>
            <a:ext cx="2407233" cy="984216"/>
            <a:chOff x="4158106" y="1122195"/>
            <a:chExt cx="1805660" cy="754295"/>
          </a:xfrm>
        </p:grpSpPr>
        <p:sp>
          <p:nvSpPr>
            <p:cNvPr id="42" name="Text Placeholder 3"/>
            <p:cNvSpPr txBox="1"/>
            <p:nvPr/>
          </p:nvSpPr>
          <p:spPr>
            <a:xfrm>
              <a:off x="4455666" y="1216184"/>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2"/>
                  </a:solidFill>
                  <a:latin typeface="+mn-ea"/>
                </a:rPr>
                <a:t>添加副标题</a:t>
              </a:r>
              <a:endParaRPr lang="en-US" sz="1600" dirty="0">
                <a:solidFill>
                  <a:schemeClr val="tx2"/>
                </a:solidFill>
                <a:latin typeface="+mn-ea"/>
              </a:endParaRPr>
            </a:p>
          </p:txBody>
        </p:sp>
        <p:sp>
          <p:nvSpPr>
            <p:cNvPr id="43" name="Text Placeholder 3"/>
            <p:cNvSpPr txBox="1"/>
            <p:nvPr/>
          </p:nvSpPr>
          <p:spPr>
            <a:xfrm>
              <a:off x="4181338" y="1416529"/>
              <a:ext cx="1782428" cy="45996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smtClean="0">
                  <a:solidFill>
                    <a:schemeClr val="tx1">
                      <a:lumMod val="65000"/>
                      <a:lumOff val="35000"/>
                    </a:schemeClr>
                  </a:solidFill>
                  <a:latin typeface="+mn-ea"/>
                </a:rPr>
                <a:t> 亮亮图文旗舰店</a:t>
              </a:r>
              <a:r>
                <a:rPr lang="en-US" altLang="zh-CN" sz="1300" dirty="0" smtClean="0">
                  <a:solidFill>
                    <a:schemeClr val="tx1">
                      <a:lumMod val="65000"/>
                      <a:lumOff val="35000"/>
                    </a:schemeClr>
                  </a:solidFill>
                  <a:latin typeface="+mn-ea"/>
                </a:rPr>
                <a:t>https://</a:t>
              </a:r>
              <a:r>
                <a:rPr lang="en-US" altLang="zh-CN" sz="1300" dirty="0" smtClean="0">
                  <a:solidFill>
                    <a:schemeClr val="tx1">
                      <a:lumMod val="65000"/>
                      <a:lumOff val="35000"/>
                    </a:schemeClr>
                  </a:solidFill>
                  <a:latin typeface="+mn-ea"/>
                </a:rPr>
                <a:t>liangliangtuwen.tmall.com</a:t>
              </a:r>
              <a:endParaRPr lang="en-US" altLang="zh-CN" sz="1300" dirty="0">
                <a:solidFill>
                  <a:schemeClr val="tx1">
                    <a:lumMod val="65000"/>
                    <a:lumOff val="35000"/>
                  </a:schemeClr>
                </a:solidFill>
                <a:latin typeface="+mn-ea"/>
              </a:endParaRPr>
            </a:p>
          </p:txBody>
        </p:sp>
        <p:sp>
          <p:nvSpPr>
            <p:cNvPr id="44"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tx2"/>
                  </a:solidFill>
                  <a:latin typeface="+mn-ea"/>
                </a:rPr>
                <a:t>01</a:t>
              </a:r>
            </a:p>
          </p:txBody>
        </p:sp>
      </p:grpSp>
      <p:grpSp>
        <p:nvGrpSpPr>
          <p:cNvPr id="45" name="Group 27"/>
          <p:cNvGrpSpPr/>
          <p:nvPr/>
        </p:nvGrpSpPr>
        <p:grpSpPr>
          <a:xfrm>
            <a:off x="3712879" y="5036870"/>
            <a:ext cx="2407233" cy="889317"/>
            <a:chOff x="4158106" y="1122195"/>
            <a:chExt cx="1805660" cy="681565"/>
          </a:xfrm>
        </p:grpSpPr>
        <p:sp>
          <p:nvSpPr>
            <p:cNvPr id="46" name="Text Placeholder 3"/>
            <p:cNvSpPr txBox="1"/>
            <p:nvPr/>
          </p:nvSpPr>
          <p:spPr>
            <a:xfrm>
              <a:off x="4460010"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bg2"/>
                  </a:solidFill>
                  <a:latin typeface="+mn-ea"/>
                </a:rPr>
                <a:t>添加副标题</a:t>
              </a:r>
              <a:endParaRPr lang="en-US" sz="1600" dirty="0">
                <a:solidFill>
                  <a:schemeClr val="bg2"/>
                </a:solidFill>
                <a:latin typeface="+mn-ea"/>
              </a:endParaRPr>
            </a:p>
          </p:txBody>
        </p:sp>
        <p:sp>
          <p:nvSpPr>
            <p:cNvPr id="47"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8"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bg2"/>
                  </a:solidFill>
                  <a:latin typeface="+mn-ea"/>
                </a:rPr>
                <a:t>02</a:t>
              </a:r>
            </a:p>
          </p:txBody>
        </p:sp>
      </p:grpSp>
      <p:grpSp>
        <p:nvGrpSpPr>
          <p:cNvPr id="49" name="Group 27"/>
          <p:cNvGrpSpPr/>
          <p:nvPr/>
        </p:nvGrpSpPr>
        <p:grpSpPr>
          <a:xfrm>
            <a:off x="6298457" y="5036870"/>
            <a:ext cx="2407233" cy="889317"/>
            <a:chOff x="4158106" y="1122195"/>
            <a:chExt cx="1805660" cy="681565"/>
          </a:xfrm>
        </p:grpSpPr>
        <p:sp>
          <p:nvSpPr>
            <p:cNvPr id="50" name="Text Placeholder 3"/>
            <p:cNvSpPr txBox="1"/>
            <p:nvPr/>
          </p:nvSpPr>
          <p:spPr>
            <a:xfrm>
              <a:off x="4458292"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1"/>
                  </a:solidFill>
                  <a:latin typeface="+mn-ea"/>
                </a:rPr>
                <a:t>添加副标题</a:t>
              </a:r>
              <a:endParaRPr lang="en-US" sz="1600" dirty="0">
                <a:solidFill>
                  <a:schemeClr val="accent1"/>
                </a:solidFill>
                <a:latin typeface="+mn-ea"/>
              </a:endParaRPr>
            </a:p>
          </p:txBody>
        </p:sp>
        <p:sp>
          <p:nvSpPr>
            <p:cNvPr id="51"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2"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1"/>
                  </a:solidFill>
                  <a:latin typeface="+mn-ea"/>
                </a:rPr>
                <a:t>03</a:t>
              </a:r>
            </a:p>
          </p:txBody>
        </p:sp>
      </p:grpSp>
      <p:grpSp>
        <p:nvGrpSpPr>
          <p:cNvPr id="53" name="Group 27"/>
          <p:cNvGrpSpPr/>
          <p:nvPr/>
        </p:nvGrpSpPr>
        <p:grpSpPr>
          <a:xfrm>
            <a:off x="8884033" y="5036870"/>
            <a:ext cx="2407233" cy="889317"/>
            <a:chOff x="4158106" y="1122195"/>
            <a:chExt cx="1805660" cy="681565"/>
          </a:xfrm>
        </p:grpSpPr>
        <p:sp>
          <p:nvSpPr>
            <p:cNvPr id="54" name="Text Placeholder 3"/>
            <p:cNvSpPr txBox="1"/>
            <p:nvPr/>
          </p:nvSpPr>
          <p:spPr>
            <a:xfrm>
              <a:off x="4465984"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3"/>
                  </a:solidFill>
                  <a:latin typeface="+mn-ea"/>
                </a:rPr>
                <a:t>添加副标题</a:t>
              </a:r>
              <a:endParaRPr lang="en-US" sz="1600" dirty="0">
                <a:solidFill>
                  <a:schemeClr val="accent3"/>
                </a:solidFill>
                <a:latin typeface="+mn-ea"/>
              </a:endParaRPr>
            </a:p>
          </p:txBody>
        </p:sp>
        <p:sp>
          <p:nvSpPr>
            <p:cNvPr id="55"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6"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3"/>
                  </a:solidFill>
                  <a:latin typeface="+mn-ea"/>
                </a:rPr>
                <a:t>04</a:t>
              </a:r>
            </a:p>
          </p:txBody>
        </p:sp>
      </p:grpSp>
      <p:sp>
        <p:nvSpPr>
          <p:cNvPr id="2" name="标题 1"/>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7" dur="1000"/>
                                        <p:tgtEl>
                                          <p:spTgt spid="64">
                                            <p:graphicEl>
                                              <a:chart seriesIdx="-3" categoryIdx="-3" bldStep="gridLegend"/>
                                            </p:graphicEl>
                                          </p:spTgt>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11" dur="1000"/>
                                        <p:tgtEl>
                                          <p:spTgt spid="64">
                                            <p:graphicEl>
                                              <a:chart seriesIdx="0" categoryIdx="-4" bldStep="series"/>
                                            </p:graphic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15" dur="1000"/>
                                        <p:tgtEl>
                                          <p:spTgt spid="64">
                                            <p:graphicEl>
                                              <a:chart seriesIdx="1" categoryIdx="-4" bldStep="series"/>
                                            </p:graphic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19" dur="1000"/>
                                        <p:tgtEl>
                                          <p:spTgt spid="64">
                                            <p:graphicEl>
                                              <a:chart seriesIdx="2" categoryIdx="-4" bldStep="series"/>
                                            </p:graphic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23" dur="500"/>
                                        <p:tgtEl>
                                          <p:spTgt spid="64">
                                            <p:graphicEl>
                                              <a:chart seriesIdx="3" categoryIdx="-4" bldStep="series"/>
                                            </p:graphicEl>
                                          </p:spTgt>
                                        </p:tgtEl>
                                      </p:cBhvr>
                                    </p:animEffect>
                                  </p:childTnLst>
                                </p:cTn>
                              </p:par>
                            </p:childTnLst>
                          </p:cTn>
                        </p:par>
                        <p:par>
                          <p:cTn id="24" fill="hold">
                            <p:stCondLst>
                              <p:cond delay="4500"/>
                            </p:stCondLst>
                            <p:childTnLst>
                              <p:par>
                                <p:cTn id="25" presetID="1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lide(fromBottom)">
                                      <p:cBhvr>
                                        <p:cTn id="27" dur="500"/>
                                        <p:tgtEl>
                                          <p:spTgt spid="19"/>
                                        </p:tgtEl>
                                      </p:cBhvr>
                                    </p:animEffect>
                                  </p:childTnLst>
                                </p:cTn>
                              </p:par>
                            </p:childTnLst>
                          </p:cTn>
                        </p:par>
                        <p:par>
                          <p:cTn id="28" fill="hold">
                            <p:stCondLst>
                              <p:cond delay="5000"/>
                            </p:stCondLst>
                            <p:childTnLst>
                              <p:par>
                                <p:cTn id="29" presetID="12" presetClass="entr" presetSubtype="4"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slide(fromBottom)">
                                      <p:cBhvr>
                                        <p:cTn id="31" dur="500"/>
                                        <p:tgtEl>
                                          <p:spTgt spid="41"/>
                                        </p:tgtEl>
                                      </p:cBhvr>
                                    </p:animEffect>
                                  </p:childTnLst>
                                </p:cTn>
                              </p:par>
                            </p:childTnLst>
                          </p:cTn>
                        </p:par>
                        <p:par>
                          <p:cTn id="32" fill="hold">
                            <p:stCondLst>
                              <p:cond delay="5500"/>
                            </p:stCondLst>
                            <p:childTnLst>
                              <p:par>
                                <p:cTn id="33" presetID="12" presetClass="entr" presetSubtype="4"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slide(fromBottom)">
                                      <p:cBhvr>
                                        <p:cTn id="35" dur="500"/>
                                        <p:tgtEl>
                                          <p:spTgt spid="45"/>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slide(fromBottom)">
                                      <p:cBhvr>
                                        <p:cTn id="39" dur="500"/>
                                        <p:tgtEl>
                                          <p:spTgt spid="49"/>
                                        </p:tgtEl>
                                      </p:cBhvr>
                                    </p:animEffect>
                                  </p:childTnLst>
                                </p:cTn>
                              </p:par>
                            </p:childTnLst>
                          </p:cTn>
                        </p:par>
                        <p:par>
                          <p:cTn id="40" fill="hold">
                            <p:stCondLst>
                              <p:cond delay="6500"/>
                            </p:stCondLst>
                            <p:childTnLst>
                              <p:par>
                                <p:cTn id="41" presetID="12" presetClass="entr" presetSubtype="4"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slide(fromBottom)">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p:nvPr/>
        </p:nvGrpSpPr>
        <p:grpSpPr bwMode="auto">
          <a:xfrm>
            <a:off x="1493449" y="1803823"/>
            <a:ext cx="8969272" cy="3856152"/>
            <a:chOff x="0" y="-9523"/>
            <a:chExt cx="8972558" cy="3856324"/>
          </a:xfrm>
        </p:grpSpPr>
        <p:grpSp>
          <p:nvGrpSpPr>
            <p:cNvPr id="22" name="Group 10"/>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任意多边形 42"/>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37" name="任意多边形 44"/>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任意多边形 47"/>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任意多边形 48"/>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xmlns="">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p:txBody>
          </p:sp>
        </p:grpSp>
        <p:pic>
          <p:nvPicPr>
            <p:cNvPr id="23" name="图片 29"/>
            <p:cNvPicPr>
              <a:picLocks noChangeAspect="1" noChangeArrowheads="1"/>
            </p:cNvPicPr>
            <p:nvPr/>
          </p:nvPicPr>
          <p:blipFill>
            <a:blip r:embed="rId3" cstate="print">
              <a:biLevel thresh="50000"/>
              <a:grayscl/>
              <a:extLst>
                <a:ext uri="{28A0092B-C50C-407E-A947-70E740481C1C}">
                  <a14:useLocalDpi xmlns:a14="http://schemas.microsoft.com/office/drawing/2010/main" xmlns="" val="0"/>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图片 30"/>
            <p:cNvPicPr>
              <a:picLocks noChangeAspect="1" noChangeArrowheads="1"/>
            </p:cNvPicPr>
            <p:nvPr/>
          </p:nvPicPr>
          <p:blipFill>
            <a:blip r:embed="rId4" cstate="print">
              <a:biLevel thresh="50000"/>
              <a:grayscl/>
              <a:extLst>
                <a:ext uri="{28A0092B-C50C-407E-A947-70E740481C1C}">
                  <a14:useLocalDpi xmlns:a14="http://schemas.microsoft.com/office/drawing/2010/main" xmlns="" val="0"/>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图片 31"/>
            <p:cNvPicPr>
              <a:picLocks noChangeAspect="1" noChangeArrowheads="1"/>
            </p:cNvPicPr>
            <p:nvPr/>
          </p:nvPicPr>
          <p:blipFill>
            <a:blip r:embed="rId5" cstate="print">
              <a:biLevel thresh="50000"/>
              <a:grayscl/>
              <a:extLst>
                <a:ext uri="{28A0092B-C50C-407E-A947-70E740481C1C}">
                  <a14:useLocalDpi xmlns:a14="http://schemas.microsoft.com/office/drawing/2010/main" xmlns="" val="0"/>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32"/>
            <p:cNvPicPr>
              <a:picLocks noChangeAspect="1" noChangeArrowheads="1"/>
            </p:cNvPicPr>
            <p:nvPr/>
          </p:nvPicPr>
          <p:blipFill>
            <a:blip r:embed="rId6" cstate="print">
              <a:biLevel thresh="50000"/>
              <a:grayscl/>
              <a:extLst>
                <a:ext uri="{28A0092B-C50C-407E-A947-70E740481C1C}">
                  <a14:useLocalDpi xmlns:a14="http://schemas.microsoft.com/office/drawing/2010/main" xmlns="" val="0"/>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tx2"/>
                </a:solidFill>
                <a:latin typeface="微软雅黑" panose="020B0503020204020204" pitchFamily="34" charset="-122"/>
                <a:ea typeface="微软雅黑" panose="020B0503020204020204" pitchFamily="34" charset="-122"/>
              </a:rPr>
              <a:t>输入您的标题</a:t>
            </a:r>
            <a:endParaRPr lang="en-US" altLang="zh-CN" sz="16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1"/>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2"/>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3"/>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4"/>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4"/>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5"/>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5"/>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3" name="标题 32"/>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720804" y="2503570"/>
          <a:ext cx="3503477" cy="2591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7583779" y="2503570"/>
          <a:ext cx="3503477" cy="25916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4176288" y="2503570"/>
          <a:ext cx="3503477" cy="2591613"/>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13"/>
          <p:cNvSpPr txBox="1"/>
          <p:nvPr/>
        </p:nvSpPr>
        <p:spPr>
          <a:xfrm>
            <a:off x="1344710" y="3455012"/>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75%</a:t>
            </a:r>
            <a:endParaRPr lang="zh-CN" altLang="en-US" sz="4265" dirty="0">
              <a:solidFill>
                <a:schemeClr val="tx1">
                  <a:lumMod val="50000"/>
                  <a:lumOff val="50000"/>
                </a:schemeClr>
              </a:solidFill>
              <a:latin typeface="Calibri Light" panose="020F0302020204030204" pitchFamily="34" charset="0"/>
            </a:endParaRPr>
          </a:p>
        </p:txBody>
      </p:sp>
      <p:sp>
        <p:nvSpPr>
          <p:cNvPr id="12" name="文本框 14"/>
          <p:cNvSpPr txBox="1"/>
          <p:nvPr/>
        </p:nvSpPr>
        <p:spPr>
          <a:xfrm>
            <a:off x="4872183" y="3467220"/>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50%</a:t>
            </a:r>
            <a:endParaRPr lang="zh-CN" altLang="en-US" sz="4265" dirty="0">
              <a:solidFill>
                <a:schemeClr val="tx1">
                  <a:lumMod val="50000"/>
                  <a:lumOff val="50000"/>
                </a:schemeClr>
              </a:solidFill>
              <a:latin typeface="Calibri Light" panose="020F0302020204030204" pitchFamily="34" charset="0"/>
            </a:endParaRPr>
          </a:p>
        </p:txBody>
      </p:sp>
      <p:sp>
        <p:nvSpPr>
          <p:cNvPr id="13" name="文本框 15"/>
          <p:cNvSpPr txBox="1"/>
          <p:nvPr/>
        </p:nvSpPr>
        <p:spPr>
          <a:xfrm>
            <a:off x="8207685" y="3467220"/>
            <a:ext cx="2303656" cy="748795"/>
          </a:xfrm>
          <a:prstGeom prst="rect">
            <a:avLst/>
          </a:prstGeom>
          <a:noFill/>
        </p:spPr>
        <p:txBody>
          <a:bodyPr wrap="square" rtlCol="0">
            <a:spAutoFit/>
          </a:bodyPr>
          <a:lstStyle/>
          <a:p>
            <a:pPr algn="ctr"/>
            <a:r>
              <a:rPr lang="en-US" altLang="zh-CN" sz="4265" dirty="0">
                <a:solidFill>
                  <a:schemeClr val="tx1">
                    <a:lumMod val="50000"/>
                    <a:lumOff val="50000"/>
                  </a:schemeClr>
                </a:solidFill>
                <a:latin typeface="Calibri Light" panose="020F0302020204030204" pitchFamily="34" charset="0"/>
              </a:rPr>
              <a:t>25%</a:t>
            </a:r>
            <a:endParaRPr lang="zh-CN" altLang="en-US" sz="4265" dirty="0">
              <a:solidFill>
                <a:schemeClr val="tx1">
                  <a:lumMod val="50000"/>
                  <a:lumOff val="50000"/>
                </a:schemeClr>
              </a:solidFill>
              <a:latin typeface="Calibri Light" panose="020F0302020204030204" pitchFamily="34" charset="0"/>
            </a:endParaRPr>
          </a:p>
        </p:txBody>
      </p:sp>
      <p:sp>
        <p:nvSpPr>
          <p:cNvPr id="14" name="文本框 7"/>
          <p:cNvSpPr txBox="1">
            <a:spLocks noChangeArrowheads="1"/>
          </p:cNvSpPr>
          <p:nvPr/>
        </p:nvSpPr>
        <p:spPr bwMode="auto">
          <a:xfrm>
            <a:off x="1296720" y="5110583"/>
            <a:ext cx="2414682" cy="1389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5" name="文本框 7"/>
          <p:cNvSpPr txBox="1">
            <a:spLocks noChangeArrowheads="1"/>
          </p:cNvSpPr>
          <p:nvPr/>
        </p:nvSpPr>
        <p:spPr bwMode="auto">
          <a:xfrm>
            <a:off x="4720688" y="5110583"/>
            <a:ext cx="2414682" cy="1389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6" name="文本框 7"/>
          <p:cNvSpPr txBox="1">
            <a:spLocks noChangeArrowheads="1"/>
          </p:cNvSpPr>
          <p:nvPr/>
        </p:nvSpPr>
        <p:spPr bwMode="auto">
          <a:xfrm>
            <a:off x="8128179" y="5110583"/>
            <a:ext cx="2414682" cy="13899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a:t>
            </a:r>
          </a:p>
        </p:txBody>
      </p:sp>
      <p:sp>
        <p:nvSpPr>
          <p:cNvPr id="17" name="文本框 7"/>
          <p:cNvSpPr txBox="1">
            <a:spLocks noChangeArrowheads="1"/>
          </p:cNvSpPr>
          <p:nvPr/>
        </p:nvSpPr>
        <p:spPr bwMode="auto">
          <a:xfrm>
            <a:off x="1244897" y="1317315"/>
            <a:ext cx="9842359" cy="1247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600">
                <a:solidFill>
                  <a:schemeClr val="tx1">
                    <a:lumMod val="50000"/>
                    <a:lumOff val="50000"/>
                  </a:schemeClr>
                </a:solidFill>
                <a:latin typeface="微软雅黑" panose="020B0503020204020204" pitchFamily="34" charset="-122"/>
              </a:rPr>
              <a:t>单击</a:t>
            </a:r>
            <a:r>
              <a:rPr lang="zh-CN" altLang="en-US" sz="1600" dirty="0">
                <a:solidFill>
                  <a:schemeClr val="tx1">
                    <a:lumMod val="50000"/>
                    <a:lumOff val="50000"/>
                  </a:schemeClr>
                </a:solidFill>
                <a:latin typeface="微软雅黑" panose="020B0503020204020204" pitchFamily="34" charset="-122"/>
              </a:rPr>
              <a:t>此处添加说明文字单击此处添加说明文字单击此处添加说明文字单击此处添加说明文字单击此处单击此处添加</a:t>
            </a:r>
            <a:r>
              <a:rPr lang="zh-CN" altLang="en-US" sz="1600">
                <a:solidFill>
                  <a:schemeClr val="tx1">
                    <a:lumMod val="50000"/>
                    <a:lumOff val="50000"/>
                  </a:schemeClr>
                </a:solidFill>
                <a:latin typeface="微软雅黑" panose="020B0503020204020204" pitchFamily="34" charset="-122"/>
              </a:rPr>
              <a:t>说明文字单击此处添加说明文字单击此处添加说明文字单击此处添加说明文字单击此处添加说明文字单击此处添加说明文字单击此处添加说明文字。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ppt_w</p:attrName>
                                        </p:attrNameLst>
                                      </p:cBhvr>
                                      <p:tavLst>
                                        <p:tav tm="0" fmla="#ppt_w*sin(2.5*pi*$)">
                                          <p:val>
                                            <p:fltVal val="0"/>
                                          </p:val>
                                        </p:tav>
                                        <p:tav tm="100000">
                                          <p:val>
                                            <p:fltVal val="1"/>
                                          </p:val>
                                        </p:tav>
                                      </p:tavLst>
                                    </p:anim>
                                    <p:anim calcmode="lin" valueType="num">
                                      <p:cBhvr>
                                        <p:cTn id="19" dur="5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500"/>
                            </p:stCondLst>
                            <p:childTnLst>
                              <p:par>
                                <p:cTn id="30" presetID="45"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ppt_w</p:attrName>
                                        </p:attrNameLst>
                                      </p:cBhvr>
                                      <p:tavLst>
                                        <p:tav tm="0" fmla="#ppt_w*sin(2.5*pi*$)">
                                          <p:val>
                                            <p:fltVal val="0"/>
                                          </p:val>
                                        </p:tav>
                                        <p:tav tm="100000">
                                          <p:val>
                                            <p:fltVal val="1"/>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500"/>
                            </p:stCondLst>
                            <p:childTnLst>
                              <p:par>
                                <p:cTn id="45" presetID="45"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ppt_w</p:attrName>
                                        </p:attrNameLst>
                                      </p:cBhvr>
                                      <p:tavLst>
                                        <p:tav tm="0" fmla="#ppt_w*sin(2.5*pi*$)">
                                          <p:val>
                                            <p:fltVal val="0"/>
                                          </p:val>
                                        </p:tav>
                                        <p:tav tm="100000">
                                          <p:val>
                                            <p:fltVal val="1"/>
                                          </p:val>
                                        </p:tav>
                                      </p:tavLst>
                                    </p:anim>
                                    <p:anim calcmode="lin" valueType="num">
                                      <p:cBhvr>
                                        <p:cTn id="49" dur="500" fill="hold"/>
                                        <p:tgtEl>
                                          <p:spTgt spid="13"/>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p:bldP spid="12" grpId="0"/>
      <p:bldP spid="13" grpId="0"/>
      <p:bldP spid="14" grpId="0"/>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2006471" y="2251268"/>
            <a:ext cx="8888813" cy="157664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pPr>
              <a:lnSpc>
                <a:spcPct val="150000"/>
              </a:lnSpc>
              <a:spcBef>
                <a:spcPts val="880"/>
              </a:spcBef>
              <a:spcAft>
                <a:spcPts val="88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字根据自己的需要添加适当的文字，据研究，在幻灯片中，一页的文字最好不要超过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9" name="直角三角形 2"/>
          <p:cNvSpPr/>
          <p:nvPr/>
        </p:nvSpPr>
        <p:spPr>
          <a:xfrm rot="17117050" flipH="1">
            <a:off x="2276349" y="2618647"/>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10" name="任意多边形 9"/>
          <p:cNvSpPr/>
          <p:nvPr/>
        </p:nvSpPr>
        <p:spPr>
          <a:xfrm>
            <a:off x="1104750" y="1649678"/>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zh-CN" altLang="en-US" sz="2935" kern="0">
                <a:solidFill>
                  <a:schemeClr val="bg1"/>
                </a:solidFill>
                <a:latin typeface="Arial Black" panose="020B0A04020102020204" charset="0"/>
                <a:ea typeface="微软雅黑" panose="020B0503020204020204" pitchFamily="34" charset="-122"/>
              </a:rPr>
              <a:t>添加文本</a:t>
            </a:r>
            <a:endParaRPr lang="zh-CN" altLang="en-US" sz="2935" kern="0" dirty="0">
              <a:solidFill>
                <a:schemeClr val="bg1"/>
              </a:solidFill>
              <a:latin typeface="Arial Black" panose="020B0A04020102020204" charset="0"/>
              <a:ea typeface="微软雅黑" panose="020B0503020204020204" pitchFamily="34" charset="-122"/>
            </a:endParaRPr>
          </a:p>
        </p:txBody>
      </p:sp>
      <p:sp>
        <p:nvSpPr>
          <p:cNvPr id="11" name="矩形 3"/>
          <p:cNvSpPr/>
          <p:nvPr/>
        </p:nvSpPr>
        <p:spPr>
          <a:xfrm>
            <a:off x="2006471" y="4575436"/>
            <a:ext cx="8888813" cy="157664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pPr>
              <a:lnSpc>
                <a:spcPct val="150000"/>
              </a:lnSpc>
              <a:spcBef>
                <a:spcPts val="880"/>
              </a:spcBef>
              <a:spcAft>
                <a:spcPts val="880"/>
              </a:spcAft>
              <a:defRPr/>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直角三角形 2"/>
          <p:cNvSpPr/>
          <p:nvPr/>
        </p:nvSpPr>
        <p:spPr>
          <a:xfrm rot="17117050" flipH="1">
            <a:off x="2276349" y="4942815"/>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panose="020F0502020204030204"/>
              <a:ea typeface="宋体" panose="02010600030101010101" pitchFamily="2" charset="-122"/>
            </a:endParaRPr>
          </a:p>
        </p:txBody>
      </p:sp>
      <p:sp>
        <p:nvSpPr>
          <p:cNvPr id="13" name="任意多边形 12"/>
          <p:cNvSpPr/>
          <p:nvPr/>
        </p:nvSpPr>
        <p:spPr>
          <a:xfrm>
            <a:off x="1104750" y="3973846"/>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zh-CN" altLang="en-US" sz="2935" kern="0">
                <a:solidFill>
                  <a:schemeClr val="bg1"/>
                </a:solidFill>
                <a:latin typeface="Arial Black" panose="020B0A04020102020204" charset="0"/>
                <a:ea typeface="微软雅黑" panose="020B0503020204020204" pitchFamily="34" charset="-122"/>
              </a:rPr>
              <a:t>添加文本</a:t>
            </a:r>
            <a:endParaRPr lang="zh-CN" altLang="en-US" sz="2935" kern="0" dirty="0">
              <a:solidFill>
                <a:schemeClr val="bg1"/>
              </a:solidFill>
              <a:latin typeface="Arial Black" panose="020B0A04020102020204" charset="0"/>
              <a:ea typeface="微软雅黑" panose="020B0503020204020204" pitchFamily="34" charset="-122"/>
            </a:endParaRPr>
          </a:p>
        </p:txBody>
      </p:sp>
      <p:sp>
        <p:nvSpPr>
          <p:cNvPr id="14" name="标题 13"/>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500"/>
                                        <p:tgtEl>
                                          <p:spTgt spid="12"/>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柱形 7"/>
          <p:cNvSpPr/>
          <p:nvPr/>
        </p:nvSpPr>
        <p:spPr>
          <a:xfrm>
            <a:off x="4464245" y="5000160"/>
            <a:ext cx="3263513" cy="77389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添加文本</a:t>
            </a:r>
          </a:p>
        </p:txBody>
      </p:sp>
      <p:sp>
        <p:nvSpPr>
          <p:cNvPr id="9" name="圆柱形 8"/>
          <p:cNvSpPr/>
          <p:nvPr/>
        </p:nvSpPr>
        <p:spPr>
          <a:xfrm>
            <a:off x="4656215" y="4040303"/>
            <a:ext cx="2879570" cy="77389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添加文本</a:t>
            </a:r>
          </a:p>
        </p:txBody>
      </p:sp>
      <p:sp>
        <p:nvSpPr>
          <p:cNvPr id="10" name="圆柱形 9"/>
          <p:cNvSpPr/>
          <p:nvPr/>
        </p:nvSpPr>
        <p:spPr>
          <a:xfrm>
            <a:off x="4848188" y="3080446"/>
            <a:ext cx="2495627" cy="773890"/>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添加文本</a:t>
            </a:r>
          </a:p>
        </p:txBody>
      </p:sp>
      <p:sp>
        <p:nvSpPr>
          <p:cNvPr id="11" name="圆柱形 10"/>
          <p:cNvSpPr/>
          <p:nvPr/>
        </p:nvSpPr>
        <p:spPr>
          <a:xfrm>
            <a:off x="5079934" y="2120590"/>
            <a:ext cx="2032132" cy="77389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pitchFamily="34" charset="-122"/>
                <a:ea typeface="微软雅黑" panose="020B0503020204020204" pitchFamily="34" charset="-122"/>
              </a:rPr>
              <a:t>添加文本</a:t>
            </a:r>
          </a:p>
        </p:txBody>
      </p:sp>
      <p:cxnSp>
        <p:nvCxnSpPr>
          <p:cNvPr id="12" name="直接连接符 11"/>
          <p:cNvCxnSpPr/>
          <p:nvPr/>
        </p:nvCxnSpPr>
        <p:spPr>
          <a:xfrm>
            <a:off x="7535785" y="548608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12066" y="3467387"/>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84230" y="442724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68343" y="251053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文本框 7"/>
          <p:cNvSpPr txBox="1">
            <a:spLocks noChangeArrowheads="1"/>
          </p:cNvSpPr>
          <p:nvPr/>
        </p:nvSpPr>
        <p:spPr bwMode="auto">
          <a:xfrm>
            <a:off x="8060288" y="2894476"/>
            <a:ext cx="3625168" cy="126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pitchFamily="34" charset="-122"/>
              </a:rPr>
              <a:t>添加文本信息</a:t>
            </a:r>
            <a:endParaRPr lang="en-US" altLang="zh-CN" sz="1600"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7" name="文本框 7"/>
          <p:cNvSpPr txBox="1">
            <a:spLocks noChangeArrowheads="1"/>
          </p:cNvSpPr>
          <p:nvPr/>
        </p:nvSpPr>
        <p:spPr bwMode="auto">
          <a:xfrm>
            <a:off x="8517929" y="4853893"/>
            <a:ext cx="3625168" cy="126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pitchFamily="34" charset="-122"/>
              </a:rPr>
              <a:t>添加文本信息</a:t>
            </a:r>
            <a:endParaRPr lang="en-US" altLang="zh-CN" sz="1600"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8" name="文本框 7"/>
          <p:cNvSpPr txBox="1">
            <a:spLocks noChangeArrowheads="1"/>
          </p:cNvSpPr>
          <p:nvPr/>
        </p:nvSpPr>
        <p:spPr bwMode="auto">
          <a:xfrm>
            <a:off x="624817" y="1838634"/>
            <a:ext cx="3625168" cy="126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pitchFamily="34" charset="-122"/>
              </a:rPr>
              <a:t>添加文本信息</a:t>
            </a:r>
            <a:endParaRPr lang="en-US" altLang="zh-CN" sz="1600"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144889" y="3758347"/>
            <a:ext cx="3625168" cy="1262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pitchFamily="34" charset="-122"/>
              </a:rPr>
              <a:t>添加文本信息</a:t>
            </a:r>
            <a:endParaRPr lang="en-US" altLang="zh-CN" sz="1600"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dirty="0" smtClean="0">
                <a:solidFill>
                  <a:schemeClr val="tx1">
                    <a:lumMod val="50000"/>
                    <a:lumOff val="50000"/>
                  </a:schemeClr>
                </a:solidFill>
                <a:latin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ndParaRPr>
          </a:p>
        </p:txBody>
      </p:sp>
      <p:sp>
        <p:nvSpPr>
          <p:cNvPr id="20" name="标题 19"/>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par>
                          <p:cTn id="48" fill="hold">
                            <p:stCondLst>
                              <p:cond delay="5000"/>
                            </p:stCondLst>
                            <p:childTnLst>
                              <p:par>
                                <p:cTn id="49" presetID="22" presetClass="entr" presetSubtype="2"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p:bldP spid="17" grpId="0"/>
      <p:bldP spid="18"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142756" y="2562659"/>
            <a:ext cx="7710367" cy="958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600" b="1" dirty="0" smtClean="0">
                <a:solidFill>
                  <a:srgbClr val="CC0D2E"/>
                </a:solidFill>
                <a:latin typeface="+mn-ea"/>
                <a:ea typeface="+mn-ea"/>
              </a:rPr>
              <a:t>感谢您的观看</a:t>
            </a:r>
            <a:endParaRPr lang="zh-CN" altLang="en-US" sz="6600" b="1" dirty="0">
              <a:solidFill>
                <a:srgbClr val="CC0D2E"/>
              </a:solidFill>
              <a:latin typeface="+mn-ea"/>
              <a:ea typeface="+mn-ea"/>
            </a:endParaRPr>
          </a:p>
        </p:txBody>
      </p:sp>
      <p:sp>
        <p:nvSpPr>
          <p:cNvPr id="3" name="TextBox 27"/>
          <p:cNvSpPr txBox="1"/>
          <p:nvPr/>
        </p:nvSpPr>
        <p:spPr>
          <a:xfrm>
            <a:off x="4960599" y="4082953"/>
            <a:ext cx="876820" cy="369188"/>
          </a:xfrm>
          <a:prstGeom prst="rect">
            <a:avLst/>
          </a:prstGeom>
          <a:solidFill>
            <a:srgbClr val="E3295C"/>
          </a:solidFill>
        </p:spPr>
        <p:txBody>
          <a:bodyPr wrap="none" rtlCol="0">
            <a:spAutoFit/>
          </a:bodyPr>
          <a:lstStyle/>
          <a:p>
            <a:r>
              <a:rPr lang="zh-CN" altLang="en-US" sz="1800" dirty="0">
                <a:solidFill>
                  <a:schemeClr val="bg1"/>
                </a:solidFill>
                <a:latin typeface="+mj-ea"/>
                <a:ea typeface="+mj-ea"/>
              </a:rPr>
              <a:t>汇报人</a:t>
            </a:r>
          </a:p>
        </p:txBody>
      </p:sp>
      <p:sp>
        <p:nvSpPr>
          <p:cNvPr id="4" name="TextBox 28"/>
          <p:cNvSpPr txBox="1"/>
          <p:nvPr/>
        </p:nvSpPr>
        <p:spPr>
          <a:xfrm>
            <a:off x="5882008" y="4082953"/>
            <a:ext cx="1107996" cy="369332"/>
          </a:xfrm>
          <a:prstGeom prst="rect">
            <a:avLst/>
          </a:prstGeom>
          <a:solidFill>
            <a:srgbClr val="E3295C"/>
          </a:solidFill>
        </p:spPr>
        <p:txBody>
          <a:bodyPr wrap="none" rtlCol="0">
            <a:spAutoFit/>
          </a:bodyPr>
          <a:lstStyle/>
          <a:p>
            <a:pPr algn="l"/>
            <a:r>
              <a:rPr lang="zh-CN" altLang="en-US" sz="1800" smtClean="0">
                <a:solidFill>
                  <a:schemeClr val="bg1"/>
                </a:solidFill>
                <a:latin typeface="+mj-ea"/>
                <a:ea typeface="+mj-ea"/>
              </a:rPr>
              <a:t>亮亮图文</a:t>
            </a:r>
            <a:endParaRPr lang="zh-CN" altLang="en-US" sz="1800" dirty="0">
              <a:solidFill>
                <a:schemeClr val="bg1"/>
              </a:solidFill>
              <a:latin typeface="+mj-ea"/>
              <a:ea typeface="+mj-ea"/>
            </a:endParaRPr>
          </a:p>
        </p:txBody>
      </p:sp>
      <p:sp>
        <p:nvSpPr>
          <p:cNvPr id="5" name="Rectangle 4"/>
          <p:cNvSpPr txBox="1">
            <a:spLocks noChangeArrowheads="1"/>
          </p:cNvSpPr>
          <p:nvPr/>
        </p:nvSpPr>
        <p:spPr bwMode="auto">
          <a:xfrm>
            <a:off x="3136412" y="2057793"/>
            <a:ext cx="5723055" cy="5038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b="0" dirty="0" smtClean="0">
                <a:solidFill>
                  <a:schemeClr val="bg1">
                    <a:lumMod val="50000"/>
                  </a:schemeClr>
                </a:solidFill>
                <a:latin typeface="+mn-ea"/>
                <a:ea typeface="+mn-ea"/>
              </a:rPr>
              <a:t>添加您的公司名称</a:t>
            </a:r>
            <a:endParaRPr lang="zh-CN" altLang="zh-CN" sz="2400" b="0" dirty="0">
              <a:solidFill>
                <a:schemeClr val="bg1">
                  <a:lumMod val="50000"/>
                </a:schemeClr>
              </a:solidFill>
              <a:latin typeface="+mn-ea"/>
              <a:ea typeface="+mn-ea"/>
            </a:endParaRPr>
          </a:p>
        </p:txBody>
      </p:sp>
      <p:sp>
        <p:nvSpPr>
          <p:cNvPr id="6" name="Rectangle 4"/>
          <p:cNvSpPr txBox="1">
            <a:spLocks noChangeArrowheads="1"/>
          </p:cNvSpPr>
          <p:nvPr/>
        </p:nvSpPr>
        <p:spPr bwMode="auto">
          <a:xfrm>
            <a:off x="2830824" y="3572191"/>
            <a:ext cx="6334231" cy="3726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000" b="0" dirty="0">
                <a:solidFill>
                  <a:schemeClr val="bg1">
                    <a:lumMod val="50000"/>
                  </a:schemeClr>
                </a:solidFill>
                <a:latin typeface="+mn-ea"/>
              </a:rPr>
              <a:t>可用</a:t>
            </a:r>
            <a:r>
              <a:rPr lang="zh-CN" altLang="en-US" sz="2000" b="0" dirty="0" smtClean="0">
                <a:solidFill>
                  <a:schemeClr val="bg1">
                    <a:lumMod val="50000"/>
                  </a:schemeClr>
                </a:solidFill>
                <a:latin typeface="+mn-ea"/>
              </a:rPr>
              <a:t>于年终总结、工作汇报、新年计划总结等</a:t>
            </a:r>
            <a:endParaRPr lang="zh-CN" altLang="zh-CN" sz="2000" b="0" dirty="0">
              <a:solidFill>
                <a:schemeClr val="bg1">
                  <a:lumMod val="50000"/>
                </a:schemeClr>
              </a:solidFill>
              <a:latin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400" fill="hold"/>
                                        <p:tgtEl>
                                          <p:spTgt spid="6"/>
                                        </p:tgtEl>
                                        <p:attrNameLst>
                                          <p:attrName>ppt_w</p:attrName>
                                        </p:attrNameLst>
                                      </p:cBhvr>
                                      <p:tavLst>
                                        <p:tav tm="0">
                                          <p:val>
                                            <p:fltVal val="0"/>
                                          </p:val>
                                        </p:tav>
                                        <p:tav tm="100000">
                                          <p:val>
                                            <p:strVal val="#ppt_w"/>
                                          </p:val>
                                        </p:tav>
                                      </p:tavLst>
                                    </p:anim>
                                    <p:anim calcmode="lin" valueType="num">
                                      <p:cBhvr>
                                        <p:cTn id="19" dur="400" fill="hold"/>
                                        <p:tgtEl>
                                          <p:spTgt spid="6"/>
                                        </p:tgtEl>
                                        <p:attrNameLst>
                                          <p:attrName>ppt_h</p:attrName>
                                        </p:attrNameLst>
                                      </p:cBhvr>
                                      <p:tavLst>
                                        <p:tav tm="0">
                                          <p:val>
                                            <p:fltVal val="0"/>
                                          </p:val>
                                        </p:tav>
                                        <p:tav tm="100000">
                                          <p:val>
                                            <p:strVal val="#ppt_h"/>
                                          </p:val>
                                        </p:tav>
                                      </p:tavLst>
                                    </p:anim>
                                    <p:anim calcmode="lin" valueType="num">
                                      <p:cBhvr>
                                        <p:cTn id="20" dur="400" fill="hold"/>
                                        <p:tgtEl>
                                          <p:spTgt spid="6"/>
                                        </p:tgtEl>
                                        <p:attrNameLst>
                                          <p:attrName>style.rotation</p:attrName>
                                        </p:attrNameLst>
                                      </p:cBhvr>
                                      <p:tavLst>
                                        <p:tav tm="0">
                                          <p:val>
                                            <p:fltVal val="90"/>
                                          </p:val>
                                        </p:tav>
                                        <p:tav tm="100000">
                                          <p:val>
                                            <p:fltVal val="0"/>
                                          </p:val>
                                        </p:tav>
                                      </p:tavLst>
                                    </p:anim>
                                    <p:animEffect transition="in" filter="fade">
                                      <p:cBhvr>
                                        <p:cTn id="21" dur="400"/>
                                        <p:tgtEl>
                                          <p:spTgt spid="6"/>
                                        </p:tgtEl>
                                      </p:cBhvr>
                                    </p:animEffect>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ldLvl="0"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9"/>
          <p:cNvGrpSpPr/>
          <p:nvPr/>
        </p:nvGrpSpPr>
        <p:grpSpPr>
          <a:xfrm>
            <a:off x="4902514" y="1600677"/>
            <a:ext cx="2629207" cy="4225419"/>
            <a:chOff x="539551" y="1090127"/>
            <a:chExt cx="2551632" cy="3785879"/>
          </a:xfrm>
        </p:grpSpPr>
        <p:pic>
          <p:nvPicPr>
            <p:cNvPr id="3" name="Picture 2" descr="C:\Documents and Settings\Administrator\桌面\高清配图\高清图片01\2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952" t="405" r="31224" b="1"/>
            <a:stretch>
              <a:fillRect/>
            </a:stretch>
          </p:blipFill>
          <p:spPr bwMode="auto">
            <a:xfrm>
              <a:off x="671252" y="1432719"/>
              <a:ext cx="2288232" cy="3227263"/>
            </a:xfrm>
            <a:prstGeom prst="hexagon">
              <a:avLst>
                <a:gd name="adj" fmla="val 0"/>
                <a:gd name="vf" fmla="val 115470"/>
              </a:avLst>
            </a:prstGeom>
            <a:noFill/>
            <a:ln w="38100">
              <a:noFill/>
            </a:ln>
            <a:effectLst/>
          </p:spPr>
        </p:pic>
        <p:pic>
          <p:nvPicPr>
            <p:cNvPr id="4" name="Picture 3" descr="C:\Documents and Settings\Administrator\桌面\ipa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1" y="1090127"/>
              <a:ext cx="2551632" cy="3785879"/>
            </a:xfrm>
            <a:prstGeom prst="rect">
              <a:avLst/>
            </a:prstGeom>
            <a:noFill/>
            <a:effectLst>
              <a:outerShdw blurRad="50800" dist="38100" dir="2700000" algn="tl" rotWithShape="0">
                <a:prstClr val="black">
                  <a:alpha val="40000"/>
                </a:prstClr>
              </a:outerShdw>
            </a:effectLst>
          </p:spPr>
        </p:pic>
      </p:grpSp>
      <p:grpSp>
        <p:nvGrpSpPr>
          <p:cNvPr id="5" name="Group 4"/>
          <p:cNvGrpSpPr/>
          <p:nvPr/>
        </p:nvGrpSpPr>
        <p:grpSpPr>
          <a:xfrm>
            <a:off x="1028721" y="1498584"/>
            <a:ext cx="3286111" cy="1386309"/>
            <a:chOff x="484797" y="3002145"/>
            <a:chExt cx="2465225" cy="1040002"/>
          </a:xfrm>
        </p:grpSpPr>
        <p:sp>
          <p:nvSpPr>
            <p:cNvPr id="6" name="椭圆 10"/>
            <p:cNvSpPr/>
            <p:nvPr/>
          </p:nvSpPr>
          <p:spPr>
            <a:xfrm>
              <a:off x="2600325" y="3271159"/>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7"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8"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 name="Group 8"/>
          <p:cNvGrpSpPr/>
          <p:nvPr/>
        </p:nvGrpSpPr>
        <p:grpSpPr>
          <a:xfrm>
            <a:off x="1028721" y="3098886"/>
            <a:ext cx="3286111" cy="1386309"/>
            <a:chOff x="484797" y="3002145"/>
            <a:chExt cx="2465225" cy="1040002"/>
          </a:xfrm>
        </p:grpSpPr>
        <p:sp>
          <p:nvSpPr>
            <p:cNvPr id="10" name="椭圆 10"/>
            <p:cNvSpPr/>
            <p:nvPr/>
          </p:nvSpPr>
          <p:spPr>
            <a:xfrm>
              <a:off x="2600325" y="3271159"/>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12"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3" name="Group 12"/>
          <p:cNvGrpSpPr/>
          <p:nvPr/>
        </p:nvGrpSpPr>
        <p:grpSpPr>
          <a:xfrm>
            <a:off x="1028721" y="4688626"/>
            <a:ext cx="3286111" cy="1386309"/>
            <a:chOff x="484797" y="3002145"/>
            <a:chExt cx="2465225" cy="1040002"/>
          </a:xfrm>
        </p:grpSpPr>
        <p:sp>
          <p:nvSpPr>
            <p:cNvPr id="14" name="椭圆 10"/>
            <p:cNvSpPr/>
            <p:nvPr/>
          </p:nvSpPr>
          <p:spPr>
            <a:xfrm>
              <a:off x="2600325" y="3271159"/>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5"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16"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7" name="Group 16"/>
          <p:cNvGrpSpPr/>
          <p:nvPr/>
        </p:nvGrpSpPr>
        <p:grpSpPr>
          <a:xfrm>
            <a:off x="8045462" y="1513416"/>
            <a:ext cx="3281581" cy="1386309"/>
            <a:chOff x="138498" y="3002145"/>
            <a:chExt cx="2461827" cy="1040002"/>
          </a:xfrm>
        </p:grpSpPr>
        <p:sp>
          <p:nvSpPr>
            <p:cNvPr id="18"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9"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sp>
          <p:nvSpPr>
            <p:cNvPr id="20"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21" name="Group 20"/>
          <p:cNvGrpSpPr/>
          <p:nvPr/>
        </p:nvGrpSpPr>
        <p:grpSpPr>
          <a:xfrm>
            <a:off x="8058159" y="3086189"/>
            <a:ext cx="3281581" cy="1386309"/>
            <a:chOff x="138498" y="3002145"/>
            <a:chExt cx="2461827" cy="1040002"/>
          </a:xfrm>
        </p:grpSpPr>
        <p:sp>
          <p:nvSpPr>
            <p:cNvPr id="22" name="椭圆 10"/>
            <p:cNvSpPr/>
            <p:nvPr/>
          </p:nvSpPr>
          <p:spPr>
            <a:xfrm>
              <a:off x="138498" y="3267632"/>
              <a:ext cx="349697" cy="3496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5</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3"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5"/>
                  </a:solidFill>
                  <a:latin typeface="微软雅黑" panose="020B0503020204020204" pitchFamily="34" charset="-122"/>
                  <a:ea typeface="微软雅黑" panose="020B0503020204020204" pitchFamily="34" charset="-122"/>
                </a:rPr>
                <a:t>点击添加标题</a:t>
              </a:r>
              <a:endParaRPr lang="en-US" altLang="zh-CN" sz="1865" dirty="0">
                <a:solidFill>
                  <a:schemeClr val="accent5"/>
                </a:solidFill>
                <a:latin typeface="微软雅黑" panose="020B0503020204020204" pitchFamily="34" charset="-122"/>
                <a:ea typeface="微软雅黑" panose="020B0503020204020204" pitchFamily="34" charset="-122"/>
              </a:endParaRPr>
            </a:p>
          </p:txBody>
        </p:sp>
        <p:sp>
          <p:nvSpPr>
            <p:cNvPr id="24"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25" name="Group 24"/>
          <p:cNvGrpSpPr/>
          <p:nvPr/>
        </p:nvGrpSpPr>
        <p:grpSpPr>
          <a:xfrm>
            <a:off x="8070855" y="4688626"/>
            <a:ext cx="3281581" cy="1386309"/>
            <a:chOff x="138498" y="3002145"/>
            <a:chExt cx="2461827" cy="1040002"/>
          </a:xfrm>
        </p:grpSpPr>
        <p:sp>
          <p:nvSpPr>
            <p:cNvPr id="26" name="椭圆 10"/>
            <p:cNvSpPr/>
            <p:nvPr/>
          </p:nvSpPr>
          <p:spPr>
            <a:xfrm>
              <a:off x="138498" y="3267632"/>
              <a:ext cx="349697" cy="3496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6</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7"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6"/>
                  </a:solidFill>
                  <a:latin typeface="微软雅黑" panose="020B0503020204020204" pitchFamily="34" charset="-122"/>
                  <a:ea typeface="微软雅黑" panose="020B0503020204020204" pitchFamily="34" charset="-122"/>
                </a:rPr>
                <a:t>点击添加标题</a:t>
              </a:r>
              <a:endParaRPr lang="en-US" altLang="zh-CN" sz="1865" dirty="0">
                <a:solidFill>
                  <a:schemeClr val="accent6"/>
                </a:solidFill>
                <a:latin typeface="微软雅黑" panose="020B0503020204020204" pitchFamily="34" charset="-122"/>
                <a:ea typeface="微软雅黑" panose="020B0503020204020204" pitchFamily="34" charset="-122"/>
              </a:endParaRPr>
            </a:p>
          </p:txBody>
        </p:sp>
        <p:sp>
          <p:nvSpPr>
            <p:cNvPr id="28"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9" name="标题 28"/>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Top)">
                                      <p:cBhvr>
                                        <p:cTn id="15" dur="500"/>
                                        <p:tgtEl>
                                          <p:spTgt spid="9"/>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Top)">
                                      <p:cBhvr>
                                        <p:cTn id="19" dur="500"/>
                                        <p:tgtEl>
                                          <p:spTgt spid="1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lide(fromTop)">
                                      <p:cBhvr>
                                        <p:cTn id="23" dur="500"/>
                                        <p:tgtEl>
                                          <p:spTgt spid="17"/>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Top)">
                                      <p:cBhvr>
                                        <p:cTn id="27" dur="500"/>
                                        <p:tgtEl>
                                          <p:spTgt spid="21"/>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lide(fromTop)">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图片 105"/>
          <p:cNvPicPr>
            <a:picLocks noChangeAspect="1"/>
          </p:cNvPicPr>
          <p:nvPr/>
        </p:nvPicPr>
        <p:blipFill>
          <a:blip r:embed="rId3" cstate="print"/>
          <a:stretch>
            <a:fillRect/>
          </a:stretch>
        </p:blipFill>
        <p:spPr>
          <a:xfrm>
            <a:off x="672397" y="2032364"/>
            <a:ext cx="4001574" cy="3555074"/>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192" name="Group 191"/>
          <p:cNvGrpSpPr/>
          <p:nvPr/>
        </p:nvGrpSpPr>
        <p:grpSpPr>
          <a:xfrm>
            <a:off x="5083337" y="1907082"/>
            <a:ext cx="3143870" cy="1428382"/>
            <a:chOff x="3812304" y="1430014"/>
            <a:chExt cx="2358517" cy="1071566"/>
          </a:xfrm>
        </p:grpSpPr>
        <p:sp>
          <p:nvSpPr>
            <p:cNvPr id="104" name="矩形 31"/>
            <p:cNvSpPr/>
            <p:nvPr/>
          </p:nvSpPr>
          <p:spPr>
            <a:xfrm>
              <a:off x="3812304"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nvGrpSpPr>
            <p:cNvPr id="191" name="Group 190"/>
            <p:cNvGrpSpPr/>
            <p:nvPr/>
          </p:nvGrpSpPr>
          <p:grpSpPr>
            <a:xfrm>
              <a:off x="3836537" y="1430014"/>
              <a:ext cx="1864276" cy="457200"/>
              <a:chOff x="3836537" y="1430014"/>
              <a:chExt cx="1864276" cy="457200"/>
            </a:xfrm>
          </p:grpSpPr>
          <p:sp>
            <p:nvSpPr>
              <p:cNvPr id="113" name="椭圆 35"/>
              <p:cNvSpPr/>
              <p:nvPr/>
            </p:nvSpPr>
            <p:spPr>
              <a:xfrm>
                <a:off x="3836537" y="143001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34"/>
              <p:cNvSpPr/>
              <p:nvPr/>
            </p:nvSpPr>
            <p:spPr>
              <a:xfrm>
                <a:off x="4272962"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75" name="组合 101"/>
              <p:cNvGrpSpPr>
                <a:grpSpLocks noChangeAspect="1"/>
              </p:cNvGrpSpPr>
              <p:nvPr/>
            </p:nvGrpSpPr>
            <p:grpSpPr>
              <a:xfrm>
                <a:off x="3896246" y="1529508"/>
                <a:ext cx="345473" cy="265571"/>
                <a:chOff x="8204201" y="339725"/>
                <a:chExt cx="954087" cy="733425"/>
              </a:xfrm>
              <a:solidFill>
                <a:schemeClr val="bg1"/>
              </a:solidFill>
            </p:grpSpPr>
            <p:sp>
              <p:nvSpPr>
                <p:cNvPr id="17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7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grpSp>
        <p:nvGrpSpPr>
          <p:cNvPr id="194" name="Group 193"/>
          <p:cNvGrpSpPr/>
          <p:nvPr/>
        </p:nvGrpSpPr>
        <p:grpSpPr>
          <a:xfrm>
            <a:off x="5083337" y="4033447"/>
            <a:ext cx="3143870" cy="1454100"/>
            <a:chOff x="3812304" y="3025203"/>
            <a:chExt cx="2358517" cy="1090859"/>
          </a:xfrm>
        </p:grpSpPr>
        <p:sp>
          <p:nvSpPr>
            <p:cNvPr id="153" name="矩形 84"/>
            <p:cNvSpPr/>
            <p:nvPr/>
          </p:nvSpPr>
          <p:spPr>
            <a:xfrm>
              <a:off x="3812304"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55" name="矩形 86"/>
            <p:cNvSpPr/>
            <p:nvPr/>
          </p:nvSpPr>
          <p:spPr>
            <a:xfrm>
              <a:off x="4272962"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8" name="椭圆 35"/>
            <p:cNvSpPr/>
            <p:nvPr/>
          </p:nvSpPr>
          <p:spPr>
            <a:xfrm>
              <a:off x="3915559" y="3025203"/>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2" name="组合 98"/>
            <p:cNvGrpSpPr/>
            <p:nvPr/>
          </p:nvGrpSpPr>
          <p:grpSpPr>
            <a:xfrm>
              <a:off x="3985732" y="3103987"/>
              <a:ext cx="308005" cy="270079"/>
              <a:chOff x="1123950" y="3781426"/>
              <a:chExt cx="850900" cy="746125"/>
            </a:xfrm>
            <a:solidFill>
              <a:schemeClr val="bg1"/>
            </a:solidFill>
          </p:grpSpPr>
          <p:sp>
            <p:nvSpPr>
              <p:cNvPr id="183"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84"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193" name="Group 192"/>
          <p:cNvGrpSpPr/>
          <p:nvPr/>
        </p:nvGrpSpPr>
        <p:grpSpPr>
          <a:xfrm>
            <a:off x="8487891" y="1918117"/>
            <a:ext cx="3143870" cy="1417348"/>
            <a:chOff x="6366383" y="1438292"/>
            <a:chExt cx="2358517" cy="1063288"/>
          </a:xfrm>
        </p:grpSpPr>
        <p:sp>
          <p:nvSpPr>
            <p:cNvPr id="138" name="矩形 44"/>
            <p:cNvSpPr/>
            <p:nvPr/>
          </p:nvSpPr>
          <p:spPr>
            <a:xfrm>
              <a:off x="6366383"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40" name="矩形 52"/>
            <p:cNvSpPr/>
            <p:nvPr/>
          </p:nvSpPr>
          <p:spPr>
            <a:xfrm>
              <a:off x="6827041"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5" name="椭圆 35"/>
            <p:cNvSpPr/>
            <p:nvPr/>
          </p:nvSpPr>
          <p:spPr>
            <a:xfrm>
              <a:off x="6369841" y="14382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6" name="Freeform 5"/>
            <p:cNvSpPr>
              <a:spLocks noEditPoints="1"/>
            </p:cNvSpPr>
            <p:nvPr/>
          </p:nvSpPr>
          <p:spPr bwMode="auto">
            <a:xfrm>
              <a:off x="6515100" y="1506856"/>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95" name="Group 194"/>
          <p:cNvGrpSpPr/>
          <p:nvPr/>
        </p:nvGrpSpPr>
        <p:grpSpPr>
          <a:xfrm>
            <a:off x="8487891" y="4033447"/>
            <a:ext cx="3143870" cy="1454100"/>
            <a:chOff x="6366383" y="3025203"/>
            <a:chExt cx="2358517" cy="1090859"/>
          </a:xfrm>
        </p:grpSpPr>
        <p:sp>
          <p:nvSpPr>
            <p:cNvPr id="166" name="矩形 97"/>
            <p:cNvSpPr/>
            <p:nvPr/>
          </p:nvSpPr>
          <p:spPr>
            <a:xfrm>
              <a:off x="6366383"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68" name="矩形 99"/>
            <p:cNvSpPr/>
            <p:nvPr/>
          </p:nvSpPr>
          <p:spPr>
            <a:xfrm>
              <a:off x="6827041"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椭圆 35"/>
            <p:cNvSpPr/>
            <p:nvPr/>
          </p:nvSpPr>
          <p:spPr>
            <a:xfrm>
              <a:off x="6398416" y="302520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8" name="组合 78"/>
            <p:cNvGrpSpPr>
              <a:grpSpLocks noChangeAspect="1"/>
            </p:cNvGrpSpPr>
            <p:nvPr/>
          </p:nvGrpSpPr>
          <p:grpSpPr>
            <a:xfrm>
              <a:off x="6479377" y="3103987"/>
              <a:ext cx="319089" cy="273198"/>
              <a:chOff x="2162176" y="-104775"/>
              <a:chExt cx="1655763" cy="1417638"/>
            </a:xfrm>
            <a:solidFill>
              <a:schemeClr val="bg1"/>
            </a:solidFill>
          </p:grpSpPr>
          <p:sp>
            <p:nvSpPr>
              <p:cNvPr id="18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9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
        <p:nvSpPr>
          <p:cNvPr id="2" name="标题 1"/>
          <p:cNvSpPr>
            <a:spLocks noGrp="1"/>
          </p:cNvSpPr>
          <p:nvPr>
            <p:ph type="title"/>
          </p:nvPr>
        </p:nvSpPr>
        <p:spPr/>
        <p:txBody>
          <a:bodyPr>
            <a:normAutofit/>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5" presetClass="entr" presetSubtype="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p:cTn id="13" dur="500" decel="50000" fill="hold">
                                          <p:stCondLst>
                                            <p:cond delay="0"/>
                                          </p:stCondLst>
                                        </p:cTn>
                                        <p:tgtEl>
                                          <p:spTgt spid="19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2"/>
                                        </p:tgtEl>
                                        <p:attrNameLst>
                                          <p:attrName>ppt_w</p:attrName>
                                        </p:attrNameLst>
                                      </p:cBhvr>
                                      <p:tavLst>
                                        <p:tav tm="0">
                                          <p:val>
                                            <p:strVal val="#ppt_w*.05"/>
                                          </p:val>
                                        </p:tav>
                                        <p:tav tm="100000">
                                          <p:val>
                                            <p:strVal val="#ppt_w"/>
                                          </p:val>
                                        </p:tav>
                                      </p:tavLst>
                                    </p:anim>
                                    <p:anim calcmode="lin" valueType="num">
                                      <p:cBhvr>
                                        <p:cTn id="16" dur="1000" fill="hold"/>
                                        <p:tgtEl>
                                          <p:spTgt spid="19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2"/>
                                        </p:tgtEl>
                                      </p:cBhvr>
                                    </p:animEffect>
                                  </p:childTnLst>
                                </p:cTn>
                              </p:par>
                            </p:childTnLst>
                          </p:cTn>
                        </p:par>
                        <p:par>
                          <p:cTn id="21" fill="hold">
                            <p:stCondLst>
                              <p:cond delay="2500"/>
                            </p:stCondLst>
                            <p:childTnLst>
                              <p:par>
                                <p:cTn id="22" presetID="25" presetClass="entr" presetSubtype="0" fill="hold" nodeType="after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p:cTn id="24" dur="500" decel="50000" fill="hold">
                                          <p:stCondLst>
                                            <p:cond delay="0"/>
                                          </p:stCondLst>
                                        </p:cTn>
                                        <p:tgtEl>
                                          <p:spTgt spid="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3"/>
                                        </p:tgtEl>
                                        <p:attrNameLst>
                                          <p:attrName>ppt_w</p:attrName>
                                        </p:attrNameLst>
                                      </p:cBhvr>
                                      <p:tavLst>
                                        <p:tav tm="0">
                                          <p:val>
                                            <p:strVal val="#ppt_w*.05"/>
                                          </p:val>
                                        </p:tav>
                                        <p:tav tm="100000">
                                          <p:val>
                                            <p:strVal val="#ppt_w"/>
                                          </p:val>
                                        </p:tav>
                                      </p:tavLst>
                                    </p:anim>
                                    <p:anim calcmode="lin" valueType="num">
                                      <p:cBhvr>
                                        <p:cTn id="27" dur="1000" fill="hold"/>
                                        <p:tgtEl>
                                          <p:spTgt spid="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3"/>
                                        </p:tgtEl>
                                      </p:cBhvr>
                                    </p:animEffect>
                                  </p:childTnLst>
                                </p:cTn>
                              </p:par>
                            </p:childTnLst>
                          </p:cTn>
                        </p:par>
                        <p:par>
                          <p:cTn id="32" fill="hold">
                            <p:stCondLst>
                              <p:cond delay="3500"/>
                            </p:stCondLst>
                            <p:childTnLst>
                              <p:par>
                                <p:cTn id="33" presetID="25" presetClass="entr" presetSubtype="0" fill="hold" nodeType="after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500" decel="50000" fill="hold">
                                          <p:stCondLst>
                                            <p:cond delay="0"/>
                                          </p:stCondLst>
                                        </p:cTn>
                                        <p:tgtEl>
                                          <p:spTgt spid="19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
                                        </p:tgtEl>
                                        <p:attrNameLst>
                                          <p:attrName>ppt_w</p:attrName>
                                        </p:attrNameLst>
                                      </p:cBhvr>
                                      <p:tavLst>
                                        <p:tav tm="0">
                                          <p:val>
                                            <p:strVal val="#ppt_w*.05"/>
                                          </p:val>
                                        </p:tav>
                                        <p:tav tm="100000">
                                          <p:val>
                                            <p:strVal val="#ppt_w"/>
                                          </p:val>
                                        </p:tav>
                                      </p:tavLst>
                                    </p:anim>
                                    <p:anim calcmode="lin" valueType="num">
                                      <p:cBhvr>
                                        <p:cTn id="38" dur="1000" fill="hold"/>
                                        <p:tgtEl>
                                          <p:spTgt spid="19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
                                        </p:tgtEl>
                                      </p:cBhvr>
                                    </p:animEffect>
                                  </p:childTnLst>
                                </p:cTn>
                              </p:par>
                            </p:childTnLst>
                          </p:cTn>
                        </p:par>
                        <p:par>
                          <p:cTn id="43" fill="hold">
                            <p:stCondLst>
                              <p:cond delay="4500"/>
                            </p:stCondLst>
                            <p:childTnLst>
                              <p:par>
                                <p:cTn id="44" presetID="25" presetClass="entr" presetSubtype="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 calcmode="lin" valueType="num">
                                      <p:cBhvr>
                                        <p:cTn id="46" dur="50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5"/>
                                        </p:tgtEl>
                                        <p:attrNameLst>
                                          <p:attrName>ppt_w</p:attrName>
                                        </p:attrNameLst>
                                      </p:cBhvr>
                                      <p:tavLst>
                                        <p:tav tm="0">
                                          <p:val>
                                            <p:strVal val="#ppt_w*.05"/>
                                          </p:val>
                                        </p:tav>
                                        <p:tav tm="100000">
                                          <p:val>
                                            <p:strVal val="#ppt_w"/>
                                          </p:val>
                                        </p:tav>
                                      </p:tavLst>
                                    </p:anim>
                                    <p:anim calcmode="lin" valueType="num">
                                      <p:cBhvr>
                                        <p:cTn id="49" dur="1000" fill="hold"/>
                                        <p:tgtEl>
                                          <p:spTgt spid="19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2204485" y="1827934"/>
            <a:ext cx="479908" cy="2207564"/>
            <a:chOff x="1653271" y="1518875"/>
            <a:chExt cx="360040" cy="1656184"/>
          </a:xfrm>
        </p:grpSpPr>
        <p:sp>
          <p:nvSpPr>
            <p:cNvPr id="16" name="Rounded Rectangle 17"/>
            <p:cNvSpPr/>
            <p:nvPr/>
          </p:nvSpPr>
          <p:spPr>
            <a:xfrm rot="2700000">
              <a:off x="1005199" y="2166947"/>
              <a:ext cx="1656184" cy="360040"/>
            </a:xfrm>
            <a:prstGeom prst="roundRect">
              <a:avLst>
                <a:gd name="adj" fmla="val 50000"/>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17" name="Rectangle 20"/>
            <p:cNvSpPr/>
            <p:nvPr/>
          </p:nvSpPr>
          <p:spPr>
            <a:xfrm rot="2700000">
              <a:off x="1305805"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72" name="组合 71"/>
          <p:cNvGrpSpPr/>
          <p:nvPr/>
        </p:nvGrpSpPr>
        <p:grpSpPr>
          <a:xfrm>
            <a:off x="2769080" y="1600912"/>
            <a:ext cx="1439723" cy="1439716"/>
            <a:chOff x="2076845" y="1348556"/>
            <a:chExt cx="1080120" cy="1080120"/>
          </a:xfrm>
        </p:grpSpPr>
        <p:sp>
          <p:nvSpPr>
            <p:cNvPr id="20" name="Rounded Rectangle 34"/>
            <p:cNvSpPr/>
            <p:nvPr/>
          </p:nvSpPr>
          <p:spPr>
            <a:xfrm rot="2700000">
              <a:off x="2076845" y="1348556"/>
              <a:ext cx="1080120" cy="1080120"/>
            </a:xfrm>
            <a:prstGeom prst="roundRect">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39" name="Freeform 6"/>
            <p:cNvSpPr>
              <a:spLocks noEditPoints="1"/>
            </p:cNvSpPr>
            <p:nvPr/>
          </p:nvSpPr>
          <p:spPr bwMode="auto">
            <a:xfrm>
              <a:off x="2439194" y="1627043"/>
              <a:ext cx="374885" cy="4123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4" name="组合 73"/>
          <p:cNvGrpSpPr/>
          <p:nvPr/>
        </p:nvGrpSpPr>
        <p:grpSpPr>
          <a:xfrm>
            <a:off x="6883531" y="1600764"/>
            <a:ext cx="1439723" cy="1439716"/>
            <a:chOff x="5163621" y="1348445"/>
            <a:chExt cx="1080120" cy="1080120"/>
          </a:xfrm>
        </p:grpSpPr>
        <p:sp>
          <p:nvSpPr>
            <p:cNvPr id="26" name="Rounded Rectangle 41"/>
            <p:cNvSpPr/>
            <p:nvPr/>
          </p:nvSpPr>
          <p:spPr>
            <a:xfrm rot="2700000">
              <a:off x="5163621" y="1348445"/>
              <a:ext cx="1080120" cy="1080120"/>
            </a:xfrm>
            <a:prstGeom prst="roundRect">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2" name="Freeform 11"/>
            <p:cNvSpPr/>
            <p:nvPr/>
          </p:nvSpPr>
          <p:spPr bwMode="auto">
            <a:xfrm>
              <a:off x="5487194" y="1683459"/>
              <a:ext cx="462385" cy="30059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3" name="组合 72"/>
          <p:cNvGrpSpPr/>
          <p:nvPr/>
        </p:nvGrpSpPr>
        <p:grpSpPr>
          <a:xfrm>
            <a:off x="4842049" y="2858177"/>
            <a:ext cx="1439723" cy="1439716"/>
            <a:chOff x="3632044" y="2291796"/>
            <a:chExt cx="1080120" cy="1080120"/>
          </a:xfrm>
        </p:grpSpPr>
        <p:sp>
          <p:nvSpPr>
            <p:cNvPr id="28" name="Rounded Rectangle 43"/>
            <p:cNvSpPr/>
            <p:nvPr/>
          </p:nvSpPr>
          <p:spPr>
            <a:xfrm rot="2700000">
              <a:off x="3632044" y="2291796"/>
              <a:ext cx="1080120" cy="1080120"/>
            </a:xfrm>
            <a:prstGeom prst="roundRect">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5" name="Freeform 16"/>
            <p:cNvSpPr>
              <a:spLocks noEditPoints="1"/>
            </p:cNvSpPr>
            <p:nvPr/>
          </p:nvSpPr>
          <p:spPr bwMode="auto">
            <a:xfrm>
              <a:off x="3979611" y="2598934"/>
              <a:ext cx="427720" cy="42723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5" name="组合 74"/>
          <p:cNvGrpSpPr/>
          <p:nvPr/>
        </p:nvGrpSpPr>
        <p:grpSpPr>
          <a:xfrm>
            <a:off x="8928712" y="2858177"/>
            <a:ext cx="1439723" cy="1439716"/>
            <a:chOff x="6697973" y="2291796"/>
            <a:chExt cx="1080120" cy="1080120"/>
          </a:xfrm>
        </p:grpSpPr>
        <p:sp>
          <p:nvSpPr>
            <p:cNvPr id="36" name="Rounded Rectangle 43"/>
            <p:cNvSpPr/>
            <p:nvPr/>
          </p:nvSpPr>
          <p:spPr>
            <a:xfrm rot="2700000">
              <a:off x="6697973" y="2291796"/>
              <a:ext cx="1080120" cy="1080120"/>
            </a:xfrm>
            <a:prstGeom prst="roundRect">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8" name="Freeform 21"/>
            <p:cNvSpPr>
              <a:spLocks noEditPoints="1"/>
            </p:cNvSpPr>
            <p:nvPr/>
          </p:nvSpPr>
          <p:spPr bwMode="auto">
            <a:xfrm>
              <a:off x="7042497" y="2627132"/>
              <a:ext cx="425897" cy="37912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65" name="组合 64"/>
          <p:cNvGrpSpPr/>
          <p:nvPr/>
        </p:nvGrpSpPr>
        <p:grpSpPr>
          <a:xfrm>
            <a:off x="6318937" y="1827786"/>
            <a:ext cx="479908" cy="2207564"/>
            <a:chOff x="4740047" y="1518764"/>
            <a:chExt cx="360040" cy="1656184"/>
          </a:xfrm>
        </p:grpSpPr>
        <p:sp>
          <p:nvSpPr>
            <p:cNvPr id="22" name="Rounded Rectangle 37"/>
            <p:cNvSpPr/>
            <p:nvPr/>
          </p:nvSpPr>
          <p:spPr>
            <a:xfrm rot="2700000">
              <a:off x="4091975" y="2166836"/>
              <a:ext cx="1656184" cy="360040"/>
            </a:xfrm>
            <a:prstGeom prst="roundRect">
              <a:avLst>
                <a:gd name="adj" fmla="val 50000"/>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2" name="Rectangle 20"/>
            <p:cNvSpPr/>
            <p:nvPr/>
          </p:nvSpPr>
          <p:spPr>
            <a:xfrm rot="2700000">
              <a:off x="4360128"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6" name="组合 65"/>
          <p:cNvGrpSpPr/>
          <p:nvPr/>
        </p:nvGrpSpPr>
        <p:grpSpPr>
          <a:xfrm>
            <a:off x="7517643" y="2691617"/>
            <a:ext cx="2207575" cy="479905"/>
            <a:chOff x="5639349" y="2166837"/>
            <a:chExt cx="1656184" cy="360040"/>
          </a:xfrm>
        </p:grpSpPr>
        <p:sp>
          <p:nvSpPr>
            <p:cNvPr id="24" name="Rounded Rectangle 39"/>
            <p:cNvSpPr/>
            <p:nvPr/>
          </p:nvSpPr>
          <p:spPr>
            <a:xfrm rot="18900000" flipH="1">
              <a:off x="5639349" y="2166837"/>
              <a:ext cx="1656184" cy="360040"/>
            </a:xfrm>
            <a:prstGeom prst="roundRect">
              <a:avLst>
                <a:gd name="adj" fmla="val 50000"/>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3" name="Rectangle 20"/>
            <p:cNvSpPr/>
            <p:nvPr/>
          </p:nvSpPr>
          <p:spPr>
            <a:xfrm rot="18900000">
              <a:off x="5914335" y="2178447"/>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4" name="组合 63"/>
          <p:cNvGrpSpPr/>
          <p:nvPr/>
        </p:nvGrpSpPr>
        <p:grpSpPr>
          <a:xfrm>
            <a:off x="3403192" y="2691767"/>
            <a:ext cx="2207575" cy="479905"/>
            <a:chOff x="2552573" y="2166948"/>
            <a:chExt cx="1656184" cy="360040"/>
          </a:xfrm>
        </p:grpSpPr>
        <p:sp>
          <p:nvSpPr>
            <p:cNvPr id="18" name="Rounded Rectangle 25"/>
            <p:cNvSpPr/>
            <p:nvPr/>
          </p:nvSpPr>
          <p:spPr>
            <a:xfrm rot="18900000" flipH="1">
              <a:off x="2552573" y="2166948"/>
              <a:ext cx="1656184" cy="360040"/>
            </a:xfrm>
            <a:prstGeom prst="roundRect">
              <a:avLst>
                <a:gd name="adj" fmla="val 50000"/>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4" name="Rectangle 20"/>
            <p:cNvSpPr/>
            <p:nvPr/>
          </p:nvSpPr>
          <p:spPr>
            <a:xfrm rot="18900000">
              <a:off x="2817089" y="2178446"/>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sp>
        <p:nvSpPr>
          <p:cNvPr id="76" name="矩形 75"/>
          <p:cNvSpPr/>
          <p:nvPr/>
        </p:nvSpPr>
        <p:spPr>
          <a:xfrm>
            <a:off x="1016485"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7" name="Content Placeholder 2"/>
          <p:cNvSpPr txBox="1"/>
          <p:nvPr/>
        </p:nvSpPr>
        <p:spPr>
          <a:xfrm>
            <a:off x="1322252" y="4696814"/>
            <a:ext cx="163851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重要工作一</a:t>
            </a:r>
            <a:endParaRPr lang="en-US" sz="2000" dirty="0">
              <a:solidFill>
                <a:schemeClr val="tx1">
                  <a:lumMod val="50000"/>
                  <a:lumOff val="50000"/>
                </a:schemeClr>
              </a:solidFill>
              <a:latin typeface="+mn-ea"/>
              <a:cs typeface="+mn-ea"/>
            </a:endParaRPr>
          </a:p>
        </p:txBody>
      </p:sp>
      <p:sp>
        <p:nvSpPr>
          <p:cNvPr id="78" name="矩形 77"/>
          <p:cNvSpPr/>
          <p:nvPr/>
        </p:nvSpPr>
        <p:spPr>
          <a:xfrm>
            <a:off x="3606498"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9" name="Content Placeholder 2"/>
          <p:cNvSpPr txBox="1"/>
          <p:nvPr/>
        </p:nvSpPr>
        <p:spPr>
          <a:xfrm>
            <a:off x="3861480" y="4696814"/>
            <a:ext cx="1630450"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重要工作二</a:t>
            </a:r>
            <a:endParaRPr lang="en-US" altLang="zh-CN" sz="2000" dirty="0">
              <a:solidFill>
                <a:schemeClr val="tx1">
                  <a:lumMod val="50000"/>
                  <a:lumOff val="50000"/>
                </a:schemeClr>
              </a:solidFill>
              <a:latin typeface="+mn-ea"/>
              <a:cs typeface="+mn-ea"/>
            </a:endParaRPr>
          </a:p>
        </p:txBody>
      </p:sp>
      <p:sp>
        <p:nvSpPr>
          <p:cNvPr id="80" name="矩形 79"/>
          <p:cNvSpPr/>
          <p:nvPr/>
        </p:nvSpPr>
        <p:spPr>
          <a:xfrm>
            <a:off x="6299139"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1" name="Content Placeholder 2"/>
          <p:cNvSpPr txBox="1"/>
          <p:nvPr/>
        </p:nvSpPr>
        <p:spPr>
          <a:xfrm>
            <a:off x="6603848" y="4696814"/>
            <a:ext cx="1762237"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重要工作三</a:t>
            </a:r>
            <a:endParaRPr lang="en-US" altLang="zh-CN" sz="2000" dirty="0">
              <a:solidFill>
                <a:schemeClr val="tx1">
                  <a:lumMod val="50000"/>
                  <a:lumOff val="50000"/>
                </a:schemeClr>
              </a:solidFill>
              <a:latin typeface="+mn-ea"/>
              <a:cs typeface="+mn-ea"/>
            </a:endParaRPr>
          </a:p>
        </p:txBody>
      </p:sp>
      <p:sp>
        <p:nvSpPr>
          <p:cNvPr id="82" name="矩形 81"/>
          <p:cNvSpPr/>
          <p:nvPr/>
        </p:nvSpPr>
        <p:spPr>
          <a:xfrm>
            <a:off x="9041506"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3" name="Content Placeholder 2"/>
          <p:cNvSpPr txBox="1"/>
          <p:nvPr/>
        </p:nvSpPr>
        <p:spPr>
          <a:xfrm>
            <a:off x="9244645" y="4696813"/>
            <a:ext cx="1734781" cy="36719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重要工作五</a:t>
            </a:r>
            <a:endParaRPr lang="en-US" altLang="zh-CN" sz="20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60000">
                                          <p:cBhvr additive="base">
                                            <p:cTn id="7" dur="500" fill="hold"/>
                                            <p:tgtEl>
                                              <p:spTgt spid="7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14:bounceEnd="60000">
                                          <p:cBhvr additive="base">
                                            <p:cTn id="11" dur="50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60000">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14:bounceEnd="60000">
                                          <p:cBhvr additive="base">
                                            <p:cTn id="15" dur="5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4"/>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14:presetBounceEnd="60000">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14:bounceEnd="60000">
                                          <p:cBhvr additive="base">
                                            <p:cTn id="19" dur="5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 calcmode="lin" valueType="num">
                                          <p:cBhvr>
                                            <p:cTn id="26" dur="500" fill="hold"/>
                                            <p:tgtEl>
                                              <p:spTgt spid="63"/>
                                            </p:tgtEl>
                                            <p:attrNameLst>
                                              <p:attrName>style.rotation</p:attrName>
                                            </p:attrNameLst>
                                          </p:cBhvr>
                                          <p:tavLst>
                                            <p:tav tm="0">
                                              <p:val>
                                                <p:fltVal val="360"/>
                                              </p:val>
                                            </p:tav>
                                            <p:tav tm="100000">
                                              <p:val>
                                                <p:fltVal val="0"/>
                                              </p:val>
                                            </p:tav>
                                          </p:tavLst>
                                        </p:anim>
                                        <p:animEffect transition="in" filter="fade">
                                          <p:cBhvr>
                                            <p:cTn id="27" dur="500"/>
                                            <p:tgtEl>
                                              <p:spTgt spid="63"/>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 calcmode="lin" valueType="num">
                                          <p:cBhvr>
                                            <p:cTn id="32" dur="500" fill="hold"/>
                                            <p:tgtEl>
                                              <p:spTgt spid="64"/>
                                            </p:tgtEl>
                                            <p:attrNameLst>
                                              <p:attrName>style.rotation</p:attrName>
                                            </p:attrNameLst>
                                          </p:cBhvr>
                                          <p:tavLst>
                                            <p:tav tm="0">
                                              <p:val>
                                                <p:fltVal val="360"/>
                                              </p:val>
                                            </p:tav>
                                            <p:tav tm="100000">
                                              <p:val>
                                                <p:fltVal val="0"/>
                                              </p:val>
                                            </p:tav>
                                          </p:tavLst>
                                        </p:anim>
                                        <p:animEffect transition="in" filter="fade">
                                          <p:cBhvr>
                                            <p:cTn id="33" dur="500"/>
                                            <p:tgtEl>
                                              <p:spTgt spid="64"/>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 calcmode="lin" valueType="num">
                                          <p:cBhvr>
                                            <p:cTn id="38" dur="500" fill="hold"/>
                                            <p:tgtEl>
                                              <p:spTgt spid="65"/>
                                            </p:tgtEl>
                                            <p:attrNameLst>
                                              <p:attrName>style.rotation</p:attrName>
                                            </p:attrNameLst>
                                          </p:cBhvr>
                                          <p:tavLst>
                                            <p:tav tm="0">
                                              <p:val>
                                                <p:fltVal val="360"/>
                                              </p:val>
                                            </p:tav>
                                            <p:tav tm="100000">
                                              <p:val>
                                                <p:fltVal val="0"/>
                                              </p:val>
                                            </p:tav>
                                          </p:tavLst>
                                        </p:anim>
                                        <p:animEffect transition="in" filter="fade">
                                          <p:cBhvr>
                                            <p:cTn id="39" dur="500"/>
                                            <p:tgtEl>
                                              <p:spTgt spid="65"/>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 calcmode="lin" valueType="num">
                                          <p:cBhvr>
                                            <p:cTn id="44" dur="500" fill="hold"/>
                                            <p:tgtEl>
                                              <p:spTgt spid="66"/>
                                            </p:tgtEl>
                                            <p:attrNameLst>
                                              <p:attrName>style.rotation</p:attrName>
                                            </p:attrNameLst>
                                          </p:cBhvr>
                                          <p:tavLst>
                                            <p:tav tm="0">
                                              <p:val>
                                                <p:fltVal val="360"/>
                                              </p:val>
                                            </p:tav>
                                            <p:tav tm="100000">
                                              <p:val>
                                                <p:fltVal val="0"/>
                                              </p:val>
                                            </p:tav>
                                          </p:tavLst>
                                        </p:anim>
                                        <p:animEffect transition="in" filter="fade">
                                          <p:cBhvr>
                                            <p:cTn id="45" dur="500"/>
                                            <p:tgtEl>
                                              <p:spTgt spid="66"/>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Effect transition="in" filter="fade">
                                          <p:cBhvr>
                                            <p:cTn id="51" dur="500"/>
                                            <p:tgtEl>
                                              <p:spTgt spid="7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barn(inVertical)">
                                          <p:cBhvr>
                                            <p:cTn id="54" dur="500"/>
                                            <p:tgtEl>
                                              <p:spTgt spid="7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arn(inVertical)">
                                          <p:cBhvr>
                                            <p:cTn id="62" dur="500"/>
                                            <p:tgtEl>
                                              <p:spTgt spid="7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p:cTn id="65" dur="500" fill="hold"/>
                                            <p:tgtEl>
                                              <p:spTgt spid="81"/>
                                            </p:tgtEl>
                                            <p:attrNameLst>
                                              <p:attrName>ppt_w</p:attrName>
                                            </p:attrNameLst>
                                          </p:cBhvr>
                                          <p:tavLst>
                                            <p:tav tm="0">
                                              <p:val>
                                                <p:fltVal val="0"/>
                                              </p:val>
                                            </p:tav>
                                            <p:tav tm="100000">
                                              <p:val>
                                                <p:strVal val="#ppt_w"/>
                                              </p:val>
                                            </p:tav>
                                          </p:tavLst>
                                        </p:anim>
                                        <p:anim calcmode="lin" valueType="num">
                                          <p:cBhvr>
                                            <p:cTn id="66" dur="500" fill="hold"/>
                                            <p:tgtEl>
                                              <p:spTgt spid="81"/>
                                            </p:tgtEl>
                                            <p:attrNameLst>
                                              <p:attrName>ppt_h</p:attrName>
                                            </p:attrNameLst>
                                          </p:cBhvr>
                                          <p:tavLst>
                                            <p:tav tm="0">
                                              <p:val>
                                                <p:fltVal val="0"/>
                                              </p:val>
                                            </p:tav>
                                            <p:tav tm="100000">
                                              <p:val>
                                                <p:strVal val="#ppt_h"/>
                                              </p:val>
                                            </p:tav>
                                          </p:tavLst>
                                        </p:anim>
                                        <p:animEffect transition="in" filter="fade">
                                          <p:cBhvr>
                                            <p:cTn id="67" dur="500"/>
                                            <p:tgtEl>
                                              <p:spTgt spid="8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barn(inVertical)">
                                          <p:cBhvr>
                                            <p:cTn id="70" dur="500"/>
                                            <p:tgtEl>
                                              <p:spTgt spid="8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p:cTn id="73" dur="500" fill="hold"/>
                                            <p:tgtEl>
                                              <p:spTgt spid="83"/>
                                            </p:tgtEl>
                                            <p:attrNameLst>
                                              <p:attrName>ppt_w</p:attrName>
                                            </p:attrNameLst>
                                          </p:cBhvr>
                                          <p:tavLst>
                                            <p:tav tm="0">
                                              <p:val>
                                                <p:fltVal val="0"/>
                                              </p:val>
                                            </p:tav>
                                            <p:tav tm="100000">
                                              <p:val>
                                                <p:strVal val="#ppt_w"/>
                                              </p:val>
                                            </p:tav>
                                          </p:tavLst>
                                        </p:anim>
                                        <p:anim calcmode="lin" valueType="num">
                                          <p:cBhvr>
                                            <p:cTn id="74" dur="500" fill="hold"/>
                                            <p:tgtEl>
                                              <p:spTgt spid="83"/>
                                            </p:tgtEl>
                                            <p:attrNameLst>
                                              <p:attrName>ppt_h</p:attrName>
                                            </p:attrNameLst>
                                          </p:cBhvr>
                                          <p:tavLst>
                                            <p:tav tm="0">
                                              <p:val>
                                                <p:fltVal val="0"/>
                                              </p:val>
                                            </p:tav>
                                            <p:tav tm="100000">
                                              <p:val>
                                                <p:strVal val="#ppt_h"/>
                                              </p:val>
                                            </p:tav>
                                          </p:tavLst>
                                        </p:anim>
                                        <p:animEffect transition="in" filter="fade">
                                          <p:cBhvr>
                                            <p:cTn id="75" dur="500"/>
                                            <p:tgtEl>
                                              <p:spTgt spid="8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barn(inVertical)">
                                          <p:cBhvr>
                                            <p:cTn id="7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 calcmode="lin" valueType="num">
                                          <p:cBhvr>
                                            <p:cTn id="26" dur="500" fill="hold"/>
                                            <p:tgtEl>
                                              <p:spTgt spid="63"/>
                                            </p:tgtEl>
                                            <p:attrNameLst>
                                              <p:attrName>style.rotation</p:attrName>
                                            </p:attrNameLst>
                                          </p:cBhvr>
                                          <p:tavLst>
                                            <p:tav tm="0">
                                              <p:val>
                                                <p:fltVal val="360"/>
                                              </p:val>
                                            </p:tav>
                                            <p:tav tm="100000">
                                              <p:val>
                                                <p:fltVal val="0"/>
                                              </p:val>
                                            </p:tav>
                                          </p:tavLst>
                                        </p:anim>
                                        <p:animEffect transition="in" filter="fade">
                                          <p:cBhvr>
                                            <p:cTn id="27" dur="500"/>
                                            <p:tgtEl>
                                              <p:spTgt spid="63"/>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fltVal val="0"/>
                                              </p:val>
                                            </p:tav>
                                            <p:tav tm="100000">
                                              <p:val>
                                                <p:strVal val="#ppt_h"/>
                                              </p:val>
                                            </p:tav>
                                          </p:tavLst>
                                        </p:anim>
                                        <p:anim calcmode="lin" valueType="num">
                                          <p:cBhvr>
                                            <p:cTn id="32" dur="500" fill="hold"/>
                                            <p:tgtEl>
                                              <p:spTgt spid="64"/>
                                            </p:tgtEl>
                                            <p:attrNameLst>
                                              <p:attrName>style.rotation</p:attrName>
                                            </p:attrNameLst>
                                          </p:cBhvr>
                                          <p:tavLst>
                                            <p:tav tm="0">
                                              <p:val>
                                                <p:fltVal val="360"/>
                                              </p:val>
                                            </p:tav>
                                            <p:tav tm="100000">
                                              <p:val>
                                                <p:fltVal val="0"/>
                                              </p:val>
                                            </p:tav>
                                          </p:tavLst>
                                        </p:anim>
                                        <p:animEffect transition="in" filter="fade">
                                          <p:cBhvr>
                                            <p:cTn id="33" dur="500"/>
                                            <p:tgtEl>
                                              <p:spTgt spid="64"/>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 calcmode="lin" valueType="num">
                                          <p:cBhvr>
                                            <p:cTn id="38" dur="500" fill="hold"/>
                                            <p:tgtEl>
                                              <p:spTgt spid="65"/>
                                            </p:tgtEl>
                                            <p:attrNameLst>
                                              <p:attrName>style.rotation</p:attrName>
                                            </p:attrNameLst>
                                          </p:cBhvr>
                                          <p:tavLst>
                                            <p:tav tm="0">
                                              <p:val>
                                                <p:fltVal val="360"/>
                                              </p:val>
                                            </p:tav>
                                            <p:tav tm="100000">
                                              <p:val>
                                                <p:fltVal val="0"/>
                                              </p:val>
                                            </p:tav>
                                          </p:tavLst>
                                        </p:anim>
                                        <p:animEffect transition="in" filter="fade">
                                          <p:cBhvr>
                                            <p:cTn id="39" dur="500"/>
                                            <p:tgtEl>
                                              <p:spTgt spid="65"/>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 calcmode="lin" valueType="num">
                                          <p:cBhvr>
                                            <p:cTn id="44" dur="500" fill="hold"/>
                                            <p:tgtEl>
                                              <p:spTgt spid="66"/>
                                            </p:tgtEl>
                                            <p:attrNameLst>
                                              <p:attrName>style.rotation</p:attrName>
                                            </p:attrNameLst>
                                          </p:cBhvr>
                                          <p:tavLst>
                                            <p:tav tm="0">
                                              <p:val>
                                                <p:fltVal val="360"/>
                                              </p:val>
                                            </p:tav>
                                            <p:tav tm="100000">
                                              <p:val>
                                                <p:fltVal val="0"/>
                                              </p:val>
                                            </p:tav>
                                          </p:tavLst>
                                        </p:anim>
                                        <p:animEffect transition="in" filter="fade">
                                          <p:cBhvr>
                                            <p:cTn id="45" dur="500"/>
                                            <p:tgtEl>
                                              <p:spTgt spid="66"/>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Effect transition="in" filter="fade">
                                          <p:cBhvr>
                                            <p:cTn id="51" dur="500"/>
                                            <p:tgtEl>
                                              <p:spTgt spid="7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barn(inVertical)">
                                          <p:cBhvr>
                                            <p:cTn id="54" dur="500"/>
                                            <p:tgtEl>
                                              <p:spTgt spid="7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barn(inVertical)">
                                          <p:cBhvr>
                                            <p:cTn id="62" dur="500"/>
                                            <p:tgtEl>
                                              <p:spTgt spid="7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 calcmode="lin" valueType="num">
                                          <p:cBhvr>
                                            <p:cTn id="65" dur="500" fill="hold"/>
                                            <p:tgtEl>
                                              <p:spTgt spid="81"/>
                                            </p:tgtEl>
                                            <p:attrNameLst>
                                              <p:attrName>ppt_w</p:attrName>
                                            </p:attrNameLst>
                                          </p:cBhvr>
                                          <p:tavLst>
                                            <p:tav tm="0">
                                              <p:val>
                                                <p:fltVal val="0"/>
                                              </p:val>
                                            </p:tav>
                                            <p:tav tm="100000">
                                              <p:val>
                                                <p:strVal val="#ppt_w"/>
                                              </p:val>
                                            </p:tav>
                                          </p:tavLst>
                                        </p:anim>
                                        <p:anim calcmode="lin" valueType="num">
                                          <p:cBhvr>
                                            <p:cTn id="66" dur="500" fill="hold"/>
                                            <p:tgtEl>
                                              <p:spTgt spid="81"/>
                                            </p:tgtEl>
                                            <p:attrNameLst>
                                              <p:attrName>ppt_h</p:attrName>
                                            </p:attrNameLst>
                                          </p:cBhvr>
                                          <p:tavLst>
                                            <p:tav tm="0">
                                              <p:val>
                                                <p:fltVal val="0"/>
                                              </p:val>
                                            </p:tav>
                                            <p:tav tm="100000">
                                              <p:val>
                                                <p:strVal val="#ppt_h"/>
                                              </p:val>
                                            </p:tav>
                                          </p:tavLst>
                                        </p:anim>
                                        <p:animEffect transition="in" filter="fade">
                                          <p:cBhvr>
                                            <p:cTn id="67" dur="500"/>
                                            <p:tgtEl>
                                              <p:spTgt spid="81"/>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barn(inVertical)">
                                          <p:cBhvr>
                                            <p:cTn id="70" dur="500"/>
                                            <p:tgtEl>
                                              <p:spTgt spid="8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p:cTn id="73" dur="500" fill="hold"/>
                                            <p:tgtEl>
                                              <p:spTgt spid="83"/>
                                            </p:tgtEl>
                                            <p:attrNameLst>
                                              <p:attrName>ppt_w</p:attrName>
                                            </p:attrNameLst>
                                          </p:cBhvr>
                                          <p:tavLst>
                                            <p:tav tm="0">
                                              <p:val>
                                                <p:fltVal val="0"/>
                                              </p:val>
                                            </p:tav>
                                            <p:tav tm="100000">
                                              <p:val>
                                                <p:strVal val="#ppt_w"/>
                                              </p:val>
                                            </p:tav>
                                          </p:tavLst>
                                        </p:anim>
                                        <p:anim calcmode="lin" valueType="num">
                                          <p:cBhvr>
                                            <p:cTn id="74" dur="500" fill="hold"/>
                                            <p:tgtEl>
                                              <p:spTgt spid="83"/>
                                            </p:tgtEl>
                                            <p:attrNameLst>
                                              <p:attrName>ppt_h</p:attrName>
                                            </p:attrNameLst>
                                          </p:cBhvr>
                                          <p:tavLst>
                                            <p:tav tm="0">
                                              <p:val>
                                                <p:fltVal val="0"/>
                                              </p:val>
                                            </p:tav>
                                            <p:tav tm="100000">
                                              <p:val>
                                                <p:strVal val="#ppt_h"/>
                                              </p:val>
                                            </p:tav>
                                          </p:tavLst>
                                        </p:anim>
                                        <p:animEffect transition="in" filter="fade">
                                          <p:cBhvr>
                                            <p:cTn id="75" dur="500"/>
                                            <p:tgtEl>
                                              <p:spTgt spid="8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barn(inVertical)">
                                          <p:cBhvr>
                                            <p:cTn id="7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8174995" y="1671652"/>
            <a:ext cx="2744482" cy="2746585"/>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3" cstate="print"/>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5" name="Group 8"/>
          <p:cNvGrpSpPr/>
          <p:nvPr/>
        </p:nvGrpSpPr>
        <p:grpSpPr bwMode="auto">
          <a:xfrm>
            <a:off x="10039210" y="3508351"/>
            <a:ext cx="1017808" cy="1019918"/>
            <a:chOff x="0" y="0"/>
            <a:chExt cx="763788" cy="763788"/>
          </a:xfrm>
        </p:grpSpPr>
        <p:sp>
          <p:nvSpPr>
            <p:cNvPr id="6"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7" name="椭圆 44"/>
            <p:cNvSpPr>
              <a:spLocks noChangeArrowheads="1"/>
            </p:cNvSpPr>
            <p:nvPr/>
          </p:nvSpPr>
          <p:spPr bwMode="auto">
            <a:xfrm>
              <a:off x="82987" y="82987"/>
              <a:ext cx="597814" cy="597814"/>
            </a:xfrm>
            <a:prstGeom prst="ellipse">
              <a:avLst/>
            </a:prstGeom>
            <a:solidFill>
              <a:schemeClr val="accent2"/>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56" name="Picture 8"/>
            <p:cNvPicPr>
              <a:picLocks noChangeAspect="1" noChangeArrowheads="1"/>
            </p:cNvPicPr>
            <p:nvPr/>
          </p:nvPicPr>
          <p:blipFill>
            <a:blip r:embed="rId4" cstate="print">
              <a:biLevel thresh="50000"/>
              <a:grayscl/>
              <a:extLst>
                <a:ext uri="{28A0092B-C50C-407E-A947-70E740481C1C}">
                  <a14:useLocalDpi xmlns:a14="http://schemas.microsoft.com/office/drawing/2010/main" xmlns=""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12"/>
          <p:cNvGrpSpPr/>
          <p:nvPr/>
        </p:nvGrpSpPr>
        <p:grpSpPr bwMode="auto">
          <a:xfrm>
            <a:off x="1109592" y="1671652"/>
            <a:ext cx="2744483" cy="2746585"/>
            <a:chOff x="0" y="0"/>
            <a:chExt cx="2059137" cy="2059137"/>
          </a:xfrm>
        </p:grpSpPr>
        <p:sp>
          <p:nvSpPr>
            <p:cNvPr id="9" name="椭圆 4"/>
            <p:cNvSpPr>
              <a:spLocks noChangeArrowheads="1"/>
            </p:cNvSpPr>
            <p:nvPr/>
          </p:nvSpPr>
          <p:spPr bwMode="auto">
            <a:xfrm>
              <a:off x="0" y="0"/>
              <a:ext cx="2059137" cy="2059137"/>
            </a:xfrm>
            <a:prstGeom prst="ellipse">
              <a:avLst/>
            </a:prstGeom>
            <a:solidFill>
              <a:srgbClr val="FFFFFF"/>
            </a:solidFill>
            <a:ln w="38100">
              <a:solidFill>
                <a:schemeClr val="tx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0" name="椭圆 10"/>
            <p:cNvSpPr>
              <a:spLocks noChangeArrowheads="1"/>
            </p:cNvSpPr>
            <p:nvPr/>
          </p:nvSpPr>
          <p:spPr bwMode="auto">
            <a:xfrm>
              <a:off x="83135" y="83135"/>
              <a:ext cx="1892867" cy="1892867"/>
            </a:xfrm>
            <a:prstGeom prst="ellipse">
              <a:avLst/>
            </a:prstGeom>
            <a:blipFill dpi="0" rotWithShape="1">
              <a:blip r:embed="rId5" cstate="print"/>
              <a:srcRect/>
              <a:stretch>
                <a:fillRect/>
              </a:stretch>
            </a:blipFill>
            <a:ln w="12700">
              <a:solidFill>
                <a:srgbClr val="2CAA83"/>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1" name="Group 15"/>
          <p:cNvGrpSpPr/>
          <p:nvPr/>
        </p:nvGrpSpPr>
        <p:grpSpPr bwMode="auto">
          <a:xfrm>
            <a:off x="2973809" y="3508351"/>
            <a:ext cx="1017807" cy="1019918"/>
            <a:chOff x="0" y="0"/>
            <a:chExt cx="763788" cy="763788"/>
          </a:xfrm>
        </p:grpSpPr>
        <p:sp>
          <p:nvSpPr>
            <p:cNvPr id="12"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3" name="椭圆 6"/>
            <p:cNvSpPr>
              <a:spLocks noChangeArrowheads="1"/>
            </p:cNvSpPr>
            <p:nvPr/>
          </p:nvSpPr>
          <p:spPr bwMode="auto">
            <a:xfrm>
              <a:off x="82987" y="82987"/>
              <a:ext cx="597814" cy="597814"/>
            </a:xfrm>
            <a:prstGeom prst="ellipse">
              <a:avLst/>
            </a:prstGeom>
            <a:solidFill>
              <a:schemeClr val="tx2"/>
            </a:solidFill>
            <a:ln w="38100">
              <a:solidFill>
                <a:schemeClr val="bg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63" name="Picture 10" descr="C:\Users\Jonahs\Dropbox\Projects SCOTT\MEET Windows Azure\source\Background\tile-icon-network.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 name="Group 19"/>
          <p:cNvGrpSpPr/>
          <p:nvPr/>
        </p:nvGrpSpPr>
        <p:grpSpPr bwMode="auto">
          <a:xfrm>
            <a:off x="4643351" y="1671652"/>
            <a:ext cx="2744483" cy="2746585"/>
            <a:chOff x="0" y="0"/>
            <a:chExt cx="2059137" cy="2059137"/>
          </a:xfrm>
        </p:grpSpPr>
        <p:sp>
          <p:nvSpPr>
            <p:cNvPr id="15"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6" name="椭圆 37"/>
            <p:cNvSpPr>
              <a:spLocks noChangeArrowheads="1"/>
            </p:cNvSpPr>
            <p:nvPr/>
          </p:nvSpPr>
          <p:spPr bwMode="auto">
            <a:xfrm>
              <a:off x="83135" y="83135"/>
              <a:ext cx="1892867" cy="1892867"/>
            </a:xfrm>
            <a:prstGeom prst="ellipse">
              <a:avLst/>
            </a:prstGeom>
            <a:blipFill dpi="0" rotWithShape="1">
              <a:blip r:embed="rId7" cstate="print"/>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7" name="Group 22"/>
          <p:cNvGrpSpPr/>
          <p:nvPr/>
        </p:nvGrpSpPr>
        <p:grpSpPr bwMode="auto">
          <a:xfrm>
            <a:off x="6505453" y="3508351"/>
            <a:ext cx="1019923" cy="1019918"/>
            <a:chOff x="0" y="0"/>
            <a:chExt cx="763788" cy="763788"/>
          </a:xfrm>
        </p:grpSpPr>
        <p:sp>
          <p:nvSpPr>
            <p:cNvPr id="18"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9" name="椭圆 39"/>
            <p:cNvSpPr>
              <a:spLocks noChangeArrowheads="1"/>
            </p:cNvSpPr>
            <p:nvPr/>
          </p:nvSpPr>
          <p:spPr bwMode="auto">
            <a:xfrm>
              <a:off x="82987" y="82987"/>
              <a:ext cx="597814" cy="597814"/>
            </a:xfrm>
            <a:prstGeom prst="ellipse">
              <a:avLst/>
            </a:prstGeom>
            <a:solidFill>
              <a:schemeClr val="accent1"/>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70"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7" name="矩形 36"/>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8" name="矩形 37"/>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9" name="矩形 38"/>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20" name="标题 19"/>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30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par>
                                <p:cTn id="15" presetID="5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p:cNvSpPr>
            <a:spLocks noEditPoints="1"/>
          </p:cNvSpPr>
          <p:nvPr/>
        </p:nvSpPr>
        <p:spPr bwMode="auto">
          <a:xfrm>
            <a:off x="1583813" y="2578561"/>
            <a:ext cx="757387" cy="806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0" name="Freeform 11"/>
          <p:cNvSpPr>
            <a:spLocks noEditPoints="1"/>
          </p:cNvSpPr>
          <p:nvPr/>
        </p:nvSpPr>
        <p:spPr bwMode="auto">
          <a:xfrm>
            <a:off x="4079332" y="2733610"/>
            <a:ext cx="976139" cy="97716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grpSp>
        <p:nvGrpSpPr>
          <p:cNvPr id="2" name="组合 1"/>
          <p:cNvGrpSpPr/>
          <p:nvPr/>
        </p:nvGrpSpPr>
        <p:grpSpPr>
          <a:xfrm>
            <a:off x="1012680" y="1268760"/>
            <a:ext cx="9876581" cy="3603542"/>
            <a:chOff x="759144" y="1100889"/>
            <a:chExt cx="7409687" cy="2703491"/>
          </a:xfrm>
        </p:grpSpPr>
        <p:sp>
          <p:nvSpPr>
            <p:cNvPr id="4" name="圆角矩形 3"/>
            <p:cNvSpPr/>
            <p:nvPr/>
          </p:nvSpPr>
          <p:spPr>
            <a:xfrm>
              <a:off x="759144"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5" name="形状 4"/>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6" name="任意多边形 5"/>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Bef>
                  <a:spcPct val="0"/>
                </a:spcBef>
                <a:spcAft>
                  <a:spcPct val="35000"/>
                </a:spcAft>
              </a:pPr>
              <a:r>
                <a:rPr lang="zh-CN" altLang="en-US" sz="1600" dirty="0">
                  <a:solidFill>
                    <a:sysClr val="window" lastClr="FFFFFF"/>
                  </a:solidFill>
                  <a:latin typeface="Calibri" panose="020F0502020204030204"/>
                  <a:cs typeface="+mn-ea"/>
                </a:rPr>
                <a:t>工作中的不足</a:t>
              </a:r>
              <a:endParaRPr lang="en-US" sz="1600" b="1" dirty="0">
                <a:solidFill>
                  <a:sysClr val="window" lastClr="FFFFFF"/>
                </a:solidFill>
                <a:latin typeface="Calibri" panose="020F0502020204030204"/>
                <a:cs typeface="+mn-ea"/>
              </a:endParaRPr>
            </a:p>
          </p:txBody>
        </p:sp>
        <p:sp>
          <p:nvSpPr>
            <p:cNvPr id="7" name="圆角矩形 6"/>
            <p:cNvSpPr/>
            <p:nvPr/>
          </p:nvSpPr>
          <p:spPr>
            <a:xfrm>
              <a:off x="2691510"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1" name="环形箭头 20"/>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2" name="任意多边形 21"/>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3" name="圆角矩形 22"/>
            <p:cNvSpPr/>
            <p:nvPr/>
          </p:nvSpPr>
          <p:spPr>
            <a:xfrm>
              <a:off x="4623877"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4" name="形状 23"/>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5" name="任意多边形 24"/>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6" name="圆角矩形 25"/>
            <p:cNvSpPr/>
            <p:nvPr/>
          </p:nvSpPr>
          <p:spPr>
            <a:xfrm>
              <a:off x="6556243"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7" name="任意多边形 26"/>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grpSp>
      <p:sp>
        <p:nvSpPr>
          <p:cNvPr id="11" name="Freeform 21"/>
          <p:cNvSpPr>
            <a:spLocks noEditPoints="1"/>
          </p:cNvSpPr>
          <p:nvPr/>
        </p:nvSpPr>
        <p:spPr bwMode="auto">
          <a:xfrm>
            <a:off x="6671913" y="2564877"/>
            <a:ext cx="831546" cy="83416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3" name="Freeform 26"/>
          <p:cNvSpPr/>
          <p:nvPr/>
        </p:nvSpPr>
        <p:spPr bwMode="auto">
          <a:xfrm>
            <a:off x="9454296" y="2784135"/>
            <a:ext cx="684533" cy="70992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28" name="矩形 27"/>
          <p:cNvSpPr/>
          <p:nvPr/>
        </p:nvSpPr>
        <p:spPr>
          <a:xfrm>
            <a:off x="1119114" y="4957029"/>
            <a:ext cx="10048301" cy="1138733"/>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ct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4" name="Oval 16"/>
          <p:cNvSpPr/>
          <p:nvPr/>
        </p:nvSpPr>
        <p:spPr>
          <a:xfrm>
            <a:off x="7195835"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5" name="Oval 19"/>
          <p:cNvSpPr/>
          <p:nvPr/>
        </p:nvSpPr>
        <p:spPr>
          <a:xfrm>
            <a:off x="8860777"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6" name="Oval 4"/>
          <p:cNvSpPr/>
          <p:nvPr/>
        </p:nvSpPr>
        <p:spPr>
          <a:xfrm>
            <a:off x="2217404" y="2230274"/>
            <a:ext cx="1113828" cy="1113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7" name="Oval 8"/>
          <p:cNvSpPr/>
          <p:nvPr/>
        </p:nvSpPr>
        <p:spPr>
          <a:xfrm>
            <a:off x="3536728" y="2057445"/>
            <a:ext cx="1459454" cy="14596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8" name="矩形 7"/>
          <p:cNvSpPr/>
          <p:nvPr/>
        </p:nvSpPr>
        <p:spPr>
          <a:xfrm>
            <a:off x="8884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9" name="Content Placeholder 2"/>
          <p:cNvSpPr txBox="1"/>
          <p:nvPr/>
        </p:nvSpPr>
        <p:spPr>
          <a:xfrm>
            <a:off x="12602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方案一</a:t>
            </a:r>
            <a:endParaRPr lang="en-US" sz="2000" dirty="0">
              <a:solidFill>
                <a:schemeClr val="tx1">
                  <a:lumMod val="50000"/>
                  <a:lumOff val="50000"/>
                </a:schemeClr>
              </a:solidFill>
              <a:latin typeface="+mn-ea"/>
              <a:cs typeface="+mn-ea"/>
            </a:endParaRPr>
          </a:p>
        </p:txBody>
      </p:sp>
      <p:sp>
        <p:nvSpPr>
          <p:cNvPr id="10" name="矩形 9"/>
          <p:cNvSpPr/>
          <p:nvPr/>
        </p:nvSpPr>
        <p:spPr>
          <a:xfrm>
            <a:off x="2969560"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 name="Content Placeholder 2"/>
          <p:cNvSpPr txBox="1"/>
          <p:nvPr/>
        </p:nvSpPr>
        <p:spPr>
          <a:xfrm>
            <a:off x="3341334"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方案二</a:t>
            </a:r>
            <a:endParaRPr lang="en-US" altLang="zh-CN" sz="2000" dirty="0">
              <a:solidFill>
                <a:schemeClr val="tx1">
                  <a:lumMod val="50000"/>
                  <a:lumOff val="50000"/>
                </a:schemeClr>
              </a:solidFill>
              <a:latin typeface="+mn-ea"/>
              <a:cs typeface="+mn-ea"/>
            </a:endParaRPr>
          </a:p>
        </p:txBody>
      </p:sp>
      <p:sp>
        <p:nvSpPr>
          <p:cNvPr id="12" name="矩形 11"/>
          <p:cNvSpPr/>
          <p:nvPr/>
        </p:nvSpPr>
        <p:spPr>
          <a:xfrm>
            <a:off x="50792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3" name="Content Placeholder 2"/>
          <p:cNvSpPr txBox="1"/>
          <p:nvPr/>
        </p:nvSpPr>
        <p:spPr>
          <a:xfrm>
            <a:off x="54510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方案三</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721220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5" name="Content Placeholder 2"/>
          <p:cNvSpPr txBox="1"/>
          <p:nvPr/>
        </p:nvSpPr>
        <p:spPr>
          <a:xfrm>
            <a:off x="758397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6" name="矩形 15"/>
          <p:cNvSpPr/>
          <p:nvPr/>
        </p:nvSpPr>
        <p:spPr>
          <a:xfrm>
            <a:off x="934621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7" name="Content Placeholder 2"/>
          <p:cNvSpPr txBox="1"/>
          <p:nvPr/>
        </p:nvSpPr>
        <p:spPr>
          <a:xfrm>
            <a:off x="971798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8" name="标题 17"/>
          <p:cNvSpPr>
            <a:spLocks noGrp="1"/>
          </p:cNvSpPr>
          <p:nvPr>
            <p:ph type="title"/>
          </p:nvPr>
        </p:nvSpPr>
        <p:spPr/>
        <p:txBody>
          <a:bodyPr>
            <a:normAutofit/>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Office 主题">
  <a:themeElements>
    <a:clrScheme name="自定义 983">
      <a:dk1>
        <a:sysClr val="windowText" lastClr="000000"/>
      </a:dk1>
      <a:lt1>
        <a:sysClr val="window" lastClr="FFFFFF"/>
      </a:lt1>
      <a:dk2>
        <a:srgbClr val="B61000"/>
      </a:dk2>
      <a:lt2>
        <a:srgbClr val="7F7F7F"/>
      </a:lt2>
      <a:accent1>
        <a:srgbClr val="7F7F7F"/>
      </a:accent1>
      <a:accent2>
        <a:srgbClr val="B61000"/>
      </a:accent2>
      <a:accent3>
        <a:srgbClr val="7F7F7F"/>
      </a:accent3>
      <a:accent4>
        <a:srgbClr val="B61000"/>
      </a:accent4>
      <a:accent5>
        <a:srgbClr val="7F7F7F"/>
      </a:accent5>
      <a:accent6>
        <a:srgbClr val="B61000"/>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6004</Words>
  <Application>Microsoft Office PowerPoint</Application>
  <PresentationFormat>自定义</PresentationFormat>
  <Paragraphs>464</Paragraphs>
  <Slides>37</Slides>
  <Notes>31</Notes>
  <HiddenSlides>0</HiddenSlides>
  <MMClips>1</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幻灯片 1</vt:lpstr>
      <vt:lpstr>幻灯片 2</vt:lpstr>
      <vt:lpstr>幻灯片 3</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11</vt:lpstr>
      <vt:lpstr>单击此处添加标题</vt:lpstr>
      <vt:lpstr>单击此处添加标题</vt:lpstr>
      <vt:lpstr>单击此处添加标题</vt:lpstr>
      <vt:lpstr>单击此处添加标题</vt:lpstr>
      <vt:lpstr>单击此处添加标题</vt:lpstr>
      <vt:lpstr>单击此处添加标题</vt:lpstr>
      <vt:lpstr>幻灯片 18</vt:lpstr>
      <vt:lpstr>单击此处添加标题</vt:lpstr>
      <vt:lpstr>单击此处添加标题</vt:lpstr>
      <vt:lpstr>单击此处添加标题</vt:lpstr>
      <vt:lpstr>单击此处添加标题</vt:lpstr>
      <vt:lpstr>单击此处添加标题</vt:lpstr>
      <vt:lpstr>幻灯片 24</vt:lpstr>
      <vt:lpstr>单击此处添加标题</vt:lpstr>
      <vt:lpstr>单击此处添加标题</vt:lpstr>
      <vt:lpstr>单击此处添加标题</vt:lpstr>
      <vt:lpstr>单击此处添加标题</vt:lpstr>
      <vt:lpstr>单击此处添加标题</vt:lpstr>
      <vt:lpstr>幻灯片 30</vt:lpstr>
      <vt:lpstr>单击此处添加标题</vt:lpstr>
      <vt:lpstr>单击此处添加标题</vt:lpstr>
      <vt:lpstr>单击此处添加标题</vt:lpstr>
      <vt:lpstr>单击此处添加标题</vt:lpstr>
      <vt:lpstr>单击此处添加标题</vt:lpstr>
      <vt:lpstr>单击此处添加标题</vt:lpstr>
      <vt:lpstr>幻灯片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16</cp:revision>
  <dcterms:created xsi:type="dcterms:W3CDTF">2015-05-05T08:02:00Z</dcterms:created>
  <dcterms:modified xsi:type="dcterms:W3CDTF">2017-07-08T09:44:56Z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2052-10.1.0.6390</vt:lpwstr>
  </property>
</Properties>
</file>